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0" r:id="rId1"/>
  </p:sldMasterIdLst>
  <p:notesMasterIdLst>
    <p:notesMasterId r:id="rId13"/>
  </p:notesMasterIdLst>
  <p:sldIdLst>
    <p:sldId id="256" r:id="rId2"/>
    <p:sldId id="267" r:id="rId3"/>
    <p:sldId id="265" r:id="rId4"/>
    <p:sldId id="270" r:id="rId5"/>
    <p:sldId id="292" r:id="rId6"/>
    <p:sldId id="293" r:id="rId7"/>
    <p:sldId id="294" r:id="rId8"/>
    <p:sldId id="295" r:id="rId9"/>
    <p:sldId id="296" r:id="rId10"/>
    <p:sldId id="299" r:id="rId11"/>
    <p:sldId id="29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54" autoAdjust="0"/>
    <p:restoredTop sz="94660"/>
  </p:normalViewPr>
  <p:slideViewPr>
    <p:cSldViewPr snapToGrid="0">
      <p:cViewPr varScale="1">
        <p:scale>
          <a:sx n="63" d="100"/>
          <a:sy n="63" d="100"/>
        </p:scale>
        <p:origin x="8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606D8-B252-4488-9FCD-5FD597224EEA}" type="datetimeFigureOut">
              <a:rPr lang="en-US" smtClean="0"/>
              <a:t>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A7463-B0B7-45A2-A93B-B4FD8A5F8028}" type="slidenum">
              <a:rPr lang="en-US" smtClean="0"/>
              <a:t>‹#›</a:t>
            </a:fld>
            <a:endParaRPr lang="en-US"/>
          </a:p>
        </p:txBody>
      </p:sp>
    </p:spTree>
    <p:extLst>
      <p:ext uri="{BB962C8B-B14F-4D97-AF65-F5344CB8AC3E}">
        <p14:creationId xmlns:p14="http://schemas.microsoft.com/office/powerpoint/2010/main" val="373331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A1DC5-8930-4932-8596-9D7C73FAD62E}" type="slidenum">
              <a:rPr lang="en-US" smtClean="0"/>
              <a:t>5</a:t>
            </a:fld>
            <a:endParaRPr lang="en-US"/>
          </a:p>
        </p:txBody>
      </p:sp>
    </p:spTree>
    <p:extLst>
      <p:ext uri="{BB962C8B-B14F-4D97-AF65-F5344CB8AC3E}">
        <p14:creationId xmlns:p14="http://schemas.microsoft.com/office/powerpoint/2010/main" val="119450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01/02/2019</a:t>
            </a:r>
            <a:endParaRPr lang="en-US" dirty="0"/>
          </a:p>
        </p:txBody>
      </p:sp>
      <p:sp>
        <p:nvSpPr>
          <p:cNvPr id="5" name="Footer Placeholder 4"/>
          <p:cNvSpPr>
            <a:spLocks noGrp="1"/>
          </p:cNvSpPr>
          <p:nvPr>
            <p:ph type="ftr" sz="quarter" idx="11"/>
          </p:nvPr>
        </p:nvSpPr>
        <p:spPr/>
        <p:txBody>
          <a:bodyPr/>
          <a:lstStyle/>
          <a:p>
            <a:r>
              <a:rPr lang="en-US"/>
              <a:t>Babylon 2</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96508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411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4310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472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132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01/02/2019</a:t>
            </a:r>
            <a:endParaRPr lang="en-US" dirty="0"/>
          </a:p>
        </p:txBody>
      </p:sp>
      <p:sp>
        <p:nvSpPr>
          <p:cNvPr id="4" name="Footer Placeholder 3"/>
          <p:cNvSpPr>
            <a:spLocks noGrp="1"/>
          </p:cNvSpPr>
          <p:nvPr>
            <p:ph type="ftr" sz="quarter" idx="11"/>
          </p:nvPr>
        </p:nvSpPr>
        <p:spPr/>
        <p:txBody>
          <a:bodyPr/>
          <a:lstStyle/>
          <a:p>
            <a:r>
              <a:rPr lang="en-US"/>
              <a:t>Babylon 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330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01/02/2019</a:t>
            </a:r>
            <a:endParaRPr lang="en-US" dirty="0"/>
          </a:p>
        </p:txBody>
      </p:sp>
      <p:sp>
        <p:nvSpPr>
          <p:cNvPr id="4" name="Footer Placeholder 3"/>
          <p:cNvSpPr>
            <a:spLocks noGrp="1"/>
          </p:cNvSpPr>
          <p:nvPr>
            <p:ph type="ftr" sz="quarter" idx="11"/>
          </p:nvPr>
        </p:nvSpPr>
        <p:spPr/>
        <p:txBody>
          <a:bodyPr/>
          <a:lstStyle/>
          <a:p>
            <a:r>
              <a:rPr lang="en-US"/>
              <a:t>Babylon 2</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622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01/02/2019</a:t>
            </a:r>
            <a:endParaRPr lang="en-US" dirty="0"/>
          </a:p>
        </p:txBody>
      </p:sp>
      <p:sp>
        <p:nvSpPr>
          <p:cNvPr id="5" name="Footer Placeholder 4"/>
          <p:cNvSpPr>
            <a:spLocks noGrp="1"/>
          </p:cNvSpPr>
          <p:nvPr>
            <p:ph type="ftr" sz="quarter" idx="11"/>
          </p:nvPr>
        </p:nvSpPr>
        <p:spPr/>
        <p:txBody>
          <a:bodyPr/>
          <a:lstStyle/>
          <a:p>
            <a:r>
              <a:rPr lang="en-US"/>
              <a:t>Babylon 2</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1833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01/02/2019</a:t>
            </a:r>
            <a:endParaRPr lang="en-US" dirty="0"/>
          </a:p>
        </p:txBody>
      </p:sp>
      <p:sp>
        <p:nvSpPr>
          <p:cNvPr id="5" name="Footer Placeholder 4"/>
          <p:cNvSpPr>
            <a:spLocks noGrp="1"/>
          </p:cNvSpPr>
          <p:nvPr>
            <p:ph type="ftr" sz="quarter" idx="11"/>
          </p:nvPr>
        </p:nvSpPr>
        <p:spPr/>
        <p:txBody>
          <a:bodyPr/>
          <a:lstStyle/>
          <a:p>
            <a:r>
              <a:rPr lang="en-US"/>
              <a:t>Babylon 2</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091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01/02/2019</a:t>
            </a:r>
            <a:endParaRPr lang="en-US" dirty="0"/>
          </a:p>
        </p:txBody>
      </p:sp>
      <p:sp>
        <p:nvSpPr>
          <p:cNvPr id="5" name="Footer Placeholder 4"/>
          <p:cNvSpPr>
            <a:spLocks noGrp="1"/>
          </p:cNvSpPr>
          <p:nvPr>
            <p:ph type="ftr" sz="quarter" idx="11"/>
          </p:nvPr>
        </p:nvSpPr>
        <p:spPr/>
        <p:txBody>
          <a:bodyPr/>
          <a:lstStyle/>
          <a:p>
            <a:r>
              <a:rPr lang="en-US"/>
              <a:t>Babylon 2</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5472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01/02/2019</a:t>
            </a:r>
            <a:endParaRPr lang="en-US" dirty="0"/>
          </a:p>
        </p:txBody>
      </p:sp>
      <p:sp>
        <p:nvSpPr>
          <p:cNvPr id="5" name="Footer Placeholder 4"/>
          <p:cNvSpPr>
            <a:spLocks noGrp="1"/>
          </p:cNvSpPr>
          <p:nvPr>
            <p:ph type="ftr" sz="quarter" idx="11"/>
          </p:nvPr>
        </p:nvSpPr>
        <p:spPr/>
        <p:txBody>
          <a:bodyPr/>
          <a:lstStyle/>
          <a:p>
            <a:r>
              <a:rPr lang="en-US"/>
              <a:t>Babylon 2</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022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35807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01/02/2019</a:t>
            </a:r>
            <a:endParaRPr lang="en-US" dirty="0"/>
          </a:p>
        </p:txBody>
      </p:sp>
      <p:sp>
        <p:nvSpPr>
          <p:cNvPr id="8" name="Footer Placeholder 7"/>
          <p:cNvSpPr>
            <a:spLocks noGrp="1"/>
          </p:cNvSpPr>
          <p:nvPr>
            <p:ph type="ftr" sz="quarter" idx="11"/>
          </p:nvPr>
        </p:nvSpPr>
        <p:spPr/>
        <p:txBody>
          <a:bodyPr/>
          <a:lstStyle/>
          <a:p>
            <a:r>
              <a:rPr lang="en-US"/>
              <a:t>Babylon 2</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72444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01/02/2019</a:t>
            </a:r>
            <a:endParaRPr lang="en-US" dirty="0"/>
          </a:p>
        </p:txBody>
      </p:sp>
      <p:sp>
        <p:nvSpPr>
          <p:cNvPr id="4" name="Footer Placeholder 3"/>
          <p:cNvSpPr>
            <a:spLocks noGrp="1"/>
          </p:cNvSpPr>
          <p:nvPr>
            <p:ph type="ftr" sz="quarter" idx="11"/>
          </p:nvPr>
        </p:nvSpPr>
        <p:spPr/>
        <p:txBody>
          <a:bodyPr/>
          <a:lstStyle/>
          <a:p>
            <a:r>
              <a:rPr lang="en-US"/>
              <a:t>Babylon 2</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286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01/02/2019</a:t>
            </a:r>
            <a:endParaRPr lang="en-US" dirty="0"/>
          </a:p>
        </p:txBody>
      </p:sp>
      <p:sp>
        <p:nvSpPr>
          <p:cNvPr id="3" name="Footer Placeholder 2"/>
          <p:cNvSpPr>
            <a:spLocks noGrp="1"/>
          </p:cNvSpPr>
          <p:nvPr>
            <p:ph type="ftr" sz="quarter" idx="11"/>
          </p:nvPr>
        </p:nvSpPr>
        <p:spPr/>
        <p:txBody>
          <a:bodyPr/>
          <a:lstStyle/>
          <a:p>
            <a:r>
              <a:rPr lang="en-US"/>
              <a:t>Babylon 2</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04168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16449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01/02/2019</a:t>
            </a:r>
            <a:endParaRPr lang="en-US" dirty="0"/>
          </a:p>
        </p:txBody>
      </p:sp>
      <p:sp>
        <p:nvSpPr>
          <p:cNvPr id="6" name="Footer Placeholder 5"/>
          <p:cNvSpPr>
            <a:spLocks noGrp="1"/>
          </p:cNvSpPr>
          <p:nvPr>
            <p:ph type="ftr" sz="quarter" idx="11"/>
          </p:nvPr>
        </p:nvSpPr>
        <p:spPr/>
        <p:txBody>
          <a:bodyPr/>
          <a:lstStyle/>
          <a:p>
            <a:r>
              <a:rPr lang="en-US"/>
              <a:t>Babylon 2</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7083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01/02/2019</a:t>
            </a: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Babylon 2</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824525146"/>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31B3-ADB9-4123-B37D-24E2CEB959ED}"/>
              </a:ext>
            </a:extLst>
          </p:cNvPr>
          <p:cNvSpPr>
            <a:spLocks noGrp="1"/>
          </p:cNvSpPr>
          <p:nvPr>
            <p:ph type="ctrTitle"/>
          </p:nvPr>
        </p:nvSpPr>
        <p:spPr>
          <a:xfrm>
            <a:off x="3869504" y="1233378"/>
            <a:ext cx="4634416" cy="2364964"/>
          </a:xfrm>
        </p:spPr>
        <p:txBody>
          <a:bodyPr>
            <a:normAutofit/>
          </a:bodyPr>
          <a:lstStyle/>
          <a:p>
            <a:r>
              <a:rPr lang="en-US" sz="7200" dirty="0"/>
              <a:t>Babylon II</a:t>
            </a:r>
          </a:p>
        </p:txBody>
      </p:sp>
      <p:sp>
        <p:nvSpPr>
          <p:cNvPr id="3" name="Subtitle 2">
            <a:extLst>
              <a:ext uri="{FF2B5EF4-FFF2-40B4-BE49-F238E27FC236}">
                <a16:creationId xmlns:a16="http://schemas.microsoft.com/office/drawing/2014/main" id="{0ABA979C-ED73-49DC-A576-CD2D3E6EB02C}"/>
              </a:ext>
            </a:extLst>
          </p:cNvPr>
          <p:cNvSpPr>
            <a:spLocks noGrp="1"/>
          </p:cNvSpPr>
          <p:nvPr>
            <p:ph type="subTitle" idx="1"/>
          </p:nvPr>
        </p:nvSpPr>
        <p:spPr>
          <a:xfrm>
            <a:off x="4027080" y="3598339"/>
            <a:ext cx="4634416" cy="2213181"/>
          </a:xfrm>
        </p:spPr>
        <p:txBody>
          <a:bodyPr>
            <a:normAutofit/>
          </a:bodyPr>
          <a:lstStyle/>
          <a:p>
            <a:pPr>
              <a:lnSpc>
                <a:spcPct val="90000"/>
              </a:lnSpc>
            </a:pPr>
            <a:r>
              <a:rPr lang="en-US" b="1" dirty="0"/>
              <a:t>EPHESIANS 5:1-2</a:t>
            </a:r>
          </a:p>
          <a:p>
            <a:pPr>
              <a:lnSpc>
                <a:spcPct val="90000"/>
              </a:lnSpc>
            </a:pPr>
            <a:r>
              <a:rPr lang="en-US" i="1" dirty="0"/>
              <a:t>Be ye therefore followers of God, as dear children; 2 And walk in love, as Christ also hath loved us, and hath given himself for us an offering and a sacrifice to God for a </a:t>
            </a:r>
            <a:r>
              <a:rPr lang="en-US" i="1" dirty="0" err="1"/>
              <a:t>sweetsmelling</a:t>
            </a:r>
            <a:r>
              <a:rPr lang="en-US" i="1" dirty="0"/>
              <a:t> </a:t>
            </a:r>
            <a:r>
              <a:rPr lang="en-US" i="1" dirty="0" err="1"/>
              <a:t>savour</a:t>
            </a:r>
            <a:r>
              <a:rPr lang="en-US" i="1" dirty="0"/>
              <a:t>. </a:t>
            </a:r>
          </a:p>
        </p:txBody>
      </p:sp>
      <p:pic>
        <p:nvPicPr>
          <p:cNvPr id="9" name="Picture 8">
            <a:extLst>
              <a:ext uri="{FF2B5EF4-FFF2-40B4-BE49-F238E27FC236}">
                <a16:creationId xmlns:a16="http://schemas.microsoft.com/office/drawing/2014/main" id="{314A3F06-E383-4E48-B236-3F2AA23F84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7986" y="1"/>
            <a:ext cx="3517898" cy="6858000"/>
          </a:xfrm>
          <a:prstGeom prst="rect">
            <a:avLst/>
          </a:prstGeom>
        </p:spPr>
      </p:pic>
      <p:pic>
        <p:nvPicPr>
          <p:cNvPr id="4" name="Picture 3">
            <a:extLst>
              <a:ext uri="{FF2B5EF4-FFF2-40B4-BE49-F238E27FC236}">
                <a16:creationId xmlns:a16="http://schemas.microsoft.com/office/drawing/2014/main" id="{A482BAEA-A8DC-4412-9E7E-3D89A966504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2870" y="643464"/>
            <a:ext cx="3227042" cy="5091264"/>
          </a:xfrm>
          <a:prstGeom prst="rect">
            <a:avLst/>
          </a:prstGeom>
        </p:spPr>
      </p:pic>
    </p:spTree>
    <p:extLst>
      <p:ext uri="{BB962C8B-B14F-4D97-AF65-F5344CB8AC3E}">
        <p14:creationId xmlns:p14="http://schemas.microsoft.com/office/powerpoint/2010/main" val="424780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F4961B-6225-4202-B30C-B8F1B465999C}"/>
              </a:ext>
            </a:extLst>
          </p:cNvPr>
          <p:cNvSpPr>
            <a:spLocks noGrp="1"/>
          </p:cNvSpPr>
          <p:nvPr>
            <p:ph type="dt" sz="half" idx="10"/>
          </p:nvPr>
        </p:nvSpPr>
        <p:spPr/>
        <p:txBody>
          <a:bodyPr/>
          <a:lstStyle/>
          <a:p>
            <a:r>
              <a:rPr lang="en-US"/>
              <a:t>01/02/2019</a:t>
            </a:r>
            <a:endParaRPr lang="en-US" dirty="0"/>
          </a:p>
        </p:txBody>
      </p:sp>
      <p:sp>
        <p:nvSpPr>
          <p:cNvPr id="3" name="Footer Placeholder 2">
            <a:extLst>
              <a:ext uri="{FF2B5EF4-FFF2-40B4-BE49-F238E27FC236}">
                <a16:creationId xmlns:a16="http://schemas.microsoft.com/office/drawing/2014/main" id="{CB97207E-3AA4-490D-AC5B-AC427F3004FC}"/>
              </a:ext>
            </a:extLst>
          </p:cNvPr>
          <p:cNvSpPr>
            <a:spLocks noGrp="1"/>
          </p:cNvSpPr>
          <p:nvPr>
            <p:ph type="ftr" sz="quarter" idx="11"/>
          </p:nvPr>
        </p:nvSpPr>
        <p:spPr/>
        <p:txBody>
          <a:bodyPr/>
          <a:lstStyle/>
          <a:p>
            <a:r>
              <a:rPr lang="en-US"/>
              <a:t>Babylon 2</a:t>
            </a:r>
            <a:endParaRPr lang="en-US" dirty="0"/>
          </a:p>
        </p:txBody>
      </p:sp>
      <p:sp>
        <p:nvSpPr>
          <p:cNvPr id="4" name="Slide Number Placeholder 3">
            <a:extLst>
              <a:ext uri="{FF2B5EF4-FFF2-40B4-BE49-F238E27FC236}">
                <a16:creationId xmlns:a16="http://schemas.microsoft.com/office/drawing/2014/main" id="{232F6F23-2BDD-4D61-9D92-32C213C3188C}"/>
              </a:ext>
            </a:extLst>
          </p:cNvPr>
          <p:cNvSpPr>
            <a:spLocks noGrp="1"/>
          </p:cNvSpPr>
          <p:nvPr>
            <p:ph type="sldNum" sz="quarter" idx="12"/>
          </p:nvPr>
        </p:nvSpPr>
        <p:spPr/>
        <p:txBody>
          <a:bodyPr/>
          <a:lstStyle/>
          <a:p>
            <a:fld id="{DF28FB93-0A08-4E7D-8E63-9EFA29F1E093}" type="slidenum">
              <a:rPr lang="en-US" smtClean="0"/>
              <a:pPr/>
              <a:t>10</a:t>
            </a:fld>
            <a:endParaRPr lang="en-US" dirty="0"/>
          </a:p>
        </p:txBody>
      </p:sp>
      <p:sp>
        <p:nvSpPr>
          <p:cNvPr id="5" name="Rectangle 4">
            <a:extLst>
              <a:ext uri="{FF2B5EF4-FFF2-40B4-BE49-F238E27FC236}">
                <a16:creationId xmlns:a16="http://schemas.microsoft.com/office/drawing/2014/main" id="{8699F3E5-6451-473B-8658-360DD5787B56}"/>
              </a:ext>
            </a:extLst>
          </p:cNvPr>
          <p:cNvSpPr/>
          <p:nvPr/>
        </p:nvSpPr>
        <p:spPr>
          <a:xfrm>
            <a:off x="284480" y="193040"/>
            <a:ext cx="8646160" cy="5816977"/>
          </a:xfrm>
          <a:prstGeom prst="rect">
            <a:avLst/>
          </a:prstGeom>
        </p:spPr>
        <p:txBody>
          <a:bodyPr wrap="square">
            <a:spAutoFit/>
          </a:bodyPr>
          <a:lstStyle/>
          <a:p>
            <a:r>
              <a:rPr lang="en-US" sz="4800" b="1" dirty="0"/>
              <a:t>EPHESIANS 3:14-17</a:t>
            </a:r>
          </a:p>
          <a:p>
            <a:r>
              <a:rPr lang="en-US" sz="3600" i="1" dirty="0"/>
              <a:t>	For this cause I bow my knees unto the Father of our Lord Jesus Christ, 15 Of whom the whole family in heaven and earth is named, 16 That he would grant you, according to the riches of his glory, </a:t>
            </a:r>
            <a:r>
              <a:rPr lang="en-US" sz="3600" i="1" dirty="0">
                <a:solidFill>
                  <a:srgbClr val="FFFF00"/>
                </a:solidFill>
              </a:rPr>
              <a:t>to be strengthened with might by his Spirit in the inner man; </a:t>
            </a:r>
            <a:r>
              <a:rPr lang="en-US" sz="3600" i="1" dirty="0"/>
              <a:t>17 That Christ may dwell in your hearts by faith; that ye, being rooted and grounded in love… </a:t>
            </a:r>
          </a:p>
        </p:txBody>
      </p:sp>
    </p:spTree>
    <p:extLst>
      <p:ext uri="{BB962C8B-B14F-4D97-AF65-F5344CB8AC3E}">
        <p14:creationId xmlns:p14="http://schemas.microsoft.com/office/powerpoint/2010/main" val="92914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98AC1-AEE3-4E26-AD6D-D137BCA195A0}"/>
              </a:ext>
            </a:extLst>
          </p:cNvPr>
          <p:cNvSpPr>
            <a:spLocks noGrp="1"/>
          </p:cNvSpPr>
          <p:nvPr>
            <p:ph type="dt" sz="half" idx="10"/>
          </p:nvPr>
        </p:nvSpPr>
        <p:spPr/>
        <p:txBody>
          <a:bodyPr/>
          <a:lstStyle/>
          <a:p>
            <a:r>
              <a:rPr lang="en-US"/>
              <a:t>01/02/2019</a:t>
            </a:r>
            <a:endParaRPr lang="en-US" dirty="0"/>
          </a:p>
        </p:txBody>
      </p:sp>
      <p:sp>
        <p:nvSpPr>
          <p:cNvPr id="3" name="Footer Placeholder 2">
            <a:extLst>
              <a:ext uri="{FF2B5EF4-FFF2-40B4-BE49-F238E27FC236}">
                <a16:creationId xmlns:a16="http://schemas.microsoft.com/office/drawing/2014/main" id="{854CDE98-C92C-46DE-B2A3-F762B0874F6D}"/>
              </a:ext>
            </a:extLst>
          </p:cNvPr>
          <p:cNvSpPr>
            <a:spLocks noGrp="1"/>
          </p:cNvSpPr>
          <p:nvPr>
            <p:ph type="ftr" sz="quarter" idx="11"/>
          </p:nvPr>
        </p:nvSpPr>
        <p:spPr/>
        <p:txBody>
          <a:bodyPr/>
          <a:lstStyle/>
          <a:p>
            <a:r>
              <a:rPr lang="en-US"/>
              <a:t>Babylon 2</a:t>
            </a:r>
            <a:endParaRPr lang="en-US" dirty="0"/>
          </a:p>
        </p:txBody>
      </p:sp>
      <p:sp>
        <p:nvSpPr>
          <p:cNvPr id="4" name="Slide Number Placeholder 3">
            <a:extLst>
              <a:ext uri="{FF2B5EF4-FFF2-40B4-BE49-F238E27FC236}">
                <a16:creationId xmlns:a16="http://schemas.microsoft.com/office/drawing/2014/main" id="{0C29F049-7655-44B2-A2F7-0DB8A82B54F3}"/>
              </a:ext>
            </a:extLst>
          </p:cNvPr>
          <p:cNvSpPr>
            <a:spLocks noGrp="1"/>
          </p:cNvSpPr>
          <p:nvPr>
            <p:ph type="sldNum" sz="quarter" idx="12"/>
          </p:nvPr>
        </p:nvSpPr>
        <p:spPr/>
        <p:txBody>
          <a:bodyPr/>
          <a:lstStyle/>
          <a:p>
            <a:fld id="{DF28FB93-0A08-4E7D-8E63-9EFA29F1E093}" type="slidenum">
              <a:rPr lang="en-US" smtClean="0"/>
              <a:pPr/>
              <a:t>11</a:t>
            </a:fld>
            <a:endParaRPr lang="en-US" dirty="0"/>
          </a:p>
        </p:txBody>
      </p:sp>
      <p:sp>
        <p:nvSpPr>
          <p:cNvPr id="5" name="Rectangle 4">
            <a:extLst>
              <a:ext uri="{FF2B5EF4-FFF2-40B4-BE49-F238E27FC236}">
                <a16:creationId xmlns:a16="http://schemas.microsoft.com/office/drawing/2014/main" id="{36933DC6-248D-4B07-A80F-B9D1269F2F6A}"/>
              </a:ext>
            </a:extLst>
          </p:cNvPr>
          <p:cNvSpPr/>
          <p:nvPr/>
        </p:nvSpPr>
        <p:spPr>
          <a:xfrm>
            <a:off x="365760" y="132080"/>
            <a:ext cx="8514080" cy="4647426"/>
          </a:xfrm>
          <a:prstGeom prst="rect">
            <a:avLst/>
          </a:prstGeom>
        </p:spPr>
        <p:txBody>
          <a:bodyPr wrap="square">
            <a:spAutoFit/>
          </a:bodyPr>
          <a:lstStyle/>
          <a:p>
            <a:r>
              <a:rPr lang="en-US" sz="4000" b="1" dirty="0"/>
              <a:t>JOHN 14:16-26</a:t>
            </a:r>
          </a:p>
          <a:p>
            <a:r>
              <a:rPr lang="en-US" sz="3200" i="1" dirty="0"/>
              <a:t>	Yet a little while, and the world </a:t>
            </a:r>
            <a:r>
              <a:rPr lang="en-US" sz="3200" i="1" dirty="0" err="1"/>
              <a:t>seeth</a:t>
            </a:r>
            <a:r>
              <a:rPr lang="en-US" sz="3200" i="1" dirty="0"/>
              <a:t> me no more; but ye see me: because I live, ye shall live also. 20 At that day ye shall know that I am in my Father, and ye in me, and I in you. 21 He that hath my commandments, and </a:t>
            </a:r>
            <a:r>
              <a:rPr lang="en-US" sz="3200" i="1" dirty="0" err="1"/>
              <a:t>keepeth</a:t>
            </a:r>
            <a:r>
              <a:rPr lang="en-US" sz="3200" i="1" dirty="0"/>
              <a:t> them, he it is that loveth me: and he that loveth me shall be loved of my Father, and I will love him, and will manifest myself to him.</a:t>
            </a:r>
          </a:p>
        </p:txBody>
      </p:sp>
    </p:spTree>
    <p:extLst>
      <p:ext uri="{BB962C8B-B14F-4D97-AF65-F5344CB8AC3E}">
        <p14:creationId xmlns:p14="http://schemas.microsoft.com/office/powerpoint/2010/main" val="230811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C65E7-4660-4175-B255-1EC722C67C54}"/>
              </a:ext>
            </a:extLst>
          </p:cNvPr>
          <p:cNvSpPr/>
          <p:nvPr/>
        </p:nvSpPr>
        <p:spPr>
          <a:xfrm>
            <a:off x="284480" y="111761"/>
            <a:ext cx="8696960" cy="6124754"/>
          </a:xfrm>
          <a:prstGeom prst="rect">
            <a:avLst/>
          </a:prstGeom>
        </p:spPr>
        <p:txBody>
          <a:bodyPr wrap="square">
            <a:spAutoFit/>
          </a:bodyPr>
          <a:lstStyle/>
          <a:p>
            <a:r>
              <a:rPr lang="en-US" sz="4000" b="1" dirty="0"/>
              <a:t>WHY.ARE.WE.NOT.A.DENOMINATION</a:t>
            </a:r>
          </a:p>
          <a:p>
            <a:r>
              <a:rPr lang="en-US" sz="3200" dirty="0"/>
              <a:t>	57 Now, notice the woman, the church; she was Mystery Babylon. We see her appear by Nimrod. What was Nimrod's purpose? </a:t>
            </a:r>
            <a:r>
              <a:rPr lang="en-US" sz="3200" dirty="0">
                <a:solidFill>
                  <a:srgbClr val="FFFF00"/>
                </a:solidFill>
              </a:rPr>
              <a:t>Nimrod founded a city and caused all of the other cities to pay tribute to this city. </a:t>
            </a:r>
            <a:r>
              <a:rPr lang="en-US" sz="3200" dirty="0"/>
              <a:t>Could we see such a thing today? Is there such a place today?</a:t>
            </a:r>
          </a:p>
          <a:p>
            <a:r>
              <a:rPr lang="en-US" sz="3200" dirty="0"/>
              <a:t>	 Is there a church that has domination over every nation in the world? Certainly. Is there a place today that makes every nation pay tribute to it? 												</a:t>
            </a:r>
          </a:p>
          <a:p>
            <a:pPr algn="r"/>
            <a:r>
              <a:rPr lang="en-US" sz="3200" dirty="0"/>
              <a:t>	58-0927 </a:t>
            </a:r>
          </a:p>
        </p:txBody>
      </p:sp>
      <p:sp>
        <p:nvSpPr>
          <p:cNvPr id="5" name="Date Placeholder 4">
            <a:extLst>
              <a:ext uri="{FF2B5EF4-FFF2-40B4-BE49-F238E27FC236}">
                <a16:creationId xmlns:a16="http://schemas.microsoft.com/office/drawing/2014/main" id="{5DB9148B-865F-4AF7-A2B7-C55A88A04E29}"/>
              </a:ext>
            </a:extLst>
          </p:cNvPr>
          <p:cNvSpPr>
            <a:spLocks noGrp="1"/>
          </p:cNvSpPr>
          <p:nvPr>
            <p:ph type="dt" sz="half" idx="10"/>
          </p:nvPr>
        </p:nvSpPr>
        <p:spPr/>
        <p:txBody>
          <a:bodyPr/>
          <a:lstStyle/>
          <a:p>
            <a:r>
              <a:rPr lang="en-US"/>
              <a:t>01/02/2019</a:t>
            </a:r>
            <a:endParaRPr lang="en-US" dirty="0"/>
          </a:p>
        </p:txBody>
      </p:sp>
      <p:sp>
        <p:nvSpPr>
          <p:cNvPr id="6" name="Footer Placeholder 5">
            <a:extLst>
              <a:ext uri="{FF2B5EF4-FFF2-40B4-BE49-F238E27FC236}">
                <a16:creationId xmlns:a16="http://schemas.microsoft.com/office/drawing/2014/main" id="{DA9F757D-9FDE-400F-8087-D78F55E16E47}"/>
              </a:ext>
            </a:extLst>
          </p:cNvPr>
          <p:cNvSpPr>
            <a:spLocks noGrp="1"/>
          </p:cNvSpPr>
          <p:nvPr>
            <p:ph type="ftr" sz="quarter" idx="11"/>
          </p:nvPr>
        </p:nvSpPr>
        <p:spPr/>
        <p:txBody>
          <a:bodyPr/>
          <a:lstStyle/>
          <a:p>
            <a:r>
              <a:rPr lang="en-US"/>
              <a:t>Babylon 2</a:t>
            </a:r>
            <a:endParaRPr lang="en-US" dirty="0"/>
          </a:p>
        </p:txBody>
      </p:sp>
      <p:sp>
        <p:nvSpPr>
          <p:cNvPr id="7" name="Slide Number Placeholder 6">
            <a:extLst>
              <a:ext uri="{FF2B5EF4-FFF2-40B4-BE49-F238E27FC236}">
                <a16:creationId xmlns:a16="http://schemas.microsoft.com/office/drawing/2014/main" id="{F9A41934-F230-4176-9AEA-B8F77CEEFF4D}"/>
              </a:ext>
            </a:extLst>
          </p:cNvPr>
          <p:cNvSpPr>
            <a:spLocks noGrp="1"/>
          </p:cNvSpPr>
          <p:nvPr>
            <p:ph type="sldNum" sz="quarter" idx="12"/>
          </p:nvPr>
        </p:nvSpPr>
        <p:spPr/>
        <p:txBody>
          <a:bodyPr/>
          <a:lstStyle/>
          <a:p>
            <a:fld id="{DF28FB93-0A08-4E7D-8E63-9EFA29F1E093}" type="slidenum">
              <a:rPr lang="en-US" smtClean="0"/>
              <a:pPr/>
              <a:t>2</a:t>
            </a:fld>
            <a:endParaRPr lang="en-US" dirty="0"/>
          </a:p>
        </p:txBody>
      </p:sp>
    </p:spTree>
    <p:extLst>
      <p:ext uri="{BB962C8B-B14F-4D97-AF65-F5344CB8AC3E}">
        <p14:creationId xmlns:p14="http://schemas.microsoft.com/office/powerpoint/2010/main" val="319696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7096C2-5D2F-4B1B-B064-7DB0F1641A54}"/>
              </a:ext>
            </a:extLst>
          </p:cNvPr>
          <p:cNvSpPr/>
          <p:nvPr/>
        </p:nvSpPr>
        <p:spPr>
          <a:xfrm>
            <a:off x="182880" y="111760"/>
            <a:ext cx="8757920" cy="6247864"/>
          </a:xfrm>
          <a:prstGeom prst="rect">
            <a:avLst/>
          </a:prstGeom>
        </p:spPr>
        <p:txBody>
          <a:bodyPr wrap="square">
            <a:spAutoFit/>
          </a:bodyPr>
          <a:lstStyle/>
          <a:p>
            <a:r>
              <a:rPr lang="en-US" sz="4000" b="1" dirty="0"/>
              <a:t>Literal Babylon vs. Mystery Babylon</a:t>
            </a:r>
          </a:p>
          <a:p>
            <a:r>
              <a:rPr lang="en-US" sz="2800" dirty="0"/>
              <a:t>	</a:t>
            </a:r>
            <a:r>
              <a:rPr lang="en-US" sz="3000" dirty="0"/>
              <a:t>The physical city of Babylon was originally built by Nimrod after the flood. It was located on the Euphrates River, about 55 miles south of where Baghdad, Iraq stands today. The name Babylon came from the Tower of Babel that was constructed there.</a:t>
            </a:r>
          </a:p>
          <a:p>
            <a:r>
              <a:rPr lang="en-US" sz="3000" dirty="0"/>
              <a:t>	Babylon became a large city of global prominence around 1728 BC during the reign of Hammurabi. The glory years of Babylon were achieved under Nebuchadnezzar II (604-562 BC). </a:t>
            </a:r>
          </a:p>
          <a:p>
            <a:r>
              <a:rPr lang="en-US" sz="3000" dirty="0"/>
              <a:t>	The city declined during the reign of Belshazzar, and came to ruin when Xerxes, the Persian king, destroyed it in 478 </a:t>
            </a:r>
            <a:r>
              <a:rPr lang="en-US" sz="2400" dirty="0"/>
              <a:t>BC.</a:t>
            </a:r>
            <a:endParaRPr lang="en-US" sz="3000" dirty="0"/>
          </a:p>
        </p:txBody>
      </p:sp>
      <p:sp>
        <p:nvSpPr>
          <p:cNvPr id="5" name="Date Placeholder 4">
            <a:extLst>
              <a:ext uri="{FF2B5EF4-FFF2-40B4-BE49-F238E27FC236}">
                <a16:creationId xmlns:a16="http://schemas.microsoft.com/office/drawing/2014/main" id="{377904CF-77B2-4F0C-8E6A-726094FC2062}"/>
              </a:ext>
            </a:extLst>
          </p:cNvPr>
          <p:cNvSpPr>
            <a:spLocks noGrp="1"/>
          </p:cNvSpPr>
          <p:nvPr>
            <p:ph type="dt" sz="half" idx="10"/>
          </p:nvPr>
        </p:nvSpPr>
        <p:spPr/>
        <p:txBody>
          <a:bodyPr/>
          <a:lstStyle/>
          <a:p>
            <a:r>
              <a:rPr lang="en-US"/>
              <a:t>01/02/2019</a:t>
            </a:r>
            <a:endParaRPr lang="en-US" dirty="0"/>
          </a:p>
        </p:txBody>
      </p:sp>
      <p:sp>
        <p:nvSpPr>
          <p:cNvPr id="6" name="Footer Placeholder 5">
            <a:extLst>
              <a:ext uri="{FF2B5EF4-FFF2-40B4-BE49-F238E27FC236}">
                <a16:creationId xmlns:a16="http://schemas.microsoft.com/office/drawing/2014/main" id="{0B709160-7B5B-4199-B5C4-1EBC6722FBAE}"/>
              </a:ext>
            </a:extLst>
          </p:cNvPr>
          <p:cNvSpPr>
            <a:spLocks noGrp="1"/>
          </p:cNvSpPr>
          <p:nvPr>
            <p:ph type="ftr" sz="quarter" idx="11"/>
          </p:nvPr>
        </p:nvSpPr>
        <p:spPr/>
        <p:txBody>
          <a:bodyPr/>
          <a:lstStyle/>
          <a:p>
            <a:r>
              <a:rPr lang="en-US"/>
              <a:t>Babylon 2</a:t>
            </a:r>
            <a:endParaRPr lang="en-US" dirty="0"/>
          </a:p>
        </p:txBody>
      </p:sp>
      <p:sp>
        <p:nvSpPr>
          <p:cNvPr id="7" name="Slide Number Placeholder 6">
            <a:extLst>
              <a:ext uri="{FF2B5EF4-FFF2-40B4-BE49-F238E27FC236}">
                <a16:creationId xmlns:a16="http://schemas.microsoft.com/office/drawing/2014/main" id="{49E780F2-0E66-405E-9BDA-8F2CABA3C1C2}"/>
              </a:ext>
            </a:extLst>
          </p:cNvPr>
          <p:cNvSpPr>
            <a:spLocks noGrp="1"/>
          </p:cNvSpPr>
          <p:nvPr>
            <p:ph type="sldNum" sz="quarter" idx="12"/>
          </p:nvPr>
        </p:nvSpPr>
        <p:spPr/>
        <p:txBody>
          <a:bodyPr/>
          <a:lstStyle/>
          <a:p>
            <a:fld id="{DF28FB93-0A08-4E7D-8E63-9EFA29F1E093}" type="slidenum">
              <a:rPr lang="en-US" smtClean="0"/>
              <a:pPr/>
              <a:t>3</a:t>
            </a:fld>
            <a:endParaRPr lang="en-US" dirty="0"/>
          </a:p>
        </p:txBody>
      </p:sp>
    </p:spTree>
    <p:extLst>
      <p:ext uri="{BB962C8B-B14F-4D97-AF65-F5344CB8AC3E}">
        <p14:creationId xmlns:p14="http://schemas.microsoft.com/office/powerpoint/2010/main" val="200711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7F8212-BA30-4A68-B3BD-D5AE51A5C620}"/>
              </a:ext>
            </a:extLst>
          </p:cNvPr>
          <p:cNvSpPr/>
          <p:nvPr/>
        </p:nvSpPr>
        <p:spPr>
          <a:xfrm>
            <a:off x="101600" y="81281"/>
            <a:ext cx="8961120" cy="6617196"/>
          </a:xfrm>
          <a:prstGeom prst="rect">
            <a:avLst/>
          </a:prstGeom>
        </p:spPr>
        <p:txBody>
          <a:bodyPr wrap="square">
            <a:spAutoFit/>
          </a:bodyPr>
          <a:lstStyle/>
          <a:p>
            <a:r>
              <a:rPr lang="en-US" sz="4000" b="1" spc="-150" dirty="0"/>
              <a:t>WHY.I'M.AGAINST.ORGANIZED.RELIGION</a:t>
            </a:r>
            <a:endParaRPr lang="en-US" sz="3200" b="1" spc="-150" dirty="0"/>
          </a:p>
          <a:p>
            <a:r>
              <a:rPr lang="en-US" sz="3200" dirty="0"/>
              <a:t>	218 Notice, this is the angel of Light, the last angel, it's the angel in the church age to the Laodicea. It's the Laodicea messenger, because the next chapter is the 19</a:t>
            </a:r>
            <a:r>
              <a:rPr lang="en-US" sz="3200" baseline="30000" dirty="0"/>
              <a:t>th</a:t>
            </a:r>
            <a:r>
              <a:rPr lang="en-US" sz="3200" dirty="0"/>
              <a:t>, which is the coming Bride. 	And this is the last angel that came to bring Light before the coming of the Bride to go meet Christ. It was the Laodicean Church Age, then. 	</a:t>
            </a:r>
            <a:r>
              <a:rPr lang="en-US" sz="3200" dirty="0">
                <a:solidFill>
                  <a:srgbClr val="FFFF00"/>
                </a:solidFill>
              </a:rPr>
              <a:t>What was the Laodicean Church Age </a:t>
            </a:r>
            <a:r>
              <a:rPr lang="en-US" sz="3200" dirty="0" err="1">
                <a:solidFill>
                  <a:srgbClr val="FFFF00"/>
                </a:solidFill>
              </a:rPr>
              <a:t>messen</a:t>
            </a:r>
            <a:r>
              <a:rPr lang="en-US" sz="3200" dirty="0">
                <a:solidFill>
                  <a:srgbClr val="FFFF00"/>
                </a:solidFill>
              </a:rPr>
              <a:t>-ger? Calling them out of Babylon!</a:t>
            </a:r>
            <a:r>
              <a:rPr lang="en-US" sz="3200" dirty="0"/>
              <a:t> Churches caught in her cage with her, with her dogmas, denying the Word and accepting dogmas. </a:t>
            </a:r>
          </a:p>
          <a:p>
            <a:pPr algn="r"/>
            <a:r>
              <a:rPr lang="en-US" sz="3200" dirty="0"/>
              <a:t>62-1111</a:t>
            </a:r>
          </a:p>
        </p:txBody>
      </p:sp>
      <p:sp>
        <p:nvSpPr>
          <p:cNvPr id="3" name="Date Placeholder 2">
            <a:extLst>
              <a:ext uri="{FF2B5EF4-FFF2-40B4-BE49-F238E27FC236}">
                <a16:creationId xmlns:a16="http://schemas.microsoft.com/office/drawing/2014/main" id="{BB78EA93-B189-430E-979B-B18F4909EF0F}"/>
              </a:ext>
            </a:extLst>
          </p:cNvPr>
          <p:cNvSpPr>
            <a:spLocks noGrp="1"/>
          </p:cNvSpPr>
          <p:nvPr>
            <p:ph type="dt" sz="half" idx="10"/>
          </p:nvPr>
        </p:nvSpPr>
        <p:spPr/>
        <p:txBody>
          <a:bodyPr/>
          <a:lstStyle/>
          <a:p>
            <a:r>
              <a:rPr lang="en-US"/>
              <a:t>01/02/2019</a:t>
            </a:r>
            <a:endParaRPr lang="en-US" dirty="0"/>
          </a:p>
        </p:txBody>
      </p:sp>
      <p:sp>
        <p:nvSpPr>
          <p:cNvPr id="4" name="Footer Placeholder 3">
            <a:extLst>
              <a:ext uri="{FF2B5EF4-FFF2-40B4-BE49-F238E27FC236}">
                <a16:creationId xmlns:a16="http://schemas.microsoft.com/office/drawing/2014/main" id="{5ECDCCFC-D9EE-4638-B92B-DFA61013BC0F}"/>
              </a:ext>
            </a:extLst>
          </p:cNvPr>
          <p:cNvSpPr>
            <a:spLocks noGrp="1"/>
          </p:cNvSpPr>
          <p:nvPr>
            <p:ph type="ftr" sz="quarter" idx="11"/>
          </p:nvPr>
        </p:nvSpPr>
        <p:spPr/>
        <p:txBody>
          <a:bodyPr/>
          <a:lstStyle/>
          <a:p>
            <a:r>
              <a:rPr lang="en-US"/>
              <a:t>Babylon 2</a:t>
            </a:r>
            <a:endParaRPr lang="en-US" dirty="0"/>
          </a:p>
        </p:txBody>
      </p:sp>
      <p:sp>
        <p:nvSpPr>
          <p:cNvPr id="5" name="Slide Number Placeholder 4">
            <a:extLst>
              <a:ext uri="{FF2B5EF4-FFF2-40B4-BE49-F238E27FC236}">
                <a16:creationId xmlns:a16="http://schemas.microsoft.com/office/drawing/2014/main" id="{A4EBA8C1-963B-434A-BF16-7337CDCB9204}"/>
              </a:ext>
            </a:extLst>
          </p:cNvPr>
          <p:cNvSpPr>
            <a:spLocks noGrp="1"/>
          </p:cNvSpPr>
          <p:nvPr>
            <p:ph type="sldNum" sz="quarter" idx="12"/>
          </p:nvPr>
        </p:nvSpPr>
        <p:spPr/>
        <p:txBody>
          <a:bodyPr/>
          <a:lstStyle/>
          <a:p>
            <a:fld id="{DF28FB93-0A08-4E7D-8E63-9EFA29F1E093}" type="slidenum">
              <a:rPr lang="en-US" smtClean="0"/>
              <a:pPr/>
              <a:t>4</a:t>
            </a:fld>
            <a:endParaRPr lang="en-US" dirty="0"/>
          </a:p>
        </p:txBody>
      </p:sp>
    </p:spTree>
    <p:extLst>
      <p:ext uri="{BB962C8B-B14F-4D97-AF65-F5344CB8AC3E}">
        <p14:creationId xmlns:p14="http://schemas.microsoft.com/office/powerpoint/2010/main" val="59064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01/02/2019</a:t>
            </a:r>
          </a:p>
        </p:txBody>
      </p:sp>
      <p:sp>
        <p:nvSpPr>
          <p:cNvPr id="3" name="Slide Number Placeholder 2"/>
          <p:cNvSpPr>
            <a:spLocks noGrp="1"/>
          </p:cNvSpPr>
          <p:nvPr>
            <p:ph type="sldNum" sz="quarter" idx="11"/>
          </p:nvPr>
        </p:nvSpPr>
        <p:spPr/>
        <p:txBody>
          <a:bodyPr/>
          <a:lstStyle/>
          <a:p>
            <a:fld id="{8834E5BB-43A6-489D-BBC2-F270394D1B59}" type="slidenum">
              <a:rPr lang="en-US" smtClean="0"/>
              <a:t>5</a:t>
            </a:fld>
            <a:endParaRPr lang="en-US"/>
          </a:p>
        </p:txBody>
      </p:sp>
      <p:sp>
        <p:nvSpPr>
          <p:cNvPr id="4" name="Footer Placeholder 3"/>
          <p:cNvSpPr>
            <a:spLocks noGrp="1"/>
          </p:cNvSpPr>
          <p:nvPr>
            <p:ph type="ftr" sz="quarter" idx="12"/>
          </p:nvPr>
        </p:nvSpPr>
        <p:spPr/>
        <p:txBody>
          <a:bodyPr/>
          <a:lstStyle/>
          <a:p>
            <a:r>
              <a:rPr lang="en-US"/>
              <a:t>Babylon 2</a:t>
            </a:r>
          </a:p>
        </p:txBody>
      </p:sp>
      <p:sp>
        <p:nvSpPr>
          <p:cNvPr id="5" name="Rectangle 4"/>
          <p:cNvSpPr/>
          <p:nvPr/>
        </p:nvSpPr>
        <p:spPr>
          <a:xfrm>
            <a:off x="152400" y="103049"/>
            <a:ext cx="8763000" cy="6063198"/>
          </a:xfrm>
          <a:prstGeom prst="rect">
            <a:avLst/>
          </a:prstGeom>
        </p:spPr>
        <p:txBody>
          <a:bodyPr wrap="square">
            <a:spAutoFit/>
          </a:bodyPr>
          <a:lstStyle/>
          <a:p>
            <a:r>
              <a:rPr lang="en-US" sz="4000" b="1" dirty="0"/>
              <a:t>TOTAL.SEPARATION</a:t>
            </a:r>
          </a:p>
          <a:p>
            <a:r>
              <a:rPr lang="en-US" sz="3200" dirty="0"/>
              <a:t>		32 It is a total separation. </a:t>
            </a:r>
            <a:r>
              <a:rPr lang="en-US" sz="3200" dirty="0">
                <a:solidFill>
                  <a:srgbClr val="FFFF00"/>
                </a:solidFill>
              </a:rPr>
              <a:t>We're not to go back into the world no more, or have anything to do with the world, but cleave only unto God. </a:t>
            </a:r>
            <a:r>
              <a:rPr lang="en-US" sz="3200" dirty="0"/>
              <a:t>Jesus is coming after a Bride, a Woman, a Church that's separated from the things of the world, or the cares of the world. She is separated from the fashions of this modern age that we live in. </a:t>
            </a:r>
          </a:p>
          <a:p>
            <a:r>
              <a:rPr lang="en-US" sz="3200" dirty="0"/>
              <a:t>	She is separated from the cares and the traditions of churches. She is separated only to God, and God is the Word. 		</a:t>
            </a:r>
            <a:r>
              <a:rPr lang="en-US" sz="2800" dirty="0"/>
              <a:t>																		64-0121</a:t>
            </a:r>
          </a:p>
        </p:txBody>
      </p:sp>
    </p:spTree>
    <p:extLst>
      <p:ext uri="{BB962C8B-B14F-4D97-AF65-F5344CB8AC3E}">
        <p14:creationId xmlns:p14="http://schemas.microsoft.com/office/powerpoint/2010/main" val="36548865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4279A-13C9-4AA6-A651-CAFA4EE1AD05}"/>
              </a:ext>
            </a:extLst>
          </p:cNvPr>
          <p:cNvSpPr>
            <a:spLocks noGrp="1"/>
          </p:cNvSpPr>
          <p:nvPr>
            <p:ph type="dt" sz="half" idx="10"/>
          </p:nvPr>
        </p:nvSpPr>
        <p:spPr/>
        <p:txBody>
          <a:bodyPr/>
          <a:lstStyle/>
          <a:p>
            <a:r>
              <a:rPr lang="en-US"/>
              <a:t>01/02/2019</a:t>
            </a:r>
            <a:endParaRPr lang="en-US" dirty="0"/>
          </a:p>
        </p:txBody>
      </p:sp>
      <p:sp>
        <p:nvSpPr>
          <p:cNvPr id="3" name="Footer Placeholder 2">
            <a:extLst>
              <a:ext uri="{FF2B5EF4-FFF2-40B4-BE49-F238E27FC236}">
                <a16:creationId xmlns:a16="http://schemas.microsoft.com/office/drawing/2014/main" id="{1F69F3EC-ECFE-44EE-B637-11AAB79AAC7F}"/>
              </a:ext>
            </a:extLst>
          </p:cNvPr>
          <p:cNvSpPr>
            <a:spLocks noGrp="1"/>
          </p:cNvSpPr>
          <p:nvPr>
            <p:ph type="ftr" sz="quarter" idx="11"/>
          </p:nvPr>
        </p:nvSpPr>
        <p:spPr/>
        <p:txBody>
          <a:bodyPr/>
          <a:lstStyle/>
          <a:p>
            <a:r>
              <a:rPr lang="en-US"/>
              <a:t>Babylon 2</a:t>
            </a:r>
            <a:endParaRPr lang="en-US" dirty="0"/>
          </a:p>
        </p:txBody>
      </p:sp>
      <p:sp>
        <p:nvSpPr>
          <p:cNvPr id="4" name="Slide Number Placeholder 3">
            <a:extLst>
              <a:ext uri="{FF2B5EF4-FFF2-40B4-BE49-F238E27FC236}">
                <a16:creationId xmlns:a16="http://schemas.microsoft.com/office/drawing/2014/main" id="{CB0B1CE3-F2C5-491F-BF2B-0566D369D285}"/>
              </a:ext>
            </a:extLst>
          </p:cNvPr>
          <p:cNvSpPr>
            <a:spLocks noGrp="1"/>
          </p:cNvSpPr>
          <p:nvPr>
            <p:ph type="sldNum" sz="quarter" idx="12"/>
          </p:nvPr>
        </p:nvSpPr>
        <p:spPr/>
        <p:txBody>
          <a:bodyPr/>
          <a:lstStyle/>
          <a:p>
            <a:fld id="{DF28FB93-0A08-4E7D-8E63-9EFA29F1E093}" type="slidenum">
              <a:rPr lang="en-US" smtClean="0"/>
              <a:pPr/>
              <a:t>6</a:t>
            </a:fld>
            <a:endParaRPr lang="en-US" dirty="0"/>
          </a:p>
        </p:txBody>
      </p:sp>
      <p:sp>
        <p:nvSpPr>
          <p:cNvPr id="5" name="Rectangle 4">
            <a:extLst>
              <a:ext uri="{FF2B5EF4-FFF2-40B4-BE49-F238E27FC236}">
                <a16:creationId xmlns:a16="http://schemas.microsoft.com/office/drawing/2014/main" id="{7611AE84-DE4C-460D-9C7E-69EF00F9870E}"/>
              </a:ext>
            </a:extLst>
          </p:cNvPr>
          <p:cNvSpPr/>
          <p:nvPr/>
        </p:nvSpPr>
        <p:spPr>
          <a:xfrm>
            <a:off x="396240" y="345441"/>
            <a:ext cx="8422640" cy="3600986"/>
          </a:xfrm>
          <a:prstGeom prst="rect">
            <a:avLst/>
          </a:prstGeom>
        </p:spPr>
        <p:txBody>
          <a:bodyPr wrap="square">
            <a:spAutoFit/>
          </a:bodyPr>
          <a:lstStyle/>
          <a:p>
            <a:r>
              <a:rPr lang="en-US" sz="4800" b="1" dirty="0"/>
              <a:t>EPHESIANS 5:1-7</a:t>
            </a:r>
          </a:p>
          <a:p>
            <a:r>
              <a:rPr lang="en-US" sz="3600" i="1" dirty="0"/>
              <a:t>	Be ye therefore followers of God, as dear children; 2 And walk in love, as Christ also hath loved us, and hath given himself for us an offering and a sacrifice to God for a </a:t>
            </a:r>
            <a:r>
              <a:rPr lang="en-US" sz="3600" i="1" dirty="0" err="1"/>
              <a:t>sweetsmelling</a:t>
            </a:r>
            <a:r>
              <a:rPr lang="en-US" sz="3600" i="1" dirty="0"/>
              <a:t> </a:t>
            </a:r>
            <a:r>
              <a:rPr lang="en-US" sz="3600" i="1" dirty="0" err="1"/>
              <a:t>savour</a:t>
            </a:r>
            <a:r>
              <a:rPr lang="en-US" sz="3600" i="1" dirty="0"/>
              <a:t>. </a:t>
            </a:r>
          </a:p>
        </p:txBody>
      </p:sp>
    </p:spTree>
    <p:extLst>
      <p:ext uri="{BB962C8B-B14F-4D97-AF65-F5344CB8AC3E}">
        <p14:creationId xmlns:p14="http://schemas.microsoft.com/office/powerpoint/2010/main" val="380332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F8276-DB0B-492A-A169-1BB04B8E171E}"/>
              </a:ext>
            </a:extLst>
          </p:cNvPr>
          <p:cNvSpPr>
            <a:spLocks noGrp="1"/>
          </p:cNvSpPr>
          <p:nvPr>
            <p:ph type="dt" sz="half" idx="10"/>
          </p:nvPr>
        </p:nvSpPr>
        <p:spPr/>
        <p:txBody>
          <a:bodyPr/>
          <a:lstStyle/>
          <a:p>
            <a:r>
              <a:rPr lang="en-US"/>
              <a:t>01/02/2019</a:t>
            </a:r>
            <a:endParaRPr lang="en-US" dirty="0"/>
          </a:p>
        </p:txBody>
      </p:sp>
      <p:sp>
        <p:nvSpPr>
          <p:cNvPr id="3" name="Footer Placeholder 2">
            <a:extLst>
              <a:ext uri="{FF2B5EF4-FFF2-40B4-BE49-F238E27FC236}">
                <a16:creationId xmlns:a16="http://schemas.microsoft.com/office/drawing/2014/main" id="{12E10DAB-5363-4FAD-BC54-3CC371117120}"/>
              </a:ext>
            </a:extLst>
          </p:cNvPr>
          <p:cNvSpPr>
            <a:spLocks noGrp="1"/>
          </p:cNvSpPr>
          <p:nvPr>
            <p:ph type="ftr" sz="quarter" idx="11"/>
          </p:nvPr>
        </p:nvSpPr>
        <p:spPr/>
        <p:txBody>
          <a:bodyPr/>
          <a:lstStyle/>
          <a:p>
            <a:r>
              <a:rPr lang="en-US"/>
              <a:t>Babylon 2</a:t>
            </a:r>
            <a:endParaRPr lang="en-US" dirty="0"/>
          </a:p>
        </p:txBody>
      </p:sp>
      <p:sp>
        <p:nvSpPr>
          <p:cNvPr id="4" name="Slide Number Placeholder 3">
            <a:extLst>
              <a:ext uri="{FF2B5EF4-FFF2-40B4-BE49-F238E27FC236}">
                <a16:creationId xmlns:a16="http://schemas.microsoft.com/office/drawing/2014/main" id="{C98DFC18-08A9-49D2-82CF-6AD6B1EA5B43}"/>
              </a:ext>
            </a:extLst>
          </p:cNvPr>
          <p:cNvSpPr>
            <a:spLocks noGrp="1"/>
          </p:cNvSpPr>
          <p:nvPr>
            <p:ph type="sldNum" sz="quarter" idx="12"/>
          </p:nvPr>
        </p:nvSpPr>
        <p:spPr/>
        <p:txBody>
          <a:bodyPr/>
          <a:lstStyle/>
          <a:p>
            <a:fld id="{DF28FB93-0A08-4E7D-8E63-9EFA29F1E093}" type="slidenum">
              <a:rPr lang="en-US" smtClean="0"/>
              <a:pPr/>
              <a:t>7</a:t>
            </a:fld>
            <a:endParaRPr lang="en-US" dirty="0"/>
          </a:p>
        </p:txBody>
      </p:sp>
      <p:sp>
        <p:nvSpPr>
          <p:cNvPr id="5" name="Rectangle 4">
            <a:extLst>
              <a:ext uri="{FF2B5EF4-FFF2-40B4-BE49-F238E27FC236}">
                <a16:creationId xmlns:a16="http://schemas.microsoft.com/office/drawing/2014/main" id="{D46413FB-8F9F-4D86-927B-18EA810A6B17}"/>
              </a:ext>
            </a:extLst>
          </p:cNvPr>
          <p:cNvSpPr/>
          <p:nvPr/>
        </p:nvSpPr>
        <p:spPr>
          <a:xfrm>
            <a:off x="304800" y="182880"/>
            <a:ext cx="8686800" cy="5693866"/>
          </a:xfrm>
          <a:prstGeom prst="rect">
            <a:avLst/>
          </a:prstGeom>
        </p:spPr>
        <p:txBody>
          <a:bodyPr wrap="square">
            <a:spAutoFit/>
          </a:bodyPr>
          <a:lstStyle/>
          <a:p>
            <a:r>
              <a:rPr lang="en-US" sz="4400" b="1" dirty="0"/>
              <a:t>EZEKIEL 18:30-32</a:t>
            </a:r>
          </a:p>
          <a:p>
            <a:r>
              <a:rPr lang="en-US" sz="3200" i="1" dirty="0"/>
              <a:t>	Therefore I will judge you, O house of Israel, every one according to his ways, saith the Lord GOD. Repent, and turn yourselves from all your transgressions; so iniquity shall not be your ruin. 31 Cast away from you all your transgressions, whereby ye have transgressed; and make you a new heart and a new spirit: for why will ye die, O house of Israel? 32 For I have no pleasure in the death of him that </a:t>
            </a:r>
            <a:r>
              <a:rPr lang="en-US" sz="3200" i="1" dirty="0" err="1"/>
              <a:t>dieth</a:t>
            </a:r>
            <a:r>
              <a:rPr lang="en-US" sz="3200" i="1" dirty="0"/>
              <a:t>, saith the Lord GOD: wherefore turn yourselves, and live ye.</a:t>
            </a:r>
          </a:p>
        </p:txBody>
      </p:sp>
    </p:spTree>
    <p:extLst>
      <p:ext uri="{BB962C8B-B14F-4D97-AF65-F5344CB8AC3E}">
        <p14:creationId xmlns:p14="http://schemas.microsoft.com/office/powerpoint/2010/main" val="402321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CCBEE-AB7F-4BA0-88C1-E496209798D3}"/>
              </a:ext>
            </a:extLst>
          </p:cNvPr>
          <p:cNvSpPr>
            <a:spLocks noGrp="1"/>
          </p:cNvSpPr>
          <p:nvPr>
            <p:ph type="dt" sz="half" idx="10"/>
          </p:nvPr>
        </p:nvSpPr>
        <p:spPr/>
        <p:txBody>
          <a:bodyPr/>
          <a:lstStyle/>
          <a:p>
            <a:r>
              <a:rPr lang="en-US"/>
              <a:t>01/02/2019</a:t>
            </a:r>
            <a:endParaRPr lang="en-US" dirty="0"/>
          </a:p>
        </p:txBody>
      </p:sp>
      <p:sp>
        <p:nvSpPr>
          <p:cNvPr id="3" name="Footer Placeholder 2">
            <a:extLst>
              <a:ext uri="{FF2B5EF4-FFF2-40B4-BE49-F238E27FC236}">
                <a16:creationId xmlns:a16="http://schemas.microsoft.com/office/drawing/2014/main" id="{4A462632-7676-42C1-9B12-06AC931304A3}"/>
              </a:ext>
            </a:extLst>
          </p:cNvPr>
          <p:cNvSpPr>
            <a:spLocks noGrp="1"/>
          </p:cNvSpPr>
          <p:nvPr>
            <p:ph type="ftr" sz="quarter" idx="11"/>
          </p:nvPr>
        </p:nvSpPr>
        <p:spPr/>
        <p:txBody>
          <a:bodyPr/>
          <a:lstStyle/>
          <a:p>
            <a:r>
              <a:rPr lang="en-US"/>
              <a:t>Babylon 2</a:t>
            </a:r>
            <a:endParaRPr lang="en-US" dirty="0"/>
          </a:p>
        </p:txBody>
      </p:sp>
      <p:sp>
        <p:nvSpPr>
          <p:cNvPr id="4" name="Slide Number Placeholder 3">
            <a:extLst>
              <a:ext uri="{FF2B5EF4-FFF2-40B4-BE49-F238E27FC236}">
                <a16:creationId xmlns:a16="http://schemas.microsoft.com/office/drawing/2014/main" id="{7250BEC9-B294-4D1B-B500-7D66878AA1ED}"/>
              </a:ext>
            </a:extLst>
          </p:cNvPr>
          <p:cNvSpPr>
            <a:spLocks noGrp="1"/>
          </p:cNvSpPr>
          <p:nvPr>
            <p:ph type="sldNum" sz="quarter" idx="12"/>
          </p:nvPr>
        </p:nvSpPr>
        <p:spPr/>
        <p:txBody>
          <a:bodyPr/>
          <a:lstStyle/>
          <a:p>
            <a:fld id="{DF28FB93-0A08-4E7D-8E63-9EFA29F1E093}" type="slidenum">
              <a:rPr lang="en-US" smtClean="0"/>
              <a:pPr/>
              <a:t>8</a:t>
            </a:fld>
            <a:endParaRPr lang="en-US" dirty="0"/>
          </a:p>
        </p:txBody>
      </p:sp>
      <p:sp>
        <p:nvSpPr>
          <p:cNvPr id="5" name="Rectangle 4">
            <a:extLst>
              <a:ext uri="{FF2B5EF4-FFF2-40B4-BE49-F238E27FC236}">
                <a16:creationId xmlns:a16="http://schemas.microsoft.com/office/drawing/2014/main" id="{D5070F38-95ED-4484-ACDE-AAF38CA7C0E7}"/>
              </a:ext>
            </a:extLst>
          </p:cNvPr>
          <p:cNvSpPr/>
          <p:nvPr/>
        </p:nvSpPr>
        <p:spPr>
          <a:xfrm>
            <a:off x="223520" y="81280"/>
            <a:ext cx="8778240" cy="6617196"/>
          </a:xfrm>
          <a:prstGeom prst="rect">
            <a:avLst/>
          </a:prstGeom>
        </p:spPr>
        <p:txBody>
          <a:bodyPr wrap="square">
            <a:spAutoFit/>
          </a:bodyPr>
          <a:lstStyle/>
          <a:p>
            <a:r>
              <a:rPr lang="en-US" sz="4000" b="1" dirty="0"/>
              <a:t>EZEKIEL 36:24-27</a:t>
            </a:r>
          </a:p>
          <a:p>
            <a:r>
              <a:rPr lang="en-US" sz="3200" i="1" dirty="0"/>
              <a:t>	For I will take you from among the heathen, and gather you out of all countries, and will bring you into your own land. 25 Then will I sprinkle clean water upon you, and ye shall be clean: from all your filthiness, and from all your idols, will I cleanse you. 26 A new heart also will I give you, and a new spirit will I put within you: and I will take away the stony heart out of your flesh, and I will give you an heart of flesh. 27 And I will put my spirit within you, and cause you to walk in my statutes, and ye shall keep my judgments, and do them.</a:t>
            </a:r>
          </a:p>
        </p:txBody>
      </p:sp>
    </p:spTree>
    <p:extLst>
      <p:ext uri="{BB962C8B-B14F-4D97-AF65-F5344CB8AC3E}">
        <p14:creationId xmlns:p14="http://schemas.microsoft.com/office/powerpoint/2010/main" val="401188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A619B-8AC8-4C09-A471-94BC8BDB3DAE}"/>
              </a:ext>
            </a:extLst>
          </p:cNvPr>
          <p:cNvSpPr>
            <a:spLocks noGrp="1"/>
          </p:cNvSpPr>
          <p:nvPr>
            <p:ph type="dt" sz="half" idx="10"/>
          </p:nvPr>
        </p:nvSpPr>
        <p:spPr/>
        <p:txBody>
          <a:bodyPr/>
          <a:lstStyle/>
          <a:p>
            <a:r>
              <a:rPr lang="en-US"/>
              <a:t>01/02/2019</a:t>
            </a:r>
            <a:endParaRPr lang="en-US" dirty="0"/>
          </a:p>
        </p:txBody>
      </p:sp>
      <p:sp>
        <p:nvSpPr>
          <p:cNvPr id="3" name="Footer Placeholder 2">
            <a:extLst>
              <a:ext uri="{FF2B5EF4-FFF2-40B4-BE49-F238E27FC236}">
                <a16:creationId xmlns:a16="http://schemas.microsoft.com/office/drawing/2014/main" id="{3BCAA50A-0461-43AF-A42D-EBBEF3C6C564}"/>
              </a:ext>
            </a:extLst>
          </p:cNvPr>
          <p:cNvSpPr>
            <a:spLocks noGrp="1"/>
          </p:cNvSpPr>
          <p:nvPr>
            <p:ph type="ftr" sz="quarter" idx="11"/>
          </p:nvPr>
        </p:nvSpPr>
        <p:spPr/>
        <p:txBody>
          <a:bodyPr/>
          <a:lstStyle/>
          <a:p>
            <a:r>
              <a:rPr lang="en-US"/>
              <a:t>Babylon 2</a:t>
            </a:r>
            <a:endParaRPr lang="en-US" dirty="0"/>
          </a:p>
        </p:txBody>
      </p:sp>
      <p:sp>
        <p:nvSpPr>
          <p:cNvPr id="4" name="Slide Number Placeholder 3">
            <a:extLst>
              <a:ext uri="{FF2B5EF4-FFF2-40B4-BE49-F238E27FC236}">
                <a16:creationId xmlns:a16="http://schemas.microsoft.com/office/drawing/2014/main" id="{046CED96-E8FD-4E24-A394-25A3AF87FE0A}"/>
              </a:ext>
            </a:extLst>
          </p:cNvPr>
          <p:cNvSpPr>
            <a:spLocks noGrp="1"/>
          </p:cNvSpPr>
          <p:nvPr>
            <p:ph type="sldNum" sz="quarter" idx="12"/>
          </p:nvPr>
        </p:nvSpPr>
        <p:spPr/>
        <p:txBody>
          <a:bodyPr/>
          <a:lstStyle/>
          <a:p>
            <a:fld id="{DF28FB93-0A08-4E7D-8E63-9EFA29F1E093}" type="slidenum">
              <a:rPr lang="en-US" smtClean="0"/>
              <a:pPr/>
              <a:t>9</a:t>
            </a:fld>
            <a:endParaRPr lang="en-US" dirty="0"/>
          </a:p>
        </p:txBody>
      </p:sp>
      <p:sp>
        <p:nvSpPr>
          <p:cNvPr id="5" name="Rectangle 4">
            <a:extLst>
              <a:ext uri="{FF2B5EF4-FFF2-40B4-BE49-F238E27FC236}">
                <a16:creationId xmlns:a16="http://schemas.microsoft.com/office/drawing/2014/main" id="{3711D2A9-459F-452E-A498-B306DA680FDF}"/>
              </a:ext>
            </a:extLst>
          </p:cNvPr>
          <p:cNvSpPr/>
          <p:nvPr/>
        </p:nvSpPr>
        <p:spPr>
          <a:xfrm>
            <a:off x="254000" y="213360"/>
            <a:ext cx="8646160" cy="6186309"/>
          </a:xfrm>
          <a:prstGeom prst="rect">
            <a:avLst/>
          </a:prstGeom>
        </p:spPr>
        <p:txBody>
          <a:bodyPr wrap="square">
            <a:spAutoFit/>
          </a:bodyPr>
          <a:lstStyle/>
          <a:p>
            <a:r>
              <a:rPr lang="en-US" sz="4400" b="1" dirty="0"/>
              <a:t>ACTS 1:6-8</a:t>
            </a:r>
          </a:p>
          <a:p>
            <a:r>
              <a:rPr lang="en-US" sz="3200" i="1" dirty="0"/>
              <a:t>	When they therefore were come together, they asked of him, saying, Lord, wilt thou at this time restore again the kingdom to Israel? 7 And he said unto them, It is not for you to know the times or the seasons, which the Father hath put in his own power. 8 But ye shall receive power, </a:t>
            </a:r>
            <a:r>
              <a:rPr lang="en-US" sz="3200" i="1" dirty="0">
                <a:solidFill>
                  <a:srgbClr val="FFFF00"/>
                </a:solidFill>
              </a:rPr>
              <a:t>after that the Holy Ghost is come upon you: </a:t>
            </a:r>
            <a:r>
              <a:rPr lang="en-US" sz="3200" i="1" dirty="0"/>
              <a:t>and ye shall be witnesses unto me both in Jerusalem, and in all Judaea, and in Samaria, and unto the uttermost part of the earth.</a:t>
            </a:r>
          </a:p>
          <a:p>
            <a:endParaRPr lang="en-US" sz="3200" i="1" dirty="0"/>
          </a:p>
        </p:txBody>
      </p:sp>
    </p:spTree>
    <p:extLst>
      <p:ext uri="{BB962C8B-B14F-4D97-AF65-F5344CB8AC3E}">
        <p14:creationId xmlns:p14="http://schemas.microsoft.com/office/powerpoint/2010/main" val="2211548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128</Words>
  <Application>Microsoft Office PowerPoint</Application>
  <PresentationFormat>On-screen Show (4:3)</PresentationFormat>
  <Paragraphs>60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Cambria</vt:lpstr>
      <vt:lpstr>Wingdings 2</vt:lpstr>
      <vt:lpstr>Slate</vt:lpstr>
      <vt:lpstr>Babylon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Babylon II</dc:title>
  <dc:creator>Barry Coffey</dc:creator>
  <cp:lastModifiedBy>Barry Coffey</cp:lastModifiedBy>
  <cp:revision>2</cp:revision>
  <dcterms:created xsi:type="dcterms:W3CDTF">2019-01-03T00:11:08Z</dcterms:created>
  <dcterms:modified xsi:type="dcterms:W3CDTF">2019-01-03T00:14:22Z</dcterms:modified>
</cp:coreProperties>
</file>