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04" r:id="rId2"/>
  </p:sldMasterIdLst>
  <p:notesMasterIdLst>
    <p:notesMasterId r:id="rId58"/>
  </p:notesMasterIdLst>
  <p:sldIdLst>
    <p:sldId id="320" r:id="rId3"/>
    <p:sldId id="273" r:id="rId4"/>
    <p:sldId id="322" r:id="rId5"/>
    <p:sldId id="404" r:id="rId6"/>
    <p:sldId id="414" r:id="rId7"/>
    <p:sldId id="397" r:id="rId8"/>
    <p:sldId id="411" r:id="rId9"/>
    <p:sldId id="405" r:id="rId10"/>
    <p:sldId id="415" r:id="rId11"/>
    <p:sldId id="400" r:id="rId12"/>
    <p:sldId id="348" r:id="rId13"/>
    <p:sldId id="379" r:id="rId14"/>
    <p:sldId id="380" r:id="rId15"/>
    <p:sldId id="395" r:id="rId16"/>
    <p:sldId id="338" r:id="rId17"/>
    <p:sldId id="330" r:id="rId18"/>
    <p:sldId id="336" r:id="rId19"/>
    <p:sldId id="317" r:id="rId20"/>
    <p:sldId id="352" r:id="rId21"/>
    <p:sldId id="259" r:id="rId22"/>
    <p:sldId id="389" r:id="rId23"/>
    <p:sldId id="394" r:id="rId24"/>
    <p:sldId id="354" r:id="rId25"/>
    <p:sldId id="355" r:id="rId26"/>
    <p:sldId id="357" r:id="rId27"/>
    <p:sldId id="358" r:id="rId28"/>
    <p:sldId id="359" r:id="rId29"/>
    <p:sldId id="360" r:id="rId30"/>
    <p:sldId id="361" r:id="rId31"/>
    <p:sldId id="260" r:id="rId32"/>
    <p:sldId id="386" r:id="rId33"/>
    <p:sldId id="390" r:id="rId34"/>
    <p:sldId id="261" r:id="rId35"/>
    <p:sldId id="377" r:id="rId36"/>
    <p:sldId id="378" r:id="rId37"/>
    <p:sldId id="381" r:id="rId38"/>
    <p:sldId id="382" r:id="rId39"/>
    <p:sldId id="324" r:id="rId40"/>
    <p:sldId id="343" r:id="rId41"/>
    <p:sldId id="344" r:id="rId42"/>
    <p:sldId id="345" r:id="rId43"/>
    <p:sldId id="356" r:id="rId44"/>
    <p:sldId id="393" r:id="rId45"/>
    <p:sldId id="346" r:id="rId46"/>
    <p:sldId id="347" r:id="rId47"/>
    <p:sldId id="349" r:id="rId48"/>
    <p:sldId id="351" r:id="rId49"/>
    <p:sldId id="353" r:id="rId50"/>
    <p:sldId id="387" r:id="rId51"/>
    <p:sldId id="383" r:id="rId52"/>
    <p:sldId id="384" r:id="rId53"/>
    <p:sldId id="364" r:id="rId54"/>
    <p:sldId id="365" r:id="rId55"/>
    <p:sldId id="366" r:id="rId56"/>
    <p:sldId id="367"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5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184" autoAdjust="0"/>
    <p:restoredTop sz="94541" autoAdjust="0"/>
  </p:normalViewPr>
  <p:slideViewPr>
    <p:cSldViewPr>
      <p:cViewPr>
        <p:scale>
          <a:sx n="59" d="100"/>
          <a:sy n="59" d="100"/>
        </p:scale>
        <p:origin x="86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432FC7-A382-4363-9DE2-204AB817067B}"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22DF107D-0EC8-49C1-B9CF-091B085E1948}">
      <dgm:prSet phldrT="[Text]"/>
      <dgm:spPr/>
      <dgm:t>
        <a:bodyPr/>
        <a:lstStyle/>
        <a:p>
          <a:r>
            <a:rPr lang="en-US" dirty="0"/>
            <a:t>God</a:t>
          </a:r>
        </a:p>
      </dgm:t>
    </dgm:pt>
    <dgm:pt modelId="{5028116A-967D-4C4B-A686-DB351B541F1D}" type="parTrans" cxnId="{E37AE518-5C2D-4C87-8B2F-3547B6C6C95A}">
      <dgm:prSet/>
      <dgm:spPr/>
      <dgm:t>
        <a:bodyPr/>
        <a:lstStyle/>
        <a:p>
          <a:endParaRPr lang="en-US"/>
        </a:p>
      </dgm:t>
    </dgm:pt>
    <dgm:pt modelId="{BE31B280-AD0E-4FA5-B259-4B6FABF77A60}" type="sibTrans" cxnId="{E37AE518-5C2D-4C87-8B2F-3547B6C6C95A}">
      <dgm:prSet/>
      <dgm:spPr/>
      <dgm:t>
        <a:bodyPr/>
        <a:lstStyle/>
        <a:p>
          <a:endParaRPr lang="en-US"/>
        </a:p>
      </dgm:t>
    </dgm:pt>
    <dgm:pt modelId="{EABD8CE1-F334-434D-82F4-34F32C709821}">
      <dgm:prSet phldrT="[Text]"/>
      <dgm:spPr/>
      <dgm:t>
        <a:bodyPr/>
        <a:lstStyle/>
        <a:p>
          <a:r>
            <a:rPr lang="en-US" dirty="0"/>
            <a:t>Christ</a:t>
          </a:r>
        </a:p>
      </dgm:t>
    </dgm:pt>
    <dgm:pt modelId="{75A79BF3-3B50-41B3-8EF4-6961AED80008}" type="parTrans" cxnId="{72D7F8CB-F199-407F-A982-CDDA14E0B547}">
      <dgm:prSet/>
      <dgm:spPr/>
      <dgm:t>
        <a:bodyPr/>
        <a:lstStyle/>
        <a:p>
          <a:endParaRPr lang="en-US"/>
        </a:p>
      </dgm:t>
    </dgm:pt>
    <dgm:pt modelId="{5C442BC6-FC26-48C8-A414-EBFB1B8449A7}" type="sibTrans" cxnId="{72D7F8CB-F199-407F-A982-CDDA14E0B547}">
      <dgm:prSet/>
      <dgm:spPr/>
      <dgm:t>
        <a:bodyPr/>
        <a:lstStyle/>
        <a:p>
          <a:endParaRPr lang="en-US"/>
        </a:p>
      </dgm:t>
    </dgm:pt>
    <dgm:pt modelId="{DC1C47E0-3B88-44A9-800E-EAD769BFC803}">
      <dgm:prSet phldrT="[Text]"/>
      <dgm:spPr/>
      <dgm:t>
        <a:bodyPr/>
        <a:lstStyle/>
        <a:p>
          <a:r>
            <a:rPr lang="en-US" dirty="0"/>
            <a:t>Man</a:t>
          </a:r>
        </a:p>
      </dgm:t>
    </dgm:pt>
    <dgm:pt modelId="{30DC7211-4989-46C4-9AC1-82FB4D75B9F3}" type="parTrans" cxnId="{41C5B6E3-CD75-4A8E-B727-5A1891B2CC3F}">
      <dgm:prSet/>
      <dgm:spPr/>
      <dgm:t>
        <a:bodyPr/>
        <a:lstStyle/>
        <a:p>
          <a:endParaRPr lang="en-US"/>
        </a:p>
      </dgm:t>
    </dgm:pt>
    <dgm:pt modelId="{A2514E9B-FF16-4947-B0B1-780CF4A7E32E}" type="sibTrans" cxnId="{41C5B6E3-CD75-4A8E-B727-5A1891B2CC3F}">
      <dgm:prSet/>
      <dgm:spPr/>
      <dgm:t>
        <a:bodyPr/>
        <a:lstStyle/>
        <a:p>
          <a:endParaRPr lang="en-US"/>
        </a:p>
      </dgm:t>
    </dgm:pt>
    <dgm:pt modelId="{AB9BE54D-1D9E-4859-A6AE-76453878E915}">
      <dgm:prSet phldrT="[Text]"/>
      <dgm:spPr/>
      <dgm:t>
        <a:bodyPr/>
        <a:lstStyle/>
        <a:p>
          <a:r>
            <a:rPr lang="en-US" dirty="0"/>
            <a:t>Christ</a:t>
          </a:r>
        </a:p>
      </dgm:t>
    </dgm:pt>
    <dgm:pt modelId="{ED815A1C-D986-48EA-A648-352CDE20088A}" type="parTrans" cxnId="{3096506D-3720-4F12-9E2E-8BD0B9AB3839}">
      <dgm:prSet/>
      <dgm:spPr/>
      <dgm:t>
        <a:bodyPr/>
        <a:lstStyle/>
        <a:p>
          <a:endParaRPr lang="en-US"/>
        </a:p>
      </dgm:t>
    </dgm:pt>
    <dgm:pt modelId="{033F7681-D2F1-40C6-AC4B-9A1AA481ED56}" type="sibTrans" cxnId="{3096506D-3720-4F12-9E2E-8BD0B9AB3839}">
      <dgm:prSet/>
      <dgm:spPr/>
      <dgm:t>
        <a:bodyPr/>
        <a:lstStyle/>
        <a:p>
          <a:endParaRPr lang="en-US"/>
        </a:p>
      </dgm:t>
    </dgm:pt>
    <dgm:pt modelId="{74FA7BCC-ECD2-49AB-8CC2-229C93675BA2}">
      <dgm:prSet phldrT="[Text]"/>
      <dgm:spPr/>
      <dgm:t>
        <a:bodyPr/>
        <a:lstStyle/>
        <a:p>
          <a:r>
            <a:rPr lang="en-US" dirty="0"/>
            <a:t>Man</a:t>
          </a:r>
        </a:p>
      </dgm:t>
    </dgm:pt>
    <dgm:pt modelId="{30C6CD2E-FCE9-4A82-A9A7-76BCAA4B488B}" type="parTrans" cxnId="{97639199-27AA-410D-AB09-42F08115A7F7}">
      <dgm:prSet/>
      <dgm:spPr/>
      <dgm:t>
        <a:bodyPr/>
        <a:lstStyle/>
        <a:p>
          <a:endParaRPr lang="en-US"/>
        </a:p>
      </dgm:t>
    </dgm:pt>
    <dgm:pt modelId="{2A01DB7E-52FB-4A3F-8F59-6B0875B1D447}" type="sibTrans" cxnId="{97639199-27AA-410D-AB09-42F08115A7F7}">
      <dgm:prSet/>
      <dgm:spPr/>
      <dgm:t>
        <a:bodyPr/>
        <a:lstStyle/>
        <a:p>
          <a:endParaRPr lang="en-US"/>
        </a:p>
      </dgm:t>
    </dgm:pt>
    <dgm:pt modelId="{5C8F0CE7-1AEB-45B8-9542-EA91F882EC01}">
      <dgm:prSet phldrT="[Text]"/>
      <dgm:spPr/>
      <dgm:t>
        <a:bodyPr/>
        <a:lstStyle/>
        <a:p>
          <a:r>
            <a:rPr lang="en-US" dirty="0"/>
            <a:t>Woman</a:t>
          </a:r>
        </a:p>
      </dgm:t>
    </dgm:pt>
    <dgm:pt modelId="{48A0449E-F00D-4CCB-9FEB-EF25D5D1D923}" type="parTrans" cxnId="{174C0973-361B-4048-B510-36B776E3BB00}">
      <dgm:prSet/>
      <dgm:spPr/>
      <dgm:t>
        <a:bodyPr/>
        <a:lstStyle/>
        <a:p>
          <a:endParaRPr lang="en-US"/>
        </a:p>
      </dgm:t>
    </dgm:pt>
    <dgm:pt modelId="{19DC2A63-B345-4DC8-9EE8-B3A01282F572}" type="sibTrans" cxnId="{174C0973-361B-4048-B510-36B776E3BB00}">
      <dgm:prSet/>
      <dgm:spPr/>
      <dgm:t>
        <a:bodyPr/>
        <a:lstStyle/>
        <a:p>
          <a:endParaRPr lang="en-US"/>
        </a:p>
      </dgm:t>
    </dgm:pt>
    <dgm:pt modelId="{481DFE43-4DD6-4359-A076-028B58CB23E5}" type="pres">
      <dgm:prSet presAssocID="{53432FC7-A382-4363-9DE2-204AB817067B}" presName="diagram" presStyleCnt="0">
        <dgm:presLayoutVars>
          <dgm:chPref val="1"/>
          <dgm:dir/>
          <dgm:animOne val="branch"/>
          <dgm:animLvl val="lvl"/>
          <dgm:resizeHandles/>
        </dgm:presLayoutVars>
      </dgm:prSet>
      <dgm:spPr/>
    </dgm:pt>
    <dgm:pt modelId="{6E095395-3AA2-4E1F-9E5F-370C26EC2FC0}" type="pres">
      <dgm:prSet presAssocID="{22DF107D-0EC8-49C1-B9CF-091B085E1948}" presName="root" presStyleCnt="0"/>
      <dgm:spPr/>
    </dgm:pt>
    <dgm:pt modelId="{517E1D27-D920-4D61-9417-7E749BA049E1}" type="pres">
      <dgm:prSet presAssocID="{22DF107D-0EC8-49C1-B9CF-091B085E1948}" presName="rootComposite" presStyleCnt="0"/>
      <dgm:spPr/>
    </dgm:pt>
    <dgm:pt modelId="{4194A932-DE5F-41D2-BB3C-360566677271}" type="pres">
      <dgm:prSet presAssocID="{22DF107D-0EC8-49C1-B9CF-091B085E1948}" presName="rootText" presStyleLbl="node1" presStyleIdx="0" presStyleCnt="2" custScaleY="100001" custLinFactNeighborX="-2372" custLinFactNeighborY="6521"/>
      <dgm:spPr/>
    </dgm:pt>
    <dgm:pt modelId="{7CD4CDE1-A78E-4E6E-B5F5-5E59C696EDF3}" type="pres">
      <dgm:prSet presAssocID="{22DF107D-0EC8-49C1-B9CF-091B085E1948}" presName="rootConnector" presStyleLbl="node1" presStyleIdx="0" presStyleCnt="2"/>
      <dgm:spPr/>
    </dgm:pt>
    <dgm:pt modelId="{3A79884C-6029-41D0-8753-2D827BF75EB5}" type="pres">
      <dgm:prSet presAssocID="{22DF107D-0EC8-49C1-B9CF-091B085E1948}" presName="childShape" presStyleCnt="0"/>
      <dgm:spPr/>
    </dgm:pt>
    <dgm:pt modelId="{27BAC12A-6FB4-4731-90E1-512164626EB2}" type="pres">
      <dgm:prSet presAssocID="{75A79BF3-3B50-41B3-8EF4-6961AED80008}" presName="Name13" presStyleLbl="parChTrans1D2" presStyleIdx="0" presStyleCnt="4"/>
      <dgm:spPr/>
    </dgm:pt>
    <dgm:pt modelId="{0FF01B71-2479-4472-9F16-BDF2B26FAD90}" type="pres">
      <dgm:prSet presAssocID="{EABD8CE1-F334-434D-82F4-34F32C709821}" presName="childText" presStyleLbl="bgAcc1" presStyleIdx="0" presStyleCnt="4">
        <dgm:presLayoutVars>
          <dgm:bulletEnabled val="1"/>
        </dgm:presLayoutVars>
      </dgm:prSet>
      <dgm:spPr/>
    </dgm:pt>
    <dgm:pt modelId="{E3520876-9F57-4C8C-8CEC-2DBEF83E29D7}" type="pres">
      <dgm:prSet presAssocID="{30DC7211-4989-46C4-9AC1-82FB4D75B9F3}" presName="Name13" presStyleLbl="parChTrans1D2" presStyleIdx="1" presStyleCnt="4"/>
      <dgm:spPr/>
    </dgm:pt>
    <dgm:pt modelId="{828B73B8-E380-4B72-A733-19B6DE8865C3}" type="pres">
      <dgm:prSet presAssocID="{DC1C47E0-3B88-44A9-800E-EAD769BFC803}" presName="childText" presStyleLbl="bgAcc1" presStyleIdx="1" presStyleCnt="4">
        <dgm:presLayoutVars>
          <dgm:bulletEnabled val="1"/>
        </dgm:presLayoutVars>
      </dgm:prSet>
      <dgm:spPr/>
    </dgm:pt>
    <dgm:pt modelId="{EB4E81F3-B5E2-4509-AED8-2E1A8559B6E5}" type="pres">
      <dgm:prSet presAssocID="{AB9BE54D-1D9E-4859-A6AE-76453878E915}" presName="root" presStyleCnt="0"/>
      <dgm:spPr/>
    </dgm:pt>
    <dgm:pt modelId="{F1F45FD4-7921-4CB6-B519-801817B793B0}" type="pres">
      <dgm:prSet presAssocID="{AB9BE54D-1D9E-4859-A6AE-76453878E915}" presName="rootComposite" presStyleCnt="0"/>
      <dgm:spPr/>
    </dgm:pt>
    <dgm:pt modelId="{63AF41CE-1298-4004-80BA-B881A472187B}" type="pres">
      <dgm:prSet presAssocID="{AB9BE54D-1D9E-4859-A6AE-76453878E915}" presName="rootText" presStyleLbl="node1" presStyleIdx="1" presStyleCnt="2"/>
      <dgm:spPr/>
    </dgm:pt>
    <dgm:pt modelId="{BCE158CE-87C9-4110-B63C-3DB0BB7538FC}" type="pres">
      <dgm:prSet presAssocID="{AB9BE54D-1D9E-4859-A6AE-76453878E915}" presName="rootConnector" presStyleLbl="node1" presStyleIdx="1" presStyleCnt="2"/>
      <dgm:spPr/>
    </dgm:pt>
    <dgm:pt modelId="{B6165645-ED8F-422F-B7DE-373C7404A331}" type="pres">
      <dgm:prSet presAssocID="{AB9BE54D-1D9E-4859-A6AE-76453878E915}" presName="childShape" presStyleCnt="0"/>
      <dgm:spPr/>
    </dgm:pt>
    <dgm:pt modelId="{8B7D747C-FCC2-45BD-B6C4-DDA76E0D4D30}" type="pres">
      <dgm:prSet presAssocID="{30C6CD2E-FCE9-4A82-A9A7-76BCAA4B488B}" presName="Name13" presStyleLbl="parChTrans1D2" presStyleIdx="2" presStyleCnt="4"/>
      <dgm:spPr/>
    </dgm:pt>
    <dgm:pt modelId="{8183174F-C330-4F42-95C2-6E1E21CC4E04}" type="pres">
      <dgm:prSet presAssocID="{74FA7BCC-ECD2-49AB-8CC2-229C93675BA2}" presName="childText" presStyleLbl="bgAcc1" presStyleIdx="2" presStyleCnt="4">
        <dgm:presLayoutVars>
          <dgm:bulletEnabled val="1"/>
        </dgm:presLayoutVars>
      </dgm:prSet>
      <dgm:spPr/>
    </dgm:pt>
    <dgm:pt modelId="{746292A1-CCF2-48B5-954E-C8DA0089495F}" type="pres">
      <dgm:prSet presAssocID="{48A0449E-F00D-4CCB-9FEB-EF25D5D1D923}" presName="Name13" presStyleLbl="parChTrans1D2" presStyleIdx="3" presStyleCnt="4"/>
      <dgm:spPr/>
    </dgm:pt>
    <dgm:pt modelId="{21F5B8EA-BE40-4A20-917D-0C8EA020ED90}" type="pres">
      <dgm:prSet presAssocID="{5C8F0CE7-1AEB-45B8-9542-EA91F882EC01}" presName="childText" presStyleLbl="bgAcc1" presStyleIdx="3" presStyleCnt="4">
        <dgm:presLayoutVars>
          <dgm:bulletEnabled val="1"/>
        </dgm:presLayoutVars>
      </dgm:prSet>
      <dgm:spPr/>
    </dgm:pt>
  </dgm:ptLst>
  <dgm:cxnLst>
    <dgm:cxn modelId="{9C43ED17-C9DE-4336-82A5-4AE1F87364A0}" type="presOf" srcId="{AB9BE54D-1D9E-4859-A6AE-76453878E915}" destId="{63AF41CE-1298-4004-80BA-B881A472187B}" srcOrd="0" destOrd="0" presId="urn:microsoft.com/office/officeart/2005/8/layout/hierarchy3"/>
    <dgm:cxn modelId="{E37AE518-5C2D-4C87-8B2F-3547B6C6C95A}" srcId="{53432FC7-A382-4363-9DE2-204AB817067B}" destId="{22DF107D-0EC8-49C1-B9CF-091B085E1948}" srcOrd="0" destOrd="0" parTransId="{5028116A-967D-4C4B-A686-DB351B541F1D}" sibTransId="{BE31B280-AD0E-4FA5-B259-4B6FABF77A60}"/>
    <dgm:cxn modelId="{929FCA1E-EDB7-4F7E-AC68-03BE3A8845A4}" type="presOf" srcId="{5C8F0CE7-1AEB-45B8-9542-EA91F882EC01}" destId="{21F5B8EA-BE40-4A20-917D-0C8EA020ED90}" srcOrd="0" destOrd="0" presId="urn:microsoft.com/office/officeart/2005/8/layout/hierarchy3"/>
    <dgm:cxn modelId="{1B29D341-9C67-472D-B7E7-100935665AAF}" type="presOf" srcId="{30C6CD2E-FCE9-4A82-A9A7-76BCAA4B488B}" destId="{8B7D747C-FCC2-45BD-B6C4-DDA76E0D4D30}" srcOrd="0" destOrd="0" presId="urn:microsoft.com/office/officeart/2005/8/layout/hierarchy3"/>
    <dgm:cxn modelId="{DDC8AB44-14C3-495A-9148-B82E03AEDB01}" type="presOf" srcId="{EABD8CE1-F334-434D-82F4-34F32C709821}" destId="{0FF01B71-2479-4472-9F16-BDF2B26FAD90}" srcOrd="0" destOrd="0" presId="urn:microsoft.com/office/officeart/2005/8/layout/hierarchy3"/>
    <dgm:cxn modelId="{ABC6806B-2925-4908-A0C5-27A0FC451330}" type="presOf" srcId="{75A79BF3-3B50-41B3-8EF4-6961AED80008}" destId="{27BAC12A-6FB4-4731-90E1-512164626EB2}" srcOrd="0" destOrd="0" presId="urn:microsoft.com/office/officeart/2005/8/layout/hierarchy3"/>
    <dgm:cxn modelId="{3BA0F06B-15F0-4C37-9C97-B3E276CDB012}" type="presOf" srcId="{22DF107D-0EC8-49C1-B9CF-091B085E1948}" destId="{4194A932-DE5F-41D2-BB3C-360566677271}" srcOrd="0" destOrd="0" presId="urn:microsoft.com/office/officeart/2005/8/layout/hierarchy3"/>
    <dgm:cxn modelId="{3096506D-3720-4F12-9E2E-8BD0B9AB3839}" srcId="{53432FC7-A382-4363-9DE2-204AB817067B}" destId="{AB9BE54D-1D9E-4859-A6AE-76453878E915}" srcOrd="1" destOrd="0" parTransId="{ED815A1C-D986-48EA-A648-352CDE20088A}" sibTransId="{033F7681-D2F1-40C6-AC4B-9A1AA481ED56}"/>
    <dgm:cxn modelId="{C7AF9B72-9F55-41B7-85EF-2F7CAC607E30}" type="presOf" srcId="{AB9BE54D-1D9E-4859-A6AE-76453878E915}" destId="{BCE158CE-87C9-4110-B63C-3DB0BB7538FC}" srcOrd="1" destOrd="0" presId="urn:microsoft.com/office/officeart/2005/8/layout/hierarchy3"/>
    <dgm:cxn modelId="{174C0973-361B-4048-B510-36B776E3BB00}" srcId="{AB9BE54D-1D9E-4859-A6AE-76453878E915}" destId="{5C8F0CE7-1AEB-45B8-9542-EA91F882EC01}" srcOrd="1" destOrd="0" parTransId="{48A0449E-F00D-4CCB-9FEB-EF25D5D1D923}" sibTransId="{19DC2A63-B345-4DC8-9EE8-B3A01282F572}"/>
    <dgm:cxn modelId="{8A95D693-7BAB-4487-92BB-4DD0635244B9}" type="presOf" srcId="{48A0449E-F00D-4CCB-9FEB-EF25D5D1D923}" destId="{746292A1-CCF2-48B5-954E-C8DA0089495F}" srcOrd="0" destOrd="0" presId="urn:microsoft.com/office/officeart/2005/8/layout/hierarchy3"/>
    <dgm:cxn modelId="{97639199-27AA-410D-AB09-42F08115A7F7}" srcId="{AB9BE54D-1D9E-4859-A6AE-76453878E915}" destId="{74FA7BCC-ECD2-49AB-8CC2-229C93675BA2}" srcOrd="0" destOrd="0" parTransId="{30C6CD2E-FCE9-4A82-A9A7-76BCAA4B488B}" sibTransId="{2A01DB7E-52FB-4A3F-8F59-6B0875B1D447}"/>
    <dgm:cxn modelId="{517F069E-FC76-40EA-963A-1A7BC051BC81}" type="presOf" srcId="{30DC7211-4989-46C4-9AC1-82FB4D75B9F3}" destId="{E3520876-9F57-4C8C-8CEC-2DBEF83E29D7}" srcOrd="0" destOrd="0" presId="urn:microsoft.com/office/officeart/2005/8/layout/hierarchy3"/>
    <dgm:cxn modelId="{4DDCC49F-FCD6-4660-A807-6C0751ECCA16}" type="presOf" srcId="{22DF107D-0EC8-49C1-B9CF-091B085E1948}" destId="{7CD4CDE1-A78E-4E6E-B5F5-5E59C696EDF3}" srcOrd="1" destOrd="0" presId="urn:microsoft.com/office/officeart/2005/8/layout/hierarchy3"/>
    <dgm:cxn modelId="{89E0C9B0-1621-4C78-8FC4-728BAD6FA861}" type="presOf" srcId="{53432FC7-A382-4363-9DE2-204AB817067B}" destId="{481DFE43-4DD6-4359-A076-028B58CB23E5}" srcOrd="0" destOrd="0" presId="urn:microsoft.com/office/officeart/2005/8/layout/hierarchy3"/>
    <dgm:cxn modelId="{72D7F8CB-F199-407F-A982-CDDA14E0B547}" srcId="{22DF107D-0EC8-49C1-B9CF-091B085E1948}" destId="{EABD8CE1-F334-434D-82F4-34F32C709821}" srcOrd="0" destOrd="0" parTransId="{75A79BF3-3B50-41B3-8EF4-6961AED80008}" sibTransId="{5C442BC6-FC26-48C8-A414-EBFB1B8449A7}"/>
    <dgm:cxn modelId="{367C0FCD-5DF9-4509-BA16-62C477E2348C}" type="presOf" srcId="{74FA7BCC-ECD2-49AB-8CC2-229C93675BA2}" destId="{8183174F-C330-4F42-95C2-6E1E21CC4E04}" srcOrd="0" destOrd="0" presId="urn:microsoft.com/office/officeart/2005/8/layout/hierarchy3"/>
    <dgm:cxn modelId="{760478D7-5A20-4AF8-B627-FF08A26EE8FA}" type="presOf" srcId="{DC1C47E0-3B88-44A9-800E-EAD769BFC803}" destId="{828B73B8-E380-4B72-A733-19B6DE8865C3}" srcOrd="0" destOrd="0" presId="urn:microsoft.com/office/officeart/2005/8/layout/hierarchy3"/>
    <dgm:cxn modelId="{41C5B6E3-CD75-4A8E-B727-5A1891B2CC3F}" srcId="{22DF107D-0EC8-49C1-B9CF-091B085E1948}" destId="{DC1C47E0-3B88-44A9-800E-EAD769BFC803}" srcOrd="1" destOrd="0" parTransId="{30DC7211-4989-46C4-9AC1-82FB4D75B9F3}" sibTransId="{A2514E9B-FF16-4947-B0B1-780CF4A7E32E}"/>
    <dgm:cxn modelId="{3F0DBB66-6453-4B06-8F39-B0F76F3B4C73}" type="presParOf" srcId="{481DFE43-4DD6-4359-A076-028B58CB23E5}" destId="{6E095395-3AA2-4E1F-9E5F-370C26EC2FC0}" srcOrd="0" destOrd="0" presId="urn:microsoft.com/office/officeart/2005/8/layout/hierarchy3"/>
    <dgm:cxn modelId="{6F58D077-802A-4FEA-B1E7-9DD7F1B52822}" type="presParOf" srcId="{6E095395-3AA2-4E1F-9E5F-370C26EC2FC0}" destId="{517E1D27-D920-4D61-9417-7E749BA049E1}" srcOrd="0" destOrd="0" presId="urn:microsoft.com/office/officeart/2005/8/layout/hierarchy3"/>
    <dgm:cxn modelId="{C63C4F3A-1E3A-48D4-8806-E95753DF3E71}" type="presParOf" srcId="{517E1D27-D920-4D61-9417-7E749BA049E1}" destId="{4194A932-DE5F-41D2-BB3C-360566677271}" srcOrd="0" destOrd="0" presId="urn:microsoft.com/office/officeart/2005/8/layout/hierarchy3"/>
    <dgm:cxn modelId="{354E6F27-7E9B-423F-9F2F-89746431BE93}" type="presParOf" srcId="{517E1D27-D920-4D61-9417-7E749BA049E1}" destId="{7CD4CDE1-A78E-4E6E-B5F5-5E59C696EDF3}" srcOrd="1" destOrd="0" presId="urn:microsoft.com/office/officeart/2005/8/layout/hierarchy3"/>
    <dgm:cxn modelId="{7E963199-CC0C-4CA9-A0C2-B89F0BD7650A}" type="presParOf" srcId="{6E095395-3AA2-4E1F-9E5F-370C26EC2FC0}" destId="{3A79884C-6029-41D0-8753-2D827BF75EB5}" srcOrd="1" destOrd="0" presId="urn:microsoft.com/office/officeart/2005/8/layout/hierarchy3"/>
    <dgm:cxn modelId="{FC571863-0415-4C34-845C-43263E0FC1D2}" type="presParOf" srcId="{3A79884C-6029-41D0-8753-2D827BF75EB5}" destId="{27BAC12A-6FB4-4731-90E1-512164626EB2}" srcOrd="0" destOrd="0" presId="urn:microsoft.com/office/officeart/2005/8/layout/hierarchy3"/>
    <dgm:cxn modelId="{916048CC-FAF4-4DF1-AB21-719D5A989EBD}" type="presParOf" srcId="{3A79884C-6029-41D0-8753-2D827BF75EB5}" destId="{0FF01B71-2479-4472-9F16-BDF2B26FAD90}" srcOrd="1" destOrd="0" presId="urn:microsoft.com/office/officeart/2005/8/layout/hierarchy3"/>
    <dgm:cxn modelId="{20518C85-2E47-4CEC-AEF6-F4125927C7BD}" type="presParOf" srcId="{3A79884C-6029-41D0-8753-2D827BF75EB5}" destId="{E3520876-9F57-4C8C-8CEC-2DBEF83E29D7}" srcOrd="2" destOrd="0" presId="urn:microsoft.com/office/officeart/2005/8/layout/hierarchy3"/>
    <dgm:cxn modelId="{8416770D-A3A1-4239-A402-6B2999591380}" type="presParOf" srcId="{3A79884C-6029-41D0-8753-2D827BF75EB5}" destId="{828B73B8-E380-4B72-A733-19B6DE8865C3}" srcOrd="3" destOrd="0" presId="urn:microsoft.com/office/officeart/2005/8/layout/hierarchy3"/>
    <dgm:cxn modelId="{FE13E991-ACE6-4700-B2A4-7C08A1415E8E}" type="presParOf" srcId="{481DFE43-4DD6-4359-A076-028B58CB23E5}" destId="{EB4E81F3-B5E2-4509-AED8-2E1A8559B6E5}" srcOrd="1" destOrd="0" presId="urn:microsoft.com/office/officeart/2005/8/layout/hierarchy3"/>
    <dgm:cxn modelId="{80C965A9-83CF-4E63-9A0E-A0C6066FB83B}" type="presParOf" srcId="{EB4E81F3-B5E2-4509-AED8-2E1A8559B6E5}" destId="{F1F45FD4-7921-4CB6-B519-801817B793B0}" srcOrd="0" destOrd="0" presId="urn:microsoft.com/office/officeart/2005/8/layout/hierarchy3"/>
    <dgm:cxn modelId="{E13FA113-941A-4966-AF56-698D535E9680}" type="presParOf" srcId="{F1F45FD4-7921-4CB6-B519-801817B793B0}" destId="{63AF41CE-1298-4004-80BA-B881A472187B}" srcOrd="0" destOrd="0" presId="urn:microsoft.com/office/officeart/2005/8/layout/hierarchy3"/>
    <dgm:cxn modelId="{E864AAC7-C157-4B39-A7CC-F96E55A0C72E}" type="presParOf" srcId="{F1F45FD4-7921-4CB6-B519-801817B793B0}" destId="{BCE158CE-87C9-4110-B63C-3DB0BB7538FC}" srcOrd="1" destOrd="0" presId="urn:microsoft.com/office/officeart/2005/8/layout/hierarchy3"/>
    <dgm:cxn modelId="{327346B2-B666-4EC6-A904-0FEF1BE66D89}" type="presParOf" srcId="{EB4E81F3-B5E2-4509-AED8-2E1A8559B6E5}" destId="{B6165645-ED8F-422F-B7DE-373C7404A331}" srcOrd="1" destOrd="0" presId="urn:microsoft.com/office/officeart/2005/8/layout/hierarchy3"/>
    <dgm:cxn modelId="{A43F5719-92F5-408D-9E26-41D788C316C5}" type="presParOf" srcId="{B6165645-ED8F-422F-B7DE-373C7404A331}" destId="{8B7D747C-FCC2-45BD-B6C4-DDA76E0D4D30}" srcOrd="0" destOrd="0" presId="urn:microsoft.com/office/officeart/2005/8/layout/hierarchy3"/>
    <dgm:cxn modelId="{581237D9-F18E-4293-80E4-85722D196A07}" type="presParOf" srcId="{B6165645-ED8F-422F-B7DE-373C7404A331}" destId="{8183174F-C330-4F42-95C2-6E1E21CC4E04}" srcOrd="1" destOrd="0" presId="urn:microsoft.com/office/officeart/2005/8/layout/hierarchy3"/>
    <dgm:cxn modelId="{E69695FD-1494-4A17-AB5E-99494F81A661}" type="presParOf" srcId="{B6165645-ED8F-422F-B7DE-373C7404A331}" destId="{746292A1-CCF2-48B5-954E-C8DA0089495F}" srcOrd="2" destOrd="0" presId="urn:microsoft.com/office/officeart/2005/8/layout/hierarchy3"/>
    <dgm:cxn modelId="{DD03FDB9-40FC-488E-9538-33AF56B46A66}" type="presParOf" srcId="{B6165645-ED8F-422F-B7DE-373C7404A331}" destId="{21F5B8EA-BE40-4A20-917D-0C8EA020ED9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4A932-DE5F-41D2-BB3C-360566677271}">
      <dsp:nvSpPr>
        <dsp:cNvPr id="0" name=""/>
        <dsp:cNvSpPr/>
      </dsp:nvSpPr>
      <dsp:spPr>
        <a:xfrm>
          <a:off x="380995" y="76189"/>
          <a:ext cx="2321718" cy="116087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205" tIns="77470" rIns="116205" bIns="77470" numCol="1" spcCol="1270" anchor="ctr" anchorCtr="0">
          <a:noAutofit/>
        </a:bodyPr>
        <a:lstStyle/>
        <a:p>
          <a:pPr marL="0" lvl="0" indent="0" algn="ctr" defTabSz="2711450">
            <a:lnSpc>
              <a:spcPct val="90000"/>
            </a:lnSpc>
            <a:spcBef>
              <a:spcPct val="0"/>
            </a:spcBef>
            <a:spcAft>
              <a:spcPct val="35000"/>
            </a:spcAft>
            <a:buNone/>
          </a:pPr>
          <a:r>
            <a:rPr lang="en-US" sz="6100" kern="1200" dirty="0"/>
            <a:t>God</a:t>
          </a:r>
        </a:p>
      </dsp:txBody>
      <dsp:txXfrm>
        <a:off x="414996" y="110190"/>
        <a:ext cx="2253716" cy="1092868"/>
      </dsp:txXfrm>
    </dsp:sp>
    <dsp:sp modelId="{27BAC12A-6FB4-4731-90E1-512164626EB2}">
      <dsp:nvSpPr>
        <dsp:cNvPr id="0" name=""/>
        <dsp:cNvSpPr/>
      </dsp:nvSpPr>
      <dsp:spPr>
        <a:xfrm>
          <a:off x="613167" y="1237060"/>
          <a:ext cx="287243" cy="794944"/>
        </a:xfrm>
        <a:custGeom>
          <a:avLst/>
          <a:gdLst/>
          <a:ahLst/>
          <a:cxnLst/>
          <a:rect l="0" t="0" r="0" b="0"/>
          <a:pathLst>
            <a:path>
              <a:moveTo>
                <a:pt x="0" y="0"/>
              </a:moveTo>
              <a:lnTo>
                <a:pt x="0" y="794944"/>
              </a:lnTo>
              <a:lnTo>
                <a:pt x="287243" y="79494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F01B71-2479-4472-9F16-BDF2B26FAD90}">
      <dsp:nvSpPr>
        <dsp:cNvPr id="0" name=""/>
        <dsp:cNvSpPr/>
      </dsp:nvSpPr>
      <dsp:spPr>
        <a:xfrm>
          <a:off x="900410" y="1451576"/>
          <a:ext cx="1857374" cy="116085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Christ</a:t>
          </a:r>
        </a:p>
      </dsp:txBody>
      <dsp:txXfrm>
        <a:off x="934410" y="1485576"/>
        <a:ext cx="1789374" cy="1092859"/>
      </dsp:txXfrm>
    </dsp:sp>
    <dsp:sp modelId="{E3520876-9F57-4C8C-8CEC-2DBEF83E29D7}">
      <dsp:nvSpPr>
        <dsp:cNvPr id="0" name=""/>
        <dsp:cNvSpPr/>
      </dsp:nvSpPr>
      <dsp:spPr>
        <a:xfrm>
          <a:off x="613167" y="1237060"/>
          <a:ext cx="287243" cy="2246019"/>
        </a:xfrm>
        <a:custGeom>
          <a:avLst/>
          <a:gdLst/>
          <a:ahLst/>
          <a:cxnLst/>
          <a:rect l="0" t="0" r="0" b="0"/>
          <a:pathLst>
            <a:path>
              <a:moveTo>
                <a:pt x="0" y="0"/>
              </a:moveTo>
              <a:lnTo>
                <a:pt x="0" y="2246019"/>
              </a:lnTo>
              <a:lnTo>
                <a:pt x="287243" y="224601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8B73B8-E380-4B72-A733-19B6DE8865C3}">
      <dsp:nvSpPr>
        <dsp:cNvPr id="0" name=""/>
        <dsp:cNvSpPr/>
      </dsp:nvSpPr>
      <dsp:spPr>
        <a:xfrm>
          <a:off x="900410" y="2902650"/>
          <a:ext cx="1857374" cy="116085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Man</a:t>
          </a:r>
        </a:p>
      </dsp:txBody>
      <dsp:txXfrm>
        <a:off x="934410" y="2936650"/>
        <a:ext cx="1789374" cy="1092859"/>
      </dsp:txXfrm>
    </dsp:sp>
    <dsp:sp modelId="{63AF41CE-1298-4004-80BA-B881A472187B}">
      <dsp:nvSpPr>
        <dsp:cNvPr id="0" name=""/>
        <dsp:cNvSpPr/>
      </dsp:nvSpPr>
      <dsp:spPr>
        <a:xfrm>
          <a:off x="3338214" y="490"/>
          <a:ext cx="2321718" cy="116085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205" tIns="77470" rIns="116205" bIns="77470" numCol="1" spcCol="1270" anchor="ctr" anchorCtr="0">
          <a:noAutofit/>
        </a:bodyPr>
        <a:lstStyle/>
        <a:p>
          <a:pPr marL="0" lvl="0" indent="0" algn="ctr" defTabSz="2711450">
            <a:lnSpc>
              <a:spcPct val="90000"/>
            </a:lnSpc>
            <a:spcBef>
              <a:spcPct val="0"/>
            </a:spcBef>
            <a:spcAft>
              <a:spcPct val="35000"/>
            </a:spcAft>
            <a:buNone/>
          </a:pPr>
          <a:r>
            <a:rPr lang="en-US" sz="6100" kern="1200" dirty="0"/>
            <a:t>Christ</a:t>
          </a:r>
        </a:p>
      </dsp:txBody>
      <dsp:txXfrm>
        <a:off x="3372214" y="34490"/>
        <a:ext cx="2253718" cy="1092859"/>
      </dsp:txXfrm>
    </dsp:sp>
    <dsp:sp modelId="{8B7D747C-FCC2-45BD-B6C4-DDA76E0D4D30}">
      <dsp:nvSpPr>
        <dsp:cNvPr id="0" name=""/>
        <dsp:cNvSpPr/>
      </dsp:nvSpPr>
      <dsp:spPr>
        <a:xfrm>
          <a:off x="3570386" y="1161349"/>
          <a:ext cx="232171" cy="870644"/>
        </a:xfrm>
        <a:custGeom>
          <a:avLst/>
          <a:gdLst/>
          <a:ahLst/>
          <a:cxnLst/>
          <a:rect l="0" t="0" r="0" b="0"/>
          <a:pathLst>
            <a:path>
              <a:moveTo>
                <a:pt x="0" y="0"/>
              </a:moveTo>
              <a:lnTo>
                <a:pt x="0" y="870644"/>
              </a:lnTo>
              <a:lnTo>
                <a:pt x="232171" y="87064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3174F-C330-4F42-95C2-6E1E21CC4E04}">
      <dsp:nvSpPr>
        <dsp:cNvPr id="0" name=""/>
        <dsp:cNvSpPr/>
      </dsp:nvSpPr>
      <dsp:spPr>
        <a:xfrm>
          <a:off x="3802558" y="1451564"/>
          <a:ext cx="1857374" cy="116085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Man</a:t>
          </a:r>
        </a:p>
      </dsp:txBody>
      <dsp:txXfrm>
        <a:off x="3836558" y="1485564"/>
        <a:ext cx="1789374" cy="1092859"/>
      </dsp:txXfrm>
    </dsp:sp>
    <dsp:sp modelId="{746292A1-CCF2-48B5-954E-C8DA0089495F}">
      <dsp:nvSpPr>
        <dsp:cNvPr id="0" name=""/>
        <dsp:cNvSpPr/>
      </dsp:nvSpPr>
      <dsp:spPr>
        <a:xfrm>
          <a:off x="3570386" y="1161349"/>
          <a:ext cx="232171" cy="2321718"/>
        </a:xfrm>
        <a:custGeom>
          <a:avLst/>
          <a:gdLst/>
          <a:ahLst/>
          <a:cxnLst/>
          <a:rect l="0" t="0" r="0" b="0"/>
          <a:pathLst>
            <a:path>
              <a:moveTo>
                <a:pt x="0" y="0"/>
              </a:moveTo>
              <a:lnTo>
                <a:pt x="0" y="2321718"/>
              </a:lnTo>
              <a:lnTo>
                <a:pt x="232171" y="232171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F5B8EA-BE40-4A20-917D-0C8EA020ED90}">
      <dsp:nvSpPr>
        <dsp:cNvPr id="0" name=""/>
        <dsp:cNvSpPr/>
      </dsp:nvSpPr>
      <dsp:spPr>
        <a:xfrm>
          <a:off x="3802558" y="2902638"/>
          <a:ext cx="1857374" cy="116085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Woman</a:t>
          </a:r>
        </a:p>
      </dsp:txBody>
      <dsp:txXfrm>
        <a:off x="3836558" y="2936638"/>
        <a:ext cx="1789374" cy="10928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5FDD07F-C105-47BD-A4E1-415463FA0885}" type="slidenum">
              <a:rPr lang="en-US"/>
              <a:pPr>
                <a:defRPr/>
              </a:pPr>
              <a:t>‹#›</a:t>
            </a:fld>
            <a:endParaRPr lang="en-US"/>
          </a:p>
        </p:txBody>
      </p:sp>
    </p:spTree>
    <p:extLst>
      <p:ext uri="{BB962C8B-B14F-4D97-AF65-F5344CB8AC3E}">
        <p14:creationId xmlns:p14="http://schemas.microsoft.com/office/powerpoint/2010/main" val="965389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21E124-1B16-4D16-8B58-D2B0E6B2904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4C828-E245-428C-9308-98479CD1233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21E124-1B16-4D16-8B58-D2B0E6B29048}" type="slidenum">
              <a:rPr lang="en-US" smtClean="0"/>
              <a:pPr/>
              <a:t>15</a:t>
            </a:fld>
            <a:endParaRPr lang="en-US"/>
          </a:p>
        </p:txBody>
      </p:sp>
    </p:spTree>
    <p:extLst>
      <p:ext uri="{BB962C8B-B14F-4D97-AF65-F5344CB8AC3E}">
        <p14:creationId xmlns:p14="http://schemas.microsoft.com/office/powerpoint/2010/main" val="1580520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91EE6-C533-452C-B2AE-48E106ABC515}"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FDD07F-C105-47BD-A4E1-415463FA0885}" type="slidenum">
              <a:rPr lang="en-US" smtClean="0"/>
              <a:pPr>
                <a:defRPr/>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21E124-1B16-4D16-8B58-D2B0E6B29048}" type="slidenum">
              <a:rPr lang="en-US" smtClean="0"/>
              <a:pPr/>
              <a:t>38</a:t>
            </a:fld>
            <a:endParaRPr lang="en-US"/>
          </a:p>
        </p:txBody>
      </p:sp>
    </p:spTree>
    <p:extLst>
      <p:ext uri="{BB962C8B-B14F-4D97-AF65-F5344CB8AC3E}">
        <p14:creationId xmlns:p14="http://schemas.microsoft.com/office/powerpoint/2010/main" val="805560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43200" y="1752600"/>
            <a:ext cx="5486400" cy="8382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r>
              <a:rPr lang="en-US"/>
              <a:t>1-27-2019</a:t>
            </a:r>
          </a:p>
        </p:txBody>
      </p:sp>
      <p:sp>
        <p:nvSpPr>
          <p:cNvPr id="5" name="Rectangle 5"/>
          <p:cNvSpPr>
            <a:spLocks noGrp="1" noChangeArrowheads="1"/>
          </p:cNvSpPr>
          <p:nvPr>
            <p:ph type="ftr" sz="quarter" idx="11"/>
          </p:nvPr>
        </p:nvSpPr>
        <p:spPr/>
        <p:txBody>
          <a:bodyPr/>
          <a:lstStyle>
            <a:lvl1pPr>
              <a:defRPr smtClean="0"/>
            </a:lvl1pPr>
          </a:lstStyle>
          <a:p>
            <a:pPr>
              <a:defRPr/>
            </a:pPr>
            <a:r>
              <a:rPr lang="en-US"/>
              <a:t>God's Design for Families</a:t>
            </a:r>
          </a:p>
        </p:txBody>
      </p:sp>
      <p:sp>
        <p:nvSpPr>
          <p:cNvPr id="6" name="Rectangle 6"/>
          <p:cNvSpPr>
            <a:spLocks noGrp="1" noChangeArrowheads="1"/>
          </p:cNvSpPr>
          <p:nvPr>
            <p:ph type="sldNum" sz="quarter" idx="12"/>
          </p:nvPr>
        </p:nvSpPr>
        <p:spPr/>
        <p:txBody>
          <a:bodyPr/>
          <a:lstStyle>
            <a:lvl1pPr>
              <a:defRPr smtClean="0"/>
            </a:lvl1pPr>
          </a:lstStyle>
          <a:p>
            <a:pPr>
              <a:defRPr/>
            </a:pPr>
            <a:fld id="{EBA985A0-257E-4C9C-9405-D8D882FDACAA}" type="slidenum">
              <a:rPr lang="en-US"/>
              <a:pPr>
                <a:defRPr/>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r>
              <a:rPr lang="en-US"/>
              <a:t>1-27-2019</a:t>
            </a:r>
          </a:p>
        </p:txBody>
      </p:sp>
      <p:sp>
        <p:nvSpPr>
          <p:cNvPr id="5" name="Rectangle 9"/>
          <p:cNvSpPr>
            <a:spLocks noGrp="1" noChangeArrowheads="1"/>
          </p:cNvSpPr>
          <p:nvPr>
            <p:ph type="ftr" sz="quarter" idx="11"/>
          </p:nvPr>
        </p:nvSpPr>
        <p:spPr>
          <a:ln/>
        </p:spPr>
        <p:txBody>
          <a:bodyPr/>
          <a:lstStyle>
            <a:lvl1pPr>
              <a:defRPr/>
            </a:lvl1pPr>
          </a:lstStyle>
          <a:p>
            <a:pPr>
              <a:defRPr/>
            </a:pPr>
            <a:r>
              <a:rPr lang="en-US"/>
              <a:t>God's Design for Families</a:t>
            </a:r>
          </a:p>
        </p:txBody>
      </p:sp>
      <p:sp>
        <p:nvSpPr>
          <p:cNvPr id="6" name="Rectangle 10"/>
          <p:cNvSpPr>
            <a:spLocks noGrp="1" noChangeArrowheads="1"/>
          </p:cNvSpPr>
          <p:nvPr>
            <p:ph type="sldNum" sz="quarter" idx="12"/>
          </p:nvPr>
        </p:nvSpPr>
        <p:spPr>
          <a:ln/>
        </p:spPr>
        <p:txBody>
          <a:bodyPr/>
          <a:lstStyle>
            <a:lvl1pPr>
              <a:defRPr/>
            </a:lvl1pPr>
          </a:lstStyle>
          <a:p>
            <a:pPr>
              <a:defRPr/>
            </a:pPr>
            <a:fld id="{5CD50E2C-8566-4D39-950E-93D8BC96E634}" type="slidenum">
              <a:rPr lang="en-US"/>
              <a:pPr>
                <a:defRPr/>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762000"/>
            <a:ext cx="1370012"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1613" y="762000"/>
            <a:ext cx="39624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r>
              <a:rPr lang="en-US"/>
              <a:t>1-27-2019</a:t>
            </a:r>
          </a:p>
        </p:txBody>
      </p:sp>
      <p:sp>
        <p:nvSpPr>
          <p:cNvPr id="5" name="Rectangle 9"/>
          <p:cNvSpPr>
            <a:spLocks noGrp="1" noChangeArrowheads="1"/>
          </p:cNvSpPr>
          <p:nvPr>
            <p:ph type="ftr" sz="quarter" idx="11"/>
          </p:nvPr>
        </p:nvSpPr>
        <p:spPr>
          <a:ln/>
        </p:spPr>
        <p:txBody>
          <a:bodyPr/>
          <a:lstStyle>
            <a:lvl1pPr>
              <a:defRPr/>
            </a:lvl1pPr>
          </a:lstStyle>
          <a:p>
            <a:pPr>
              <a:defRPr/>
            </a:pPr>
            <a:r>
              <a:rPr lang="en-US"/>
              <a:t>God's Design for Families</a:t>
            </a:r>
          </a:p>
        </p:txBody>
      </p:sp>
      <p:sp>
        <p:nvSpPr>
          <p:cNvPr id="6" name="Rectangle 10"/>
          <p:cNvSpPr>
            <a:spLocks noGrp="1" noChangeArrowheads="1"/>
          </p:cNvSpPr>
          <p:nvPr>
            <p:ph type="sldNum" sz="quarter" idx="12"/>
          </p:nvPr>
        </p:nvSpPr>
        <p:spPr>
          <a:ln/>
        </p:spPr>
        <p:txBody>
          <a:bodyPr/>
          <a:lstStyle>
            <a:lvl1pPr>
              <a:defRPr/>
            </a:lvl1pPr>
          </a:lstStyle>
          <a:p>
            <a:pPr>
              <a:defRPr/>
            </a:pPr>
            <a:fld id="{FC8CB201-F137-4D45-AC72-303EC1482811}" type="slidenum">
              <a:rPr lang="en-US"/>
              <a:pPr>
                <a:defRPr/>
              </a:pPr>
              <a:t>‹#›</a:t>
            </a:fld>
            <a:endParaRPr lang="en-US"/>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pPr>
              <a:defRPr/>
            </a:pPr>
            <a:r>
              <a:rPr lang="en-US"/>
              <a:t>1-27-2019</a:t>
            </a:r>
          </a:p>
        </p:txBody>
      </p:sp>
      <p:sp>
        <p:nvSpPr>
          <p:cNvPr id="5" name="Footer Placeholder 4"/>
          <p:cNvSpPr>
            <a:spLocks noGrp="1"/>
          </p:cNvSpPr>
          <p:nvPr>
            <p:ph type="ftr" sz="quarter" idx="11"/>
          </p:nvPr>
        </p:nvSpPr>
        <p:spPr/>
        <p:txBody>
          <a:bodyPr/>
          <a:lstStyle/>
          <a:p>
            <a:pPr>
              <a:defRPr/>
            </a:pPr>
            <a:r>
              <a:rPr lang="en-US"/>
              <a:t>God's Design for Families</a:t>
            </a:r>
          </a:p>
        </p:txBody>
      </p:sp>
      <p:sp>
        <p:nvSpPr>
          <p:cNvPr id="6" name="Slide Number Placeholder 5"/>
          <p:cNvSpPr>
            <a:spLocks noGrp="1"/>
          </p:cNvSpPr>
          <p:nvPr>
            <p:ph type="sldNum" sz="quarter" idx="12"/>
          </p:nvPr>
        </p:nvSpPr>
        <p:spPr/>
        <p:txBody>
          <a:bodyPr/>
          <a:lstStyle/>
          <a:p>
            <a:pPr>
              <a:defRPr/>
            </a:pPr>
            <a:fld id="{EBA985A0-257E-4C9C-9405-D8D882FDACAA}" type="slidenum">
              <a:rPr lang="en-US" smtClean="0"/>
              <a:pPr>
                <a:defRPr/>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pPr>
              <a:defRPr/>
            </a:pPr>
            <a:r>
              <a:rPr lang="en-US"/>
              <a:t>1-27-2019</a:t>
            </a:r>
          </a:p>
        </p:txBody>
      </p:sp>
      <p:sp>
        <p:nvSpPr>
          <p:cNvPr id="5" name="Footer Placeholder 4"/>
          <p:cNvSpPr>
            <a:spLocks noGrp="1"/>
          </p:cNvSpPr>
          <p:nvPr>
            <p:ph type="ftr" sz="quarter" idx="11"/>
          </p:nvPr>
        </p:nvSpPr>
        <p:spPr/>
        <p:txBody>
          <a:bodyPr/>
          <a:lstStyle/>
          <a:p>
            <a:pPr>
              <a:defRPr/>
            </a:pPr>
            <a:r>
              <a:rPr lang="en-US"/>
              <a:t>God's Design for Families</a:t>
            </a:r>
          </a:p>
        </p:txBody>
      </p:sp>
      <p:sp>
        <p:nvSpPr>
          <p:cNvPr id="6" name="Slide Number Placeholder 5"/>
          <p:cNvSpPr>
            <a:spLocks noGrp="1"/>
          </p:cNvSpPr>
          <p:nvPr>
            <p:ph type="sldNum" sz="quarter" idx="12"/>
          </p:nvPr>
        </p:nvSpPr>
        <p:spPr/>
        <p:txBody>
          <a:bodyPr/>
          <a:lstStyle/>
          <a:p>
            <a:pPr>
              <a:defRPr/>
            </a:pPr>
            <a:fld id="{55C333FD-5053-4FC1-9E7E-284502320B99}" type="slidenum">
              <a:rPr lang="en-US" smtClean="0"/>
              <a:pPr>
                <a:defRPr/>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1-27-2019</a:t>
            </a:r>
          </a:p>
        </p:txBody>
      </p:sp>
      <p:sp>
        <p:nvSpPr>
          <p:cNvPr id="5" name="Footer Placeholder 4"/>
          <p:cNvSpPr>
            <a:spLocks noGrp="1"/>
          </p:cNvSpPr>
          <p:nvPr>
            <p:ph type="ftr" sz="quarter" idx="11"/>
          </p:nvPr>
        </p:nvSpPr>
        <p:spPr/>
        <p:txBody>
          <a:bodyPr/>
          <a:lstStyle/>
          <a:p>
            <a:pPr>
              <a:defRPr/>
            </a:pPr>
            <a:r>
              <a:rPr lang="en-US"/>
              <a:t>God's Design for Families</a:t>
            </a:r>
          </a:p>
        </p:txBody>
      </p:sp>
      <p:sp>
        <p:nvSpPr>
          <p:cNvPr id="6" name="Slide Number Placeholder 5"/>
          <p:cNvSpPr>
            <a:spLocks noGrp="1"/>
          </p:cNvSpPr>
          <p:nvPr>
            <p:ph type="sldNum" sz="quarter" idx="12"/>
          </p:nvPr>
        </p:nvSpPr>
        <p:spPr/>
        <p:txBody>
          <a:bodyPr/>
          <a:lstStyle/>
          <a:p>
            <a:pPr>
              <a:defRPr/>
            </a:pPr>
            <a:fld id="{6AC57E8A-6502-4B4E-BD15-D1D10378B999}" type="slidenum">
              <a:rPr lang="en-US" smtClean="0"/>
              <a:pPr>
                <a:defRPr/>
              </a:pPr>
              <a:t>‹#›</a:t>
            </a:fld>
            <a:endParaRPr lang="en-US"/>
          </a:p>
        </p:txBody>
      </p:sp>
    </p:spTree>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pPr>
              <a:defRPr/>
            </a:pPr>
            <a:r>
              <a:rPr lang="en-US"/>
              <a:t>1-27-2019</a:t>
            </a:r>
          </a:p>
        </p:txBody>
      </p:sp>
      <p:sp>
        <p:nvSpPr>
          <p:cNvPr id="6" name="Footer Placeholder 5"/>
          <p:cNvSpPr>
            <a:spLocks noGrp="1"/>
          </p:cNvSpPr>
          <p:nvPr>
            <p:ph type="ftr" sz="quarter" idx="11"/>
          </p:nvPr>
        </p:nvSpPr>
        <p:spPr/>
        <p:txBody>
          <a:bodyPr/>
          <a:lstStyle/>
          <a:p>
            <a:pPr>
              <a:defRPr/>
            </a:pPr>
            <a:r>
              <a:rPr lang="en-US"/>
              <a:t>God's Design for Families</a:t>
            </a:r>
          </a:p>
        </p:txBody>
      </p:sp>
      <p:sp>
        <p:nvSpPr>
          <p:cNvPr id="7" name="Slide Number Placeholder 6"/>
          <p:cNvSpPr>
            <a:spLocks noGrp="1"/>
          </p:cNvSpPr>
          <p:nvPr>
            <p:ph type="sldNum" sz="quarter" idx="12"/>
          </p:nvPr>
        </p:nvSpPr>
        <p:spPr/>
        <p:txBody>
          <a:bodyPr/>
          <a:lstStyle/>
          <a:p>
            <a:pPr>
              <a:defRPr/>
            </a:pPr>
            <a:fld id="{07871C11-5801-4483-A3F5-A2866E103EEB}" type="slidenum">
              <a:rPr lang="en-US" smtClean="0"/>
              <a:pPr>
                <a:defRPr/>
              </a:pPr>
              <a:t>‹#›</a:t>
            </a:fld>
            <a:endParaRPr lang="en-US"/>
          </a:p>
        </p:txBody>
      </p:sp>
    </p:spTree>
  </p:cSld>
  <p:clrMapOvr>
    <a:masterClrMapping/>
  </p:clrMapOvr>
  <p:transitio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r>
              <a:rPr lang="en-US"/>
              <a:t>1-27-2019</a:t>
            </a:r>
          </a:p>
        </p:txBody>
      </p:sp>
      <p:sp>
        <p:nvSpPr>
          <p:cNvPr id="8" name="Footer Placeholder 7"/>
          <p:cNvSpPr>
            <a:spLocks noGrp="1"/>
          </p:cNvSpPr>
          <p:nvPr>
            <p:ph type="ftr" sz="quarter" idx="11"/>
          </p:nvPr>
        </p:nvSpPr>
        <p:spPr/>
        <p:txBody>
          <a:bodyPr/>
          <a:lstStyle/>
          <a:p>
            <a:pPr>
              <a:defRPr/>
            </a:pPr>
            <a:r>
              <a:rPr lang="en-US"/>
              <a:t>God's Design for Families</a:t>
            </a:r>
          </a:p>
        </p:txBody>
      </p:sp>
      <p:sp>
        <p:nvSpPr>
          <p:cNvPr id="9" name="Slide Number Placeholder 8"/>
          <p:cNvSpPr>
            <a:spLocks noGrp="1"/>
          </p:cNvSpPr>
          <p:nvPr>
            <p:ph type="sldNum" sz="quarter" idx="12"/>
          </p:nvPr>
        </p:nvSpPr>
        <p:spPr/>
        <p:txBody>
          <a:bodyPr/>
          <a:lstStyle/>
          <a:p>
            <a:pPr>
              <a:defRPr/>
            </a:pPr>
            <a:fld id="{F7C10377-0777-486C-98C9-B55BCBA863D0}" type="slidenum">
              <a:rPr lang="en-US" smtClean="0"/>
              <a:pPr>
                <a:defRPr/>
              </a:pPr>
              <a:t>‹#›</a:t>
            </a:fld>
            <a:endParaRPr lang="en-US"/>
          </a:p>
        </p:txBody>
      </p:sp>
    </p:spTree>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1-27-2019</a:t>
            </a:r>
          </a:p>
        </p:txBody>
      </p:sp>
      <p:sp>
        <p:nvSpPr>
          <p:cNvPr id="4" name="Footer Placeholder 3"/>
          <p:cNvSpPr>
            <a:spLocks noGrp="1"/>
          </p:cNvSpPr>
          <p:nvPr>
            <p:ph type="ftr" sz="quarter" idx="11"/>
          </p:nvPr>
        </p:nvSpPr>
        <p:spPr/>
        <p:txBody>
          <a:bodyPr/>
          <a:lstStyle/>
          <a:p>
            <a:pPr>
              <a:defRPr/>
            </a:pPr>
            <a:r>
              <a:rPr lang="en-US"/>
              <a:t>God's Design for Families</a:t>
            </a:r>
          </a:p>
        </p:txBody>
      </p:sp>
      <p:sp>
        <p:nvSpPr>
          <p:cNvPr id="5" name="Slide Number Placeholder 4"/>
          <p:cNvSpPr>
            <a:spLocks noGrp="1"/>
          </p:cNvSpPr>
          <p:nvPr>
            <p:ph type="sldNum" sz="quarter" idx="12"/>
          </p:nvPr>
        </p:nvSpPr>
        <p:spPr/>
        <p:txBody>
          <a:bodyPr/>
          <a:lstStyle/>
          <a:p>
            <a:pPr>
              <a:defRPr/>
            </a:pPr>
            <a:fld id="{FD5E5040-54F9-40E3-9844-9FEAADD02A6C}" type="slidenum">
              <a:rPr lang="en-US" smtClean="0"/>
              <a:pPr>
                <a:defRPr/>
              </a:pPr>
              <a:t>‹#›</a:t>
            </a:fld>
            <a:endParaRPr lang="en-US"/>
          </a:p>
        </p:txBody>
      </p:sp>
    </p:spTree>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1-27-2019</a:t>
            </a:r>
          </a:p>
        </p:txBody>
      </p:sp>
      <p:sp>
        <p:nvSpPr>
          <p:cNvPr id="3" name="Footer Placeholder 2"/>
          <p:cNvSpPr>
            <a:spLocks noGrp="1"/>
          </p:cNvSpPr>
          <p:nvPr>
            <p:ph type="ftr" sz="quarter" idx="11"/>
          </p:nvPr>
        </p:nvSpPr>
        <p:spPr/>
        <p:txBody>
          <a:bodyPr/>
          <a:lstStyle/>
          <a:p>
            <a:pPr>
              <a:defRPr/>
            </a:pPr>
            <a:r>
              <a:rPr lang="en-US"/>
              <a:t>God's Design for Families</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a:t>
            </a:fld>
            <a:endParaRPr lang="en-US"/>
          </a:p>
        </p:txBody>
      </p:sp>
    </p:spTree>
  </p:cSld>
  <p:clrMapOvr>
    <a:masterClrMapping/>
  </p:clrMapOvr>
  <p:transitio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1-27-2019</a:t>
            </a:r>
          </a:p>
        </p:txBody>
      </p:sp>
      <p:sp>
        <p:nvSpPr>
          <p:cNvPr id="6" name="Footer Placeholder 5"/>
          <p:cNvSpPr>
            <a:spLocks noGrp="1"/>
          </p:cNvSpPr>
          <p:nvPr>
            <p:ph type="ftr" sz="quarter" idx="11"/>
          </p:nvPr>
        </p:nvSpPr>
        <p:spPr/>
        <p:txBody>
          <a:bodyPr/>
          <a:lstStyle/>
          <a:p>
            <a:pPr>
              <a:defRPr/>
            </a:pPr>
            <a:r>
              <a:rPr lang="en-US"/>
              <a:t>God's Design for Families</a:t>
            </a:r>
          </a:p>
        </p:txBody>
      </p:sp>
      <p:sp>
        <p:nvSpPr>
          <p:cNvPr id="7" name="Slide Number Placeholder 6"/>
          <p:cNvSpPr>
            <a:spLocks noGrp="1"/>
          </p:cNvSpPr>
          <p:nvPr>
            <p:ph type="sldNum" sz="quarter" idx="12"/>
          </p:nvPr>
        </p:nvSpPr>
        <p:spPr/>
        <p:txBody>
          <a:bodyPr/>
          <a:lstStyle/>
          <a:p>
            <a:pPr>
              <a:defRPr/>
            </a:pPr>
            <a:fld id="{3CB5B6D1-414B-4AAF-B0B5-46B3BADE4BA7}" type="slidenum">
              <a:rPr lang="en-US" smtClean="0"/>
              <a:pPr>
                <a:defRPr/>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r>
              <a:rPr lang="en-US"/>
              <a:t>1-27-2019</a:t>
            </a:r>
          </a:p>
        </p:txBody>
      </p:sp>
      <p:sp>
        <p:nvSpPr>
          <p:cNvPr id="5" name="Rectangle 9"/>
          <p:cNvSpPr>
            <a:spLocks noGrp="1" noChangeArrowheads="1"/>
          </p:cNvSpPr>
          <p:nvPr>
            <p:ph type="ftr" sz="quarter" idx="11"/>
          </p:nvPr>
        </p:nvSpPr>
        <p:spPr>
          <a:ln/>
        </p:spPr>
        <p:txBody>
          <a:bodyPr/>
          <a:lstStyle>
            <a:lvl1pPr>
              <a:defRPr/>
            </a:lvl1pPr>
          </a:lstStyle>
          <a:p>
            <a:pPr>
              <a:defRPr/>
            </a:pPr>
            <a:r>
              <a:rPr lang="en-US"/>
              <a:t>God's Design for Families</a:t>
            </a:r>
          </a:p>
        </p:txBody>
      </p:sp>
      <p:sp>
        <p:nvSpPr>
          <p:cNvPr id="6" name="Rectangle 10"/>
          <p:cNvSpPr>
            <a:spLocks noGrp="1" noChangeArrowheads="1"/>
          </p:cNvSpPr>
          <p:nvPr>
            <p:ph type="sldNum" sz="quarter" idx="12"/>
          </p:nvPr>
        </p:nvSpPr>
        <p:spPr>
          <a:ln/>
        </p:spPr>
        <p:txBody>
          <a:bodyPr/>
          <a:lstStyle>
            <a:lvl1pPr>
              <a:defRPr/>
            </a:lvl1pPr>
          </a:lstStyle>
          <a:p>
            <a:pPr>
              <a:defRPr/>
            </a:pPr>
            <a:fld id="{55C333FD-5053-4FC1-9E7E-284502320B99}" type="slidenum">
              <a:rPr lang="en-US"/>
              <a:pPr>
                <a:defRPr/>
              </a:pPr>
              <a:t>‹#›</a:t>
            </a:fld>
            <a:endParaRPr lang="en-US"/>
          </a:p>
        </p:txBody>
      </p:sp>
    </p:spTree>
  </p:cSld>
  <p:clrMapOvr>
    <a:masterClrMapping/>
  </p:clrMapOvr>
  <p:transition spd="med">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1-27-2019</a:t>
            </a:r>
          </a:p>
        </p:txBody>
      </p:sp>
      <p:sp>
        <p:nvSpPr>
          <p:cNvPr id="6" name="Footer Placeholder 5"/>
          <p:cNvSpPr>
            <a:spLocks noGrp="1"/>
          </p:cNvSpPr>
          <p:nvPr>
            <p:ph type="ftr" sz="quarter" idx="11"/>
          </p:nvPr>
        </p:nvSpPr>
        <p:spPr/>
        <p:txBody>
          <a:bodyPr/>
          <a:lstStyle/>
          <a:p>
            <a:pPr>
              <a:defRPr/>
            </a:pPr>
            <a:r>
              <a:rPr lang="en-US"/>
              <a:t>God's Design for Families</a:t>
            </a:r>
          </a:p>
        </p:txBody>
      </p:sp>
      <p:sp>
        <p:nvSpPr>
          <p:cNvPr id="7" name="Slide Number Placeholder 6"/>
          <p:cNvSpPr>
            <a:spLocks noGrp="1"/>
          </p:cNvSpPr>
          <p:nvPr>
            <p:ph type="sldNum" sz="quarter" idx="12"/>
          </p:nvPr>
        </p:nvSpPr>
        <p:spPr/>
        <p:txBody>
          <a:bodyPr/>
          <a:lstStyle/>
          <a:p>
            <a:pPr>
              <a:defRPr/>
            </a:pPr>
            <a:fld id="{67B0932B-1701-4A8D-982F-B29CE52CAFBC}" type="slidenum">
              <a:rPr lang="en-US" smtClean="0"/>
              <a:pPr>
                <a:defRPr/>
              </a:pPr>
              <a:t>‹#›</a:t>
            </a:fld>
            <a:endParaRPr lang="en-US"/>
          </a:p>
        </p:txBody>
      </p:sp>
    </p:spTree>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1-27-2019</a:t>
            </a:r>
          </a:p>
        </p:txBody>
      </p:sp>
      <p:sp>
        <p:nvSpPr>
          <p:cNvPr id="5" name="Footer Placeholder 4"/>
          <p:cNvSpPr>
            <a:spLocks noGrp="1"/>
          </p:cNvSpPr>
          <p:nvPr>
            <p:ph type="ftr" sz="quarter" idx="11"/>
          </p:nvPr>
        </p:nvSpPr>
        <p:spPr/>
        <p:txBody>
          <a:bodyPr/>
          <a:lstStyle/>
          <a:p>
            <a:pPr>
              <a:defRPr/>
            </a:pPr>
            <a:r>
              <a:rPr lang="en-US"/>
              <a:t>God's Design for Families</a:t>
            </a:r>
          </a:p>
        </p:txBody>
      </p:sp>
      <p:sp>
        <p:nvSpPr>
          <p:cNvPr id="6" name="Slide Number Placeholder 5"/>
          <p:cNvSpPr>
            <a:spLocks noGrp="1"/>
          </p:cNvSpPr>
          <p:nvPr>
            <p:ph type="sldNum" sz="quarter" idx="12"/>
          </p:nvPr>
        </p:nvSpPr>
        <p:spPr/>
        <p:txBody>
          <a:bodyPr/>
          <a:lstStyle/>
          <a:p>
            <a:pPr>
              <a:defRPr/>
            </a:pPr>
            <a:fld id="{5CD50E2C-8566-4D39-950E-93D8BC96E634}" type="slidenum">
              <a:rPr lang="en-US" smtClean="0"/>
              <a:pPr>
                <a:defRPr/>
              </a:pPr>
              <a:t>‹#›</a:t>
            </a:fld>
            <a:endParaRPr lang="en-US"/>
          </a:p>
        </p:txBody>
      </p:sp>
    </p:spTree>
  </p:cSld>
  <p:clrMapOvr>
    <a:masterClrMapping/>
  </p:clrMapOvr>
  <p:transitio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1-27-2019</a:t>
            </a:r>
          </a:p>
        </p:txBody>
      </p:sp>
      <p:sp>
        <p:nvSpPr>
          <p:cNvPr id="5" name="Footer Placeholder 4"/>
          <p:cNvSpPr>
            <a:spLocks noGrp="1"/>
          </p:cNvSpPr>
          <p:nvPr>
            <p:ph type="ftr" sz="quarter" idx="11"/>
          </p:nvPr>
        </p:nvSpPr>
        <p:spPr/>
        <p:txBody>
          <a:bodyPr/>
          <a:lstStyle/>
          <a:p>
            <a:pPr>
              <a:defRPr/>
            </a:pPr>
            <a:r>
              <a:rPr lang="en-US"/>
              <a:t>God's Design for Families</a:t>
            </a:r>
          </a:p>
        </p:txBody>
      </p:sp>
      <p:sp>
        <p:nvSpPr>
          <p:cNvPr id="6" name="Slide Number Placeholder 5"/>
          <p:cNvSpPr>
            <a:spLocks noGrp="1"/>
          </p:cNvSpPr>
          <p:nvPr>
            <p:ph type="sldNum" sz="quarter" idx="12"/>
          </p:nvPr>
        </p:nvSpPr>
        <p:spPr/>
        <p:txBody>
          <a:bodyPr/>
          <a:lstStyle/>
          <a:p>
            <a:pPr>
              <a:defRPr/>
            </a:pPr>
            <a:fld id="{FC8CB201-F137-4D45-AC72-303EC1482811}" type="slidenum">
              <a:rPr lang="en-US" smtClean="0"/>
              <a:pPr>
                <a:defRPr/>
              </a:pPr>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r>
              <a:rPr lang="en-US"/>
              <a:t>1-27-2019</a:t>
            </a:r>
          </a:p>
        </p:txBody>
      </p:sp>
      <p:sp>
        <p:nvSpPr>
          <p:cNvPr id="5" name="Rectangle 9"/>
          <p:cNvSpPr>
            <a:spLocks noGrp="1" noChangeArrowheads="1"/>
          </p:cNvSpPr>
          <p:nvPr>
            <p:ph type="ftr" sz="quarter" idx="11"/>
          </p:nvPr>
        </p:nvSpPr>
        <p:spPr>
          <a:ln/>
        </p:spPr>
        <p:txBody>
          <a:bodyPr/>
          <a:lstStyle>
            <a:lvl1pPr>
              <a:defRPr/>
            </a:lvl1pPr>
          </a:lstStyle>
          <a:p>
            <a:pPr>
              <a:defRPr/>
            </a:pPr>
            <a:r>
              <a:rPr lang="en-US"/>
              <a:t>God's Design for Families</a:t>
            </a:r>
          </a:p>
        </p:txBody>
      </p:sp>
      <p:sp>
        <p:nvSpPr>
          <p:cNvPr id="6" name="Rectangle 10"/>
          <p:cNvSpPr>
            <a:spLocks noGrp="1" noChangeArrowheads="1"/>
          </p:cNvSpPr>
          <p:nvPr>
            <p:ph type="sldNum" sz="quarter" idx="12"/>
          </p:nvPr>
        </p:nvSpPr>
        <p:spPr>
          <a:ln/>
        </p:spPr>
        <p:txBody>
          <a:bodyPr/>
          <a:lstStyle>
            <a:lvl1pPr>
              <a:defRPr/>
            </a:lvl1pPr>
          </a:lstStyle>
          <a:p>
            <a:pPr>
              <a:defRPr/>
            </a:pPr>
            <a:fld id="{6AC57E8A-6502-4B4E-BD15-D1D10378B999}" type="slidenum">
              <a:rPr lang="en-US"/>
              <a:pPr>
                <a:defRPr/>
              </a:pPr>
              <a:t>‹#›</a:t>
            </a:fld>
            <a:endParaRPr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r>
              <a:rPr lang="en-US"/>
              <a:t>1-27-2019</a:t>
            </a:r>
          </a:p>
        </p:txBody>
      </p:sp>
      <p:sp>
        <p:nvSpPr>
          <p:cNvPr id="6" name="Rectangle 9"/>
          <p:cNvSpPr>
            <a:spLocks noGrp="1" noChangeArrowheads="1"/>
          </p:cNvSpPr>
          <p:nvPr>
            <p:ph type="ftr" sz="quarter" idx="11"/>
          </p:nvPr>
        </p:nvSpPr>
        <p:spPr>
          <a:ln/>
        </p:spPr>
        <p:txBody>
          <a:bodyPr/>
          <a:lstStyle>
            <a:lvl1pPr>
              <a:defRPr/>
            </a:lvl1pPr>
          </a:lstStyle>
          <a:p>
            <a:pPr>
              <a:defRPr/>
            </a:pPr>
            <a:r>
              <a:rPr lang="en-US"/>
              <a:t>God's Design for Families</a:t>
            </a:r>
          </a:p>
        </p:txBody>
      </p:sp>
      <p:sp>
        <p:nvSpPr>
          <p:cNvPr id="7" name="Rectangle 10"/>
          <p:cNvSpPr>
            <a:spLocks noGrp="1" noChangeArrowheads="1"/>
          </p:cNvSpPr>
          <p:nvPr>
            <p:ph type="sldNum" sz="quarter" idx="12"/>
          </p:nvPr>
        </p:nvSpPr>
        <p:spPr>
          <a:ln/>
        </p:spPr>
        <p:txBody>
          <a:bodyPr/>
          <a:lstStyle>
            <a:lvl1pPr>
              <a:defRPr/>
            </a:lvl1pPr>
          </a:lstStyle>
          <a:p>
            <a:pPr>
              <a:defRPr/>
            </a:pPr>
            <a:fld id="{07871C11-5801-4483-A3F5-A2866E103EEB}" type="slidenum">
              <a:rPr lang="en-US"/>
              <a:pPr>
                <a:defRPr/>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r>
              <a:rPr lang="en-US"/>
              <a:t>1-27-2019</a:t>
            </a:r>
          </a:p>
        </p:txBody>
      </p:sp>
      <p:sp>
        <p:nvSpPr>
          <p:cNvPr id="8" name="Rectangle 9"/>
          <p:cNvSpPr>
            <a:spLocks noGrp="1" noChangeArrowheads="1"/>
          </p:cNvSpPr>
          <p:nvPr>
            <p:ph type="ftr" sz="quarter" idx="11"/>
          </p:nvPr>
        </p:nvSpPr>
        <p:spPr>
          <a:ln/>
        </p:spPr>
        <p:txBody>
          <a:bodyPr/>
          <a:lstStyle>
            <a:lvl1pPr>
              <a:defRPr/>
            </a:lvl1pPr>
          </a:lstStyle>
          <a:p>
            <a:pPr>
              <a:defRPr/>
            </a:pPr>
            <a:r>
              <a:rPr lang="en-US"/>
              <a:t>God's Design for Families</a:t>
            </a:r>
          </a:p>
        </p:txBody>
      </p:sp>
      <p:sp>
        <p:nvSpPr>
          <p:cNvPr id="9" name="Rectangle 10"/>
          <p:cNvSpPr>
            <a:spLocks noGrp="1" noChangeArrowheads="1"/>
          </p:cNvSpPr>
          <p:nvPr>
            <p:ph type="sldNum" sz="quarter" idx="12"/>
          </p:nvPr>
        </p:nvSpPr>
        <p:spPr>
          <a:ln/>
        </p:spPr>
        <p:txBody>
          <a:bodyPr/>
          <a:lstStyle>
            <a:lvl1pPr>
              <a:defRPr/>
            </a:lvl1pPr>
          </a:lstStyle>
          <a:p>
            <a:pPr>
              <a:defRPr/>
            </a:pPr>
            <a:fld id="{F7C10377-0777-486C-98C9-B55BCBA863D0}" type="slidenum">
              <a:rPr lang="en-US"/>
              <a:pPr>
                <a:defRPr/>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r>
              <a:rPr lang="en-US"/>
              <a:t>1-27-2019</a:t>
            </a:r>
          </a:p>
        </p:txBody>
      </p:sp>
      <p:sp>
        <p:nvSpPr>
          <p:cNvPr id="4" name="Rectangle 9"/>
          <p:cNvSpPr>
            <a:spLocks noGrp="1" noChangeArrowheads="1"/>
          </p:cNvSpPr>
          <p:nvPr>
            <p:ph type="ftr" sz="quarter" idx="11"/>
          </p:nvPr>
        </p:nvSpPr>
        <p:spPr>
          <a:ln/>
        </p:spPr>
        <p:txBody>
          <a:bodyPr/>
          <a:lstStyle>
            <a:lvl1pPr>
              <a:defRPr/>
            </a:lvl1pPr>
          </a:lstStyle>
          <a:p>
            <a:pPr>
              <a:defRPr/>
            </a:pPr>
            <a:r>
              <a:rPr lang="en-US"/>
              <a:t>God's Design for Families</a:t>
            </a:r>
          </a:p>
        </p:txBody>
      </p:sp>
      <p:sp>
        <p:nvSpPr>
          <p:cNvPr id="5" name="Rectangle 10"/>
          <p:cNvSpPr>
            <a:spLocks noGrp="1" noChangeArrowheads="1"/>
          </p:cNvSpPr>
          <p:nvPr>
            <p:ph type="sldNum" sz="quarter" idx="12"/>
          </p:nvPr>
        </p:nvSpPr>
        <p:spPr>
          <a:ln/>
        </p:spPr>
        <p:txBody>
          <a:bodyPr/>
          <a:lstStyle>
            <a:lvl1pPr>
              <a:defRPr/>
            </a:lvl1pPr>
          </a:lstStyle>
          <a:p>
            <a:pPr>
              <a:defRPr/>
            </a:pPr>
            <a:fld id="{FD5E5040-54F9-40E3-9844-9FEAADD02A6C}" type="slidenum">
              <a:rPr lang="en-US"/>
              <a:pPr>
                <a:defRPr/>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r>
              <a:rPr lang="en-US"/>
              <a:t>1-27-2019</a:t>
            </a:r>
          </a:p>
        </p:txBody>
      </p:sp>
      <p:sp>
        <p:nvSpPr>
          <p:cNvPr id="3" name="Rectangle 9"/>
          <p:cNvSpPr>
            <a:spLocks noGrp="1" noChangeArrowheads="1"/>
          </p:cNvSpPr>
          <p:nvPr>
            <p:ph type="ftr" sz="quarter" idx="11"/>
          </p:nvPr>
        </p:nvSpPr>
        <p:spPr>
          <a:ln/>
        </p:spPr>
        <p:txBody>
          <a:bodyPr/>
          <a:lstStyle>
            <a:lvl1pPr>
              <a:defRPr/>
            </a:lvl1pPr>
          </a:lstStyle>
          <a:p>
            <a:pPr>
              <a:defRPr/>
            </a:pPr>
            <a:r>
              <a:rPr lang="en-US"/>
              <a:t>God's Design for Families</a:t>
            </a:r>
          </a:p>
        </p:txBody>
      </p:sp>
      <p:sp>
        <p:nvSpPr>
          <p:cNvPr id="4" name="Rectangle 10"/>
          <p:cNvSpPr>
            <a:spLocks noGrp="1" noChangeArrowheads="1"/>
          </p:cNvSpPr>
          <p:nvPr>
            <p:ph type="sldNum" sz="quarter" idx="12"/>
          </p:nvPr>
        </p:nvSpPr>
        <p:spPr>
          <a:ln/>
        </p:spPr>
        <p:txBody>
          <a:bodyPr/>
          <a:lstStyle>
            <a:lvl1pPr>
              <a:defRPr/>
            </a:lvl1pPr>
          </a:lstStyle>
          <a:p>
            <a:pPr>
              <a:defRPr/>
            </a:pPr>
            <a:fld id="{E3132471-3D99-43CE-955E-894CB2ECB518}" type="slidenum">
              <a:rPr lang="en-US"/>
              <a:pPr>
                <a:defRPr/>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US"/>
              <a:t>1-27-2019</a:t>
            </a:r>
          </a:p>
        </p:txBody>
      </p:sp>
      <p:sp>
        <p:nvSpPr>
          <p:cNvPr id="6" name="Rectangle 9"/>
          <p:cNvSpPr>
            <a:spLocks noGrp="1" noChangeArrowheads="1"/>
          </p:cNvSpPr>
          <p:nvPr>
            <p:ph type="ftr" sz="quarter" idx="11"/>
          </p:nvPr>
        </p:nvSpPr>
        <p:spPr>
          <a:ln/>
        </p:spPr>
        <p:txBody>
          <a:bodyPr/>
          <a:lstStyle>
            <a:lvl1pPr>
              <a:defRPr/>
            </a:lvl1pPr>
          </a:lstStyle>
          <a:p>
            <a:pPr>
              <a:defRPr/>
            </a:pPr>
            <a:r>
              <a:rPr lang="en-US"/>
              <a:t>God's Design for Families</a:t>
            </a:r>
          </a:p>
        </p:txBody>
      </p:sp>
      <p:sp>
        <p:nvSpPr>
          <p:cNvPr id="7" name="Rectangle 10"/>
          <p:cNvSpPr>
            <a:spLocks noGrp="1" noChangeArrowheads="1"/>
          </p:cNvSpPr>
          <p:nvPr>
            <p:ph type="sldNum" sz="quarter" idx="12"/>
          </p:nvPr>
        </p:nvSpPr>
        <p:spPr>
          <a:ln/>
        </p:spPr>
        <p:txBody>
          <a:bodyPr/>
          <a:lstStyle>
            <a:lvl1pPr>
              <a:defRPr/>
            </a:lvl1pPr>
          </a:lstStyle>
          <a:p>
            <a:pPr>
              <a:defRPr/>
            </a:pPr>
            <a:fld id="{3CB5B6D1-414B-4AAF-B0B5-46B3BADE4BA7}" type="slidenum">
              <a:rPr lang="en-US"/>
              <a:pPr>
                <a:defRPr/>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US"/>
              <a:t>1-27-2019</a:t>
            </a:r>
          </a:p>
        </p:txBody>
      </p:sp>
      <p:sp>
        <p:nvSpPr>
          <p:cNvPr id="6" name="Rectangle 9"/>
          <p:cNvSpPr>
            <a:spLocks noGrp="1" noChangeArrowheads="1"/>
          </p:cNvSpPr>
          <p:nvPr>
            <p:ph type="ftr" sz="quarter" idx="11"/>
          </p:nvPr>
        </p:nvSpPr>
        <p:spPr>
          <a:ln/>
        </p:spPr>
        <p:txBody>
          <a:bodyPr/>
          <a:lstStyle>
            <a:lvl1pPr>
              <a:defRPr/>
            </a:lvl1pPr>
          </a:lstStyle>
          <a:p>
            <a:pPr>
              <a:defRPr/>
            </a:pPr>
            <a:r>
              <a:rPr lang="en-US"/>
              <a:t>God's Design for Families</a:t>
            </a:r>
          </a:p>
        </p:txBody>
      </p:sp>
      <p:sp>
        <p:nvSpPr>
          <p:cNvPr id="7" name="Rectangle 10"/>
          <p:cNvSpPr>
            <a:spLocks noGrp="1" noChangeArrowheads="1"/>
          </p:cNvSpPr>
          <p:nvPr>
            <p:ph type="sldNum" sz="quarter" idx="12"/>
          </p:nvPr>
        </p:nvSpPr>
        <p:spPr>
          <a:ln/>
        </p:spPr>
        <p:txBody>
          <a:bodyPr/>
          <a:lstStyle>
            <a:lvl1pPr>
              <a:defRPr/>
            </a:lvl1pPr>
          </a:lstStyle>
          <a:p>
            <a:pPr>
              <a:defRPr/>
            </a:pPr>
            <a:fld id="{67B0932B-1701-4A8D-982F-B29CE52CAFBC}" type="slidenum">
              <a:rPr lang="en-US"/>
              <a:pPr>
                <a:defRPr/>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1613" y="762000"/>
            <a:ext cx="5484812"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741613" y="1828800"/>
            <a:ext cx="5484812"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Rectangle 8"/>
          <p:cNvSpPr>
            <a:spLocks noGrp="1" noChangeArrowheads="1"/>
          </p:cNvSpPr>
          <p:nvPr>
            <p:ph type="dt" sz="half" idx="2"/>
          </p:nvPr>
        </p:nvSpPr>
        <p:spPr bwMode="auto">
          <a:xfrm>
            <a:off x="9144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rgbClr val="79551B"/>
                </a:solidFill>
                <a:latin typeface="+mn-lt"/>
              </a:defRPr>
            </a:lvl1pPr>
          </a:lstStyle>
          <a:p>
            <a:pPr>
              <a:defRPr/>
            </a:pPr>
            <a:r>
              <a:rPr lang="en-US"/>
              <a:t>1-27-2019</a:t>
            </a:r>
          </a:p>
        </p:txBody>
      </p:sp>
      <p:sp>
        <p:nvSpPr>
          <p:cNvPr id="1033" name="Rectangle 9"/>
          <p:cNvSpPr>
            <a:spLocks noGrp="1" noChangeArrowheads="1"/>
          </p:cNvSpPr>
          <p:nvPr>
            <p:ph type="ftr" sz="quarter" idx="3"/>
          </p:nvPr>
        </p:nvSpPr>
        <p:spPr bwMode="auto">
          <a:xfrm>
            <a:off x="3124200" y="588645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solidFill>
                  <a:srgbClr val="79551B"/>
                </a:solidFill>
                <a:latin typeface="+mn-lt"/>
              </a:defRPr>
            </a:lvl1pPr>
          </a:lstStyle>
          <a:p>
            <a:pPr>
              <a:defRPr/>
            </a:pPr>
            <a:r>
              <a:rPr lang="en-US"/>
              <a:t>God's Design for Families</a:t>
            </a:r>
          </a:p>
        </p:txBody>
      </p:sp>
      <p:sp>
        <p:nvSpPr>
          <p:cNvPr id="1034" name="Rectangle 10"/>
          <p:cNvSpPr>
            <a:spLocks noGrp="1" noChangeArrowheads="1"/>
          </p:cNvSpPr>
          <p:nvPr>
            <p:ph type="sldNum" sz="quarter" idx="4"/>
          </p:nvPr>
        </p:nvSpPr>
        <p:spPr bwMode="auto">
          <a:xfrm>
            <a:off x="64770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rgbClr val="79551B"/>
                </a:solidFill>
                <a:latin typeface="+mn-lt"/>
              </a:defRPr>
            </a:lvl1pPr>
          </a:lstStyle>
          <a:p>
            <a:pPr>
              <a:defRPr/>
            </a:pPr>
            <a:fld id="{0DD3C5DB-0CB1-4DB0-A3EF-157A66DF321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wipe dir="d"/>
  </p:transition>
  <p:hf hdr="0"/>
  <p:txStyles>
    <p:titleStyle>
      <a:lvl1pPr algn="l" rtl="0" eaLnBrk="0" fontAlgn="base" hangingPunct="0">
        <a:spcBef>
          <a:spcPct val="0"/>
        </a:spcBef>
        <a:spcAft>
          <a:spcPct val="0"/>
        </a:spcAft>
        <a:defRPr sz="3200">
          <a:solidFill>
            <a:srgbClr val="79551B"/>
          </a:solidFill>
          <a:latin typeface="+mj-lt"/>
          <a:ea typeface="+mj-ea"/>
          <a:cs typeface="+mj-cs"/>
        </a:defRPr>
      </a:lvl1pPr>
      <a:lvl2pPr algn="l" rtl="0" eaLnBrk="0" fontAlgn="base" hangingPunct="0">
        <a:spcBef>
          <a:spcPct val="0"/>
        </a:spcBef>
        <a:spcAft>
          <a:spcPct val="0"/>
        </a:spcAft>
        <a:defRPr sz="3200">
          <a:solidFill>
            <a:srgbClr val="79551B"/>
          </a:solidFill>
          <a:latin typeface="Palatino Linotype" pitchFamily="18" charset="0"/>
        </a:defRPr>
      </a:lvl2pPr>
      <a:lvl3pPr algn="l" rtl="0" eaLnBrk="0" fontAlgn="base" hangingPunct="0">
        <a:spcBef>
          <a:spcPct val="0"/>
        </a:spcBef>
        <a:spcAft>
          <a:spcPct val="0"/>
        </a:spcAft>
        <a:defRPr sz="3200">
          <a:solidFill>
            <a:srgbClr val="79551B"/>
          </a:solidFill>
          <a:latin typeface="Palatino Linotype" pitchFamily="18" charset="0"/>
        </a:defRPr>
      </a:lvl3pPr>
      <a:lvl4pPr algn="l" rtl="0" eaLnBrk="0" fontAlgn="base" hangingPunct="0">
        <a:spcBef>
          <a:spcPct val="0"/>
        </a:spcBef>
        <a:spcAft>
          <a:spcPct val="0"/>
        </a:spcAft>
        <a:defRPr sz="3200">
          <a:solidFill>
            <a:srgbClr val="79551B"/>
          </a:solidFill>
          <a:latin typeface="Palatino Linotype" pitchFamily="18" charset="0"/>
        </a:defRPr>
      </a:lvl4pPr>
      <a:lvl5pPr algn="l" rtl="0" eaLnBrk="0" fontAlgn="base" hangingPunct="0">
        <a:spcBef>
          <a:spcPct val="0"/>
        </a:spcBef>
        <a:spcAft>
          <a:spcPct val="0"/>
        </a:spcAft>
        <a:defRPr sz="3200">
          <a:solidFill>
            <a:srgbClr val="79551B"/>
          </a:solidFill>
          <a:latin typeface="Palatino Linotype" pitchFamily="18" charset="0"/>
        </a:defRPr>
      </a:lvl5pPr>
      <a:lvl6pPr marL="457200" algn="l" rtl="0" fontAlgn="base">
        <a:spcBef>
          <a:spcPct val="0"/>
        </a:spcBef>
        <a:spcAft>
          <a:spcPct val="0"/>
        </a:spcAft>
        <a:defRPr sz="3200">
          <a:solidFill>
            <a:srgbClr val="79551B"/>
          </a:solidFill>
          <a:latin typeface="Palatino Linotype" pitchFamily="18" charset="0"/>
        </a:defRPr>
      </a:lvl6pPr>
      <a:lvl7pPr marL="914400" algn="l" rtl="0" fontAlgn="base">
        <a:spcBef>
          <a:spcPct val="0"/>
        </a:spcBef>
        <a:spcAft>
          <a:spcPct val="0"/>
        </a:spcAft>
        <a:defRPr sz="3200">
          <a:solidFill>
            <a:srgbClr val="79551B"/>
          </a:solidFill>
          <a:latin typeface="Palatino Linotype" pitchFamily="18" charset="0"/>
        </a:defRPr>
      </a:lvl7pPr>
      <a:lvl8pPr marL="1371600" algn="l" rtl="0" fontAlgn="base">
        <a:spcBef>
          <a:spcPct val="0"/>
        </a:spcBef>
        <a:spcAft>
          <a:spcPct val="0"/>
        </a:spcAft>
        <a:defRPr sz="3200">
          <a:solidFill>
            <a:srgbClr val="79551B"/>
          </a:solidFill>
          <a:latin typeface="Palatino Linotype" pitchFamily="18" charset="0"/>
        </a:defRPr>
      </a:lvl8pPr>
      <a:lvl9pPr marL="1828800" algn="l" rtl="0" fontAlgn="base">
        <a:spcBef>
          <a:spcPct val="0"/>
        </a:spcBef>
        <a:spcAft>
          <a:spcPct val="0"/>
        </a:spcAft>
        <a:defRPr sz="3200">
          <a:solidFill>
            <a:srgbClr val="79551B"/>
          </a:solidFill>
          <a:latin typeface="Palatino Linotype" pitchFamily="18" charset="0"/>
        </a:defRPr>
      </a:lvl9pPr>
    </p:titleStyle>
    <p:bodyStyle>
      <a:lvl1pPr marL="342900" indent="-342900" algn="l" rtl="0" eaLnBrk="0" fontAlgn="base" hangingPunct="0">
        <a:spcBef>
          <a:spcPct val="20000"/>
        </a:spcBef>
        <a:spcAft>
          <a:spcPct val="0"/>
        </a:spcAft>
        <a:buChar char="•"/>
        <a:defRPr sz="2800">
          <a:solidFill>
            <a:srgbClr val="79551B"/>
          </a:solidFill>
          <a:latin typeface="+mn-lt"/>
          <a:ea typeface="+mn-ea"/>
          <a:cs typeface="+mn-cs"/>
        </a:defRPr>
      </a:lvl1pPr>
      <a:lvl2pPr marL="742950" indent="-285750" algn="l" rtl="0" eaLnBrk="0" fontAlgn="base" hangingPunct="0">
        <a:spcBef>
          <a:spcPct val="20000"/>
        </a:spcBef>
        <a:spcAft>
          <a:spcPct val="0"/>
        </a:spcAft>
        <a:buChar char="–"/>
        <a:defRPr sz="2400">
          <a:solidFill>
            <a:srgbClr val="79551B"/>
          </a:solidFill>
          <a:latin typeface="+mn-lt"/>
        </a:defRPr>
      </a:lvl2pPr>
      <a:lvl3pPr marL="1143000" indent="-228600" algn="l" rtl="0" eaLnBrk="0" fontAlgn="base" hangingPunct="0">
        <a:spcBef>
          <a:spcPct val="20000"/>
        </a:spcBef>
        <a:spcAft>
          <a:spcPct val="0"/>
        </a:spcAft>
        <a:buChar char="•"/>
        <a:defRPr sz="2000">
          <a:solidFill>
            <a:srgbClr val="79551B"/>
          </a:solidFill>
          <a:latin typeface="+mn-lt"/>
        </a:defRPr>
      </a:lvl3pPr>
      <a:lvl4pPr marL="1600200" indent="-228600" algn="l" rtl="0" eaLnBrk="0" fontAlgn="base" hangingPunct="0">
        <a:spcBef>
          <a:spcPct val="20000"/>
        </a:spcBef>
        <a:spcAft>
          <a:spcPct val="0"/>
        </a:spcAft>
        <a:buChar char="–"/>
        <a:defRPr sz="2000">
          <a:solidFill>
            <a:srgbClr val="79551B"/>
          </a:solidFill>
          <a:latin typeface="+mn-lt"/>
        </a:defRPr>
      </a:lvl4pPr>
      <a:lvl5pPr marL="2057400" indent="-228600" algn="l" rtl="0" eaLnBrk="0" fontAlgn="base" hangingPunct="0">
        <a:spcBef>
          <a:spcPct val="20000"/>
        </a:spcBef>
        <a:spcAft>
          <a:spcPct val="0"/>
        </a:spcAft>
        <a:buChar char="»"/>
        <a:defRPr sz="1600">
          <a:solidFill>
            <a:srgbClr val="79551B"/>
          </a:solidFill>
          <a:latin typeface="+mn-lt"/>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a:defRPr/>
            </a:pPr>
            <a:r>
              <a:rPr lang="en-US"/>
              <a:t>1-27-2019</a:t>
            </a: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a:defRPr/>
            </a:pPr>
            <a:r>
              <a:rPr lang="en-US"/>
              <a:t>God's Design for Families</a:t>
            </a: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a:defRPr/>
            </a:pPr>
            <a:fld id="{0DD3C5DB-0CB1-4DB0-A3EF-157A66DF321E}"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med">
    <p:wipe dir="d"/>
  </p:transition>
  <p:hf hdr="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A42D39-8133-4627-93C7-CD4313E7483A}"/>
              </a:ext>
            </a:extLst>
          </p:cNvPr>
          <p:cNvPicPr>
            <a:picLocks noChangeAspect="1"/>
          </p:cNvPicPr>
          <p:nvPr/>
        </p:nvPicPr>
        <p:blipFill>
          <a:blip r:embed="rId3"/>
          <a:stretch>
            <a:fillRect/>
          </a:stretch>
        </p:blipFill>
        <p:spPr>
          <a:xfrm>
            <a:off x="0" y="0"/>
            <a:ext cx="9144000" cy="6858000"/>
          </a:xfrm>
          <a:prstGeom prst="rect">
            <a:avLst/>
          </a:prstGeom>
        </p:spPr>
      </p:pic>
      <p:sp>
        <p:nvSpPr>
          <p:cNvPr id="3" name="Subtitle 2"/>
          <p:cNvSpPr>
            <a:spLocks noGrp="1"/>
          </p:cNvSpPr>
          <p:nvPr>
            <p:ph type="subTitle" idx="1"/>
          </p:nvPr>
        </p:nvSpPr>
        <p:spPr>
          <a:xfrm>
            <a:off x="190500" y="5192486"/>
            <a:ext cx="8801100" cy="1676400"/>
          </a:xfrm>
          <a:solidFill>
            <a:schemeClr val="accent2">
              <a:lumMod val="50000"/>
              <a:alpha val="60000"/>
            </a:schemeClr>
          </a:solidFill>
        </p:spPr>
        <p:txBody>
          <a:bodyPr>
            <a:normAutofit fontScale="92500"/>
          </a:bodyPr>
          <a:lstStyle/>
          <a:p>
            <a:pPr lvl="0" fontAlgn="base">
              <a:spcBef>
                <a:spcPct val="0"/>
              </a:spcBef>
              <a:spcAft>
                <a:spcPct val="0"/>
              </a:spcAft>
              <a:buClrTx/>
            </a:pPr>
            <a:r>
              <a:rPr lang="en-US" sz="2400" b="1" dirty="0">
                <a:solidFill>
                  <a:schemeClr val="tx1"/>
                </a:solidFill>
                <a:latin typeface="Cambria" pitchFamily="18" charset="0"/>
                <a:ea typeface="Calibri" pitchFamily="34" charset="0"/>
                <a:cs typeface="Times New Roman" pitchFamily="18" charset="0"/>
              </a:rPr>
              <a:t>	</a:t>
            </a:r>
            <a:r>
              <a:rPr lang="en-US" sz="1800" i="1" dirty="0">
                <a:solidFill>
                  <a:schemeClr val="tx1"/>
                </a:solidFill>
                <a:latin typeface="Cambria" pitchFamily="18" charset="0"/>
                <a:ea typeface="Calibri" pitchFamily="34" charset="0"/>
                <a:cs typeface="Times New Roman" pitchFamily="18" charset="0"/>
              </a:rPr>
              <a:t>Blessed is every one that </a:t>
            </a:r>
            <a:r>
              <a:rPr lang="en-US" sz="1800" i="1" dirty="0" err="1">
                <a:solidFill>
                  <a:schemeClr val="tx1"/>
                </a:solidFill>
                <a:latin typeface="Cambria" pitchFamily="18" charset="0"/>
                <a:ea typeface="Calibri" pitchFamily="34" charset="0"/>
                <a:cs typeface="Times New Roman" pitchFamily="18" charset="0"/>
              </a:rPr>
              <a:t>feareth</a:t>
            </a:r>
            <a:r>
              <a:rPr lang="en-US" sz="1800" i="1" dirty="0">
                <a:solidFill>
                  <a:schemeClr val="tx1"/>
                </a:solidFill>
                <a:latin typeface="Cambria" pitchFamily="18" charset="0"/>
                <a:ea typeface="Calibri" pitchFamily="34" charset="0"/>
                <a:cs typeface="Times New Roman" pitchFamily="18" charset="0"/>
              </a:rPr>
              <a:t> the LORD; that walketh in his ways. 2 For thou shalt eat the </a:t>
            </a:r>
            <a:r>
              <a:rPr lang="en-US" sz="1800" i="1" dirty="0" err="1">
                <a:solidFill>
                  <a:schemeClr val="tx1"/>
                </a:solidFill>
                <a:latin typeface="Cambria" pitchFamily="18" charset="0"/>
                <a:ea typeface="Calibri" pitchFamily="34" charset="0"/>
                <a:cs typeface="Times New Roman" pitchFamily="18" charset="0"/>
              </a:rPr>
              <a:t>labour</a:t>
            </a:r>
            <a:r>
              <a:rPr lang="en-US" sz="1800" i="1" dirty="0">
                <a:solidFill>
                  <a:schemeClr val="tx1"/>
                </a:solidFill>
                <a:latin typeface="Cambria" pitchFamily="18" charset="0"/>
                <a:ea typeface="Calibri" pitchFamily="34" charset="0"/>
                <a:cs typeface="Times New Roman" pitchFamily="18" charset="0"/>
              </a:rPr>
              <a:t> of thine hands: happy shalt thou be, and it shall be well with thee. 3 Thy wife shall be as a fruitful vine by the sides of thine house: thy children like olive plants round about thy table. 4 Behold, that thus shall the man be blessed that </a:t>
            </a:r>
            <a:r>
              <a:rPr lang="en-US" sz="1800" i="1" dirty="0" err="1">
                <a:solidFill>
                  <a:schemeClr val="tx1"/>
                </a:solidFill>
                <a:latin typeface="Cambria" pitchFamily="18" charset="0"/>
                <a:ea typeface="Calibri" pitchFamily="34" charset="0"/>
                <a:cs typeface="Times New Roman" pitchFamily="18" charset="0"/>
              </a:rPr>
              <a:t>feareth</a:t>
            </a:r>
            <a:r>
              <a:rPr lang="en-US" sz="1800" i="1" dirty="0">
                <a:solidFill>
                  <a:schemeClr val="tx1"/>
                </a:solidFill>
                <a:latin typeface="Cambria" pitchFamily="18" charset="0"/>
                <a:ea typeface="Calibri" pitchFamily="34" charset="0"/>
                <a:cs typeface="Times New Roman" pitchFamily="18" charset="0"/>
              </a:rPr>
              <a:t> the LORD.</a:t>
            </a:r>
            <a:endParaRPr lang="en-US" sz="2800" dirty="0">
              <a:solidFill>
                <a:schemeClr val="tx1"/>
              </a:solidFill>
              <a:latin typeface="Arial" pitchFamily="34" charset="0"/>
            </a:endParaRPr>
          </a:p>
          <a:p>
            <a:pPr algn="r"/>
            <a:r>
              <a:rPr lang="en-US" sz="1800" b="1" dirty="0">
                <a:solidFill>
                  <a:schemeClr val="tx1"/>
                </a:solidFill>
                <a:latin typeface="Cambria" pitchFamily="18" charset="0"/>
                <a:ea typeface="Calibri" pitchFamily="34" charset="0"/>
                <a:cs typeface="Times New Roman" pitchFamily="18" charset="0"/>
              </a:rPr>
              <a:t>PSALM 128:1-3</a:t>
            </a:r>
          </a:p>
          <a:p>
            <a:pPr algn="r"/>
            <a:endParaRPr lang="en-US" sz="1600" i="1" dirty="0">
              <a:solidFill>
                <a:schemeClr val="tx1"/>
              </a:solidFill>
              <a:latin typeface="Cambria" pitchFamily="18" charset="0"/>
            </a:endParaRPr>
          </a:p>
        </p:txBody>
      </p:sp>
      <p:sp>
        <p:nvSpPr>
          <p:cNvPr id="2" name="Title 1"/>
          <p:cNvSpPr>
            <a:spLocks noGrp="1"/>
          </p:cNvSpPr>
          <p:nvPr>
            <p:ph type="ctrTitle"/>
          </p:nvPr>
        </p:nvSpPr>
        <p:spPr>
          <a:xfrm>
            <a:off x="19050" y="228600"/>
            <a:ext cx="9144000" cy="2122713"/>
          </a:xfrm>
        </p:spPr>
        <p:txBody>
          <a:bodyPr>
            <a:noAutofit/>
          </a:bodyPr>
          <a:lstStyle/>
          <a:p>
            <a:r>
              <a:rPr lang="en-US" sz="6600" dirty="0">
                <a:solidFill>
                  <a:schemeClr val="bg2"/>
                </a:solidFill>
                <a:latin typeface="Felix Titling" panose="04060505060202020A04" pitchFamily="82" charset="0"/>
              </a:rPr>
              <a:t>God’s Design for Families</a:t>
            </a:r>
          </a:p>
        </p:txBody>
      </p:sp>
    </p:spTree>
    <p:extLst>
      <p:ext uri="{BB962C8B-B14F-4D97-AF65-F5344CB8AC3E}">
        <p14:creationId xmlns:p14="http://schemas.microsoft.com/office/powerpoint/2010/main" val="952351797"/>
      </p:ext>
    </p:extLst>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5/29/2011</a:t>
            </a:r>
          </a:p>
        </p:txBody>
      </p:sp>
      <p:sp>
        <p:nvSpPr>
          <p:cNvPr id="3" name="Footer Placeholder 2"/>
          <p:cNvSpPr>
            <a:spLocks noGrp="1"/>
          </p:cNvSpPr>
          <p:nvPr>
            <p:ph type="ftr" sz="quarter" idx="11"/>
          </p:nvPr>
        </p:nvSpPr>
        <p:spPr/>
        <p:txBody>
          <a:bodyPr/>
          <a:lstStyle/>
          <a:p>
            <a:pPr>
              <a:defRPr/>
            </a:pPr>
            <a:r>
              <a:rPr lang="en-US"/>
              <a:t>Family Matters 6</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10</a:t>
            </a:fld>
            <a:endParaRPr lang="en-US"/>
          </a:p>
        </p:txBody>
      </p:sp>
      <p:sp>
        <p:nvSpPr>
          <p:cNvPr id="5" name="TextBox 4"/>
          <p:cNvSpPr txBox="1"/>
          <p:nvPr/>
        </p:nvSpPr>
        <p:spPr>
          <a:xfrm>
            <a:off x="152400" y="76200"/>
            <a:ext cx="8814694" cy="5878532"/>
          </a:xfrm>
          <a:prstGeom prst="rect">
            <a:avLst/>
          </a:prstGeom>
          <a:noFill/>
        </p:spPr>
        <p:txBody>
          <a:bodyPr wrap="square" rtlCol="0">
            <a:spAutoFit/>
          </a:bodyPr>
          <a:lstStyle/>
          <a:p>
            <a:r>
              <a:rPr lang="en-US" sz="3600" dirty="0">
                <a:solidFill>
                  <a:srgbClr val="FFFF00"/>
                </a:solidFill>
              </a:rPr>
              <a:t>Example:</a:t>
            </a:r>
          </a:p>
          <a:p>
            <a:r>
              <a:rPr lang="en-US" sz="2400" dirty="0">
                <a:solidFill>
                  <a:srgbClr val="FFFF00"/>
                </a:solidFill>
              </a:rPr>
              <a:t>Husband:</a:t>
            </a:r>
            <a:r>
              <a:rPr lang="en-US" sz="2400" dirty="0"/>
              <a:t> </a:t>
            </a:r>
            <a:r>
              <a:rPr lang="en-US" sz="2400" i="1" dirty="0"/>
              <a:t>Is Sue coming over for Thanksgiving?</a:t>
            </a:r>
          </a:p>
          <a:p>
            <a:r>
              <a:rPr lang="en-US" sz="2400" dirty="0">
                <a:solidFill>
                  <a:srgbClr val="FFFF00"/>
                </a:solidFill>
              </a:rPr>
              <a:t>Wife:</a:t>
            </a:r>
            <a:r>
              <a:rPr lang="en-US" sz="2400" dirty="0"/>
              <a:t> Sue said she’ll come depending on how things go with </a:t>
            </a:r>
          </a:p>
          <a:p>
            <a:r>
              <a:rPr lang="en-US" sz="2400" dirty="0"/>
              <a:t>the carpet orders which have slowed down because of the </a:t>
            </a:r>
          </a:p>
          <a:p>
            <a:r>
              <a:rPr lang="en-US" sz="2400" dirty="0"/>
              <a:t>economy and Fiona may not come because Andrew has to</a:t>
            </a:r>
          </a:p>
          <a:p>
            <a:r>
              <a:rPr lang="en-US" sz="2400" dirty="0"/>
              <a:t>see a specialist. Nathan has lost his job too, so he has</a:t>
            </a:r>
          </a:p>
          <a:p>
            <a:r>
              <a:rPr lang="en-US" sz="2400" dirty="0"/>
              <a:t>to get a new one. Jodi can’t get time off work – her boss is so</a:t>
            </a:r>
          </a:p>
          <a:p>
            <a:r>
              <a:rPr lang="en-US" sz="2400" dirty="0"/>
              <a:t>tough - so Sue said she could come down early and we </a:t>
            </a:r>
          </a:p>
          <a:p>
            <a:r>
              <a:rPr lang="en-US" sz="2400" dirty="0"/>
              <a:t>could go dress shopping for Emma’s wedding and I thought</a:t>
            </a:r>
          </a:p>
          <a:p>
            <a:r>
              <a:rPr lang="en-US" sz="2400" dirty="0"/>
              <a:t>that if we put her and Len in the guest bedroom, we could </a:t>
            </a:r>
          </a:p>
          <a:p>
            <a:r>
              <a:rPr lang="en-US" sz="2400" dirty="0"/>
              <a:t>ask Ray to arrive early so…”</a:t>
            </a:r>
          </a:p>
          <a:p>
            <a:r>
              <a:rPr lang="en-US" sz="2400" dirty="0">
                <a:solidFill>
                  <a:srgbClr val="FFFF00"/>
                </a:solidFill>
              </a:rPr>
              <a:t>Husband:</a:t>
            </a:r>
            <a:r>
              <a:rPr lang="en-US" sz="2400" dirty="0"/>
              <a:t> </a:t>
            </a:r>
            <a:r>
              <a:rPr lang="en-US" sz="2400" i="1" dirty="0"/>
              <a:t>Is that a yes or a no?</a:t>
            </a:r>
          </a:p>
          <a:p>
            <a:r>
              <a:rPr lang="en-US" sz="2400" dirty="0">
                <a:solidFill>
                  <a:srgbClr val="FFFF00"/>
                </a:solidFill>
              </a:rPr>
              <a:t>Wife:</a:t>
            </a:r>
            <a:r>
              <a:rPr lang="en-US" sz="2400" dirty="0"/>
              <a:t> Well, it also depends on whether Diana’s boss Adrian </a:t>
            </a:r>
          </a:p>
          <a:p>
            <a:r>
              <a:rPr lang="en-US" sz="2400" dirty="0"/>
              <a:t>will give her time off work because his car is off the road</a:t>
            </a:r>
          </a:p>
          <a:p>
            <a:r>
              <a:rPr lang="en-US" sz="2400" dirty="0"/>
              <a:t>and she has to…”</a:t>
            </a:r>
          </a:p>
        </p:txBody>
      </p:sp>
    </p:spTree>
    <p:extLst>
      <p:ext uri="{BB962C8B-B14F-4D97-AF65-F5344CB8AC3E}">
        <p14:creationId xmlns:p14="http://schemas.microsoft.com/office/powerpoint/2010/main" val="2693761011"/>
      </p:ext>
    </p:extLst>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5/29/2011</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a:t>Family Matters 6</a:t>
            </a:r>
          </a:p>
        </p:txBody>
      </p:sp>
      <p:sp>
        <p:nvSpPr>
          <p:cNvPr id="2" name="Rectangle 1"/>
          <p:cNvSpPr/>
          <p:nvPr/>
        </p:nvSpPr>
        <p:spPr>
          <a:xfrm>
            <a:off x="152400" y="152400"/>
            <a:ext cx="8686800" cy="6494085"/>
          </a:xfrm>
          <a:prstGeom prst="rect">
            <a:avLst/>
          </a:prstGeom>
        </p:spPr>
        <p:txBody>
          <a:bodyPr wrap="square">
            <a:spAutoFit/>
          </a:bodyPr>
          <a:lstStyle/>
          <a:p>
            <a:r>
              <a:rPr lang="en-US" sz="3600" b="1" dirty="0">
                <a:latin typeface="+mn-lt"/>
              </a:rPr>
              <a:t>COLOSSIANS 3:18-19</a:t>
            </a:r>
          </a:p>
          <a:p>
            <a:r>
              <a:rPr lang="en-US" sz="2800" i="1" dirty="0">
                <a:latin typeface="+mn-lt"/>
              </a:rPr>
              <a:t>Wives, submit yourselves unto your own husbands, as it is fit in the Lord. Husbands, love your wives, and be not bitter</a:t>
            </a:r>
            <a:r>
              <a:rPr lang="en-US" sz="2800" dirty="0">
                <a:latin typeface="+mn-lt"/>
              </a:rPr>
              <a:t>(exasperated) </a:t>
            </a:r>
            <a:r>
              <a:rPr lang="en-US" sz="2800" i="1" dirty="0">
                <a:latin typeface="+mn-lt"/>
              </a:rPr>
              <a:t>against them. </a:t>
            </a:r>
          </a:p>
          <a:p>
            <a:endParaRPr lang="en-US" sz="2800" dirty="0">
              <a:latin typeface="+mn-lt"/>
            </a:endParaRPr>
          </a:p>
          <a:p>
            <a:r>
              <a:rPr lang="en-US" sz="3600" b="1" dirty="0">
                <a:latin typeface="+mn-lt"/>
              </a:rPr>
              <a:t>EPHESIANS 5:22</a:t>
            </a:r>
          </a:p>
          <a:p>
            <a:r>
              <a:rPr lang="en-US" sz="2800" i="1" dirty="0">
                <a:latin typeface="+mn-lt"/>
              </a:rPr>
              <a:t>Wives, submit yourselves unto your own husbands, as unto the Lord. </a:t>
            </a:r>
          </a:p>
          <a:p>
            <a:endParaRPr lang="en-US" sz="2800" dirty="0">
              <a:latin typeface="+mn-lt"/>
            </a:endParaRPr>
          </a:p>
          <a:p>
            <a:r>
              <a:rPr lang="en-US" sz="3600" b="1" dirty="0">
                <a:latin typeface="+mn-lt"/>
              </a:rPr>
              <a:t>I TIMOTHY 3:11</a:t>
            </a:r>
          </a:p>
          <a:p>
            <a:r>
              <a:rPr lang="en-US" sz="2800" i="1" dirty="0">
                <a:latin typeface="+mn-lt"/>
              </a:rPr>
              <a:t>Even so must their wives be grave, not slanderers, sober, faithful in all things. </a:t>
            </a:r>
          </a:p>
          <a:p>
            <a:endParaRPr lang="en-US" sz="2800" dirty="0">
              <a:latin typeface="+mn-lt"/>
            </a:endParaRPr>
          </a:p>
          <a:p>
            <a:endParaRPr lang="en-US" sz="2800" dirty="0">
              <a:latin typeface="+mn-lt"/>
            </a:endParaRPr>
          </a:p>
        </p:txBody>
      </p:sp>
    </p:spTree>
    <p:extLst>
      <p:ext uri="{BB962C8B-B14F-4D97-AF65-F5344CB8AC3E}">
        <p14:creationId xmlns:p14="http://schemas.microsoft.com/office/powerpoint/2010/main" val="1226378035"/>
      </p:ext>
    </p:extLst>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417"/>
            <a:ext cx="8839200" cy="6863417"/>
          </a:xfrm>
          <a:prstGeom prst="rect">
            <a:avLst/>
          </a:prstGeom>
          <a:solidFill>
            <a:schemeClr val="bg1"/>
          </a:solidFill>
        </p:spPr>
        <p:txBody>
          <a:bodyPr wrap="square">
            <a:spAutoFit/>
          </a:bodyPr>
          <a:lstStyle/>
          <a:p>
            <a:r>
              <a:rPr lang="en-US" sz="4800" b="1" dirty="0">
                <a:latin typeface="+mn-lt"/>
              </a:rPr>
              <a:t>LEADERSHIP </a:t>
            </a:r>
            <a:r>
              <a:rPr lang="en-US" sz="3200" dirty="0">
                <a:latin typeface="+mn-lt"/>
              </a:rPr>
              <a:t>	</a:t>
            </a:r>
          </a:p>
          <a:p>
            <a:r>
              <a:rPr lang="en-US" sz="3200" dirty="0">
                <a:latin typeface="+mn-lt"/>
              </a:rPr>
              <a:t>	</a:t>
            </a:r>
            <a:r>
              <a:rPr lang="en-US" sz="3000" dirty="0">
                <a:latin typeface="+mn-lt"/>
              </a:rPr>
              <a:t>10 (Moses) You know what helped make him a fine boy? </a:t>
            </a:r>
            <a:r>
              <a:rPr lang="en-US" sz="3000" dirty="0">
                <a:solidFill>
                  <a:srgbClr val="FFFF00"/>
                </a:solidFill>
                <a:latin typeface="+mn-lt"/>
              </a:rPr>
              <a:t>He had a good mother to raise him. </a:t>
            </a:r>
            <a:r>
              <a:rPr lang="en-US" sz="3000" dirty="0">
                <a:latin typeface="+mn-lt"/>
              </a:rPr>
              <a:t>She taught him about the Lord. And you little boys and girls has got the same kind of mothers to raise you, teach you about the Lord. </a:t>
            </a:r>
            <a:r>
              <a:rPr lang="en-US" sz="3000" dirty="0">
                <a:solidFill>
                  <a:srgbClr val="FFFF00"/>
                </a:solidFill>
                <a:latin typeface="+mn-lt"/>
              </a:rPr>
              <a:t>Just mind them.</a:t>
            </a:r>
          </a:p>
          <a:p>
            <a:r>
              <a:rPr lang="en-US" sz="3000" dirty="0">
                <a:latin typeface="+mn-lt"/>
              </a:rPr>
              <a:t>	11 And the first Commandment that has a promise to it, is to the children.  He said, "</a:t>
            </a:r>
            <a:r>
              <a:rPr lang="en-US" sz="3000" i="1" dirty="0">
                <a:latin typeface="+mn-lt"/>
              </a:rPr>
              <a:t>Children, obey your parents, which may lengthen the days upon the earth...</a:t>
            </a:r>
            <a:r>
              <a:rPr lang="en-US" sz="3000" dirty="0">
                <a:latin typeface="+mn-lt"/>
              </a:rPr>
              <a:t>" To mind your parents and… it may give you longer life upon the earth, more time to serve Him. I hope, today, that I'm looking at a bunch of preachers and singers and evangelists of the day that is to come, if there is a day after ours. 		</a:t>
            </a:r>
            <a:r>
              <a:rPr lang="en-US" sz="2000" dirty="0"/>
              <a:t>65-1031</a:t>
            </a:r>
            <a:endParaRPr lang="en-US" sz="2600" dirty="0">
              <a:latin typeface="+mn-lt"/>
            </a:endParaRPr>
          </a:p>
        </p:txBody>
      </p:sp>
      <p:sp>
        <p:nvSpPr>
          <p:cNvPr id="3" name="Date Placeholder 2"/>
          <p:cNvSpPr>
            <a:spLocks noGrp="1"/>
          </p:cNvSpPr>
          <p:nvPr>
            <p:ph type="dt" sz="half" idx="10"/>
          </p:nvPr>
        </p:nvSpPr>
        <p:spPr/>
        <p:txBody>
          <a:bodyPr/>
          <a:lstStyle/>
          <a:p>
            <a:pPr>
              <a:defRPr/>
            </a:pPr>
            <a:r>
              <a:rPr lang="en-US"/>
              <a:t>1-27-2019</a:t>
            </a:r>
          </a:p>
        </p:txBody>
      </p:sp>
      <p:sp>
        <p:nvSpPr>
          <p:cNvPr id="6" name="Footer Placeholder 5"/>
          <p:cNvSpPr>
            <a:spLocks noGrp="1"/>
          </p:cNvSpPr>
          <p:nvPr>
            <p:ph type="ftr" sz="quarter" idx="11"/>
          </p:nvPr>
        </p:nvSpPr>
        <p:spPr/>
        <p:txBody>
          <a:bodyPr/>
          <a:lstStyle/>
          <a:p>
            <a:pPr>
              <a:defRPr/>
            </a:pPr>
            <a:r>
              <a:rPr lang="en-US"/>
              <a:t>God's Design for Families</a:t>
            </a:r>
          </a:p>
        </p:txBody>
      </p:sp>
      <p:sp>
        <p:nvSpPr>
          <p:cNvPr id="5" name="Slide Number Placeholder 4"/>
          <p:cNvSpPr>
            <a:spLocks noGrp="1"/>
          </p:cNvSpPr>
          <p:nvPr>
            <p:ph type="sldNum" sz="quarter" idx="12"/>
          </p:nvPr>
        </p:nvSpPr>
        <p:spPr/>
        <p:txBody>
          <a:bodyPr/>
          <a:lstStyle/>
          <a:p>
            <a:pPr>
              <a:defRPr/>
            </a:pPr>
            <a:fld id="{E3132471-3D99-43CE-955E-894CB2ECB518}" type="slidenum">
              <a:rPr lang="en-US" smtClean="0"/>
              <a:pPr>
                <a:defRPr/>
              </a:pPr>
              <a:t>12</a:t>
            </a:fld>
            <a:endParaRPr lang="en-US"/>
          </a:p>
        </p:txBody>
      </p:sp>
    </p:spTree>
    <p:extLst>
      <p:ext uri="{BB962C8B-B14F-4D97-AF65-F5344CB8AC3E}">
        <p14:creationId xmlns:p14="http://schemas.microsoft.com/office/powerpoint/2010/main" val="842071857"/>
      </p:ext>
    </p:extLst>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990600"/>
            <a:ext cx="8534400" cy="838200"/>
          </a:xfrm>
        </p:spPr>
        <p:txBody>
          <a:bodyPr/>
          <a:lstStyle/>
          <a:p>
            <a:pPr eaLnBrk="1" hangingPunct="1"/>
            <a:r>
              <a:rPr lang="en-US" sz="4800" b="1" dirty="0">
                <a:solidFill>
                  <a:schemeClr val="tx1"/>
                </a:solidFill>
                <a:latin typeface="+mn-lt"/>
              </a:rPr>
              <a:t>What is the will of God for me?</a:t>
            </a:r>
          </a:p>
        </p:txBody>
      </p:sp>
      <p:sp>
        <p:nvSpPr>
          <p:cNvPr id="4" name="Date Placeholder 3"/>
          <p:cNvSpPr>
            <a:spLocks noGrp="1"/>
          </p:cNvSpPr>
          <p:nvPr>
            <p:ph type="dt" sz="half" idx="10"/>
          </p:nvPr>
        </p:nvSpPr>
        <p:spPr>
          <a:xfrm>
            <a:off x="0" y="6381750"/>
            <a:ext cx="2133600" cy="476250"/>
          </a:xfrm>
        </p:spPr>
        <p:txBody>
          <a:bodyPr/>
          <a:lstStyle/>
          <a:p>
            <a:pPr>
              <a:defRPr/>
            </a:pPr>
            <a:r>
              <a:rPr lang="en-US">
                <a:latin typeface="+mn-lt"/>
              </a:rPr>
              <a:t>1-27-2019</a:t>
            </a:r>
          </a:p>
        </p:txBody>
      </p:sp>
      <p:sp>
        <p:nvSpPr>
          <p:cNvPr id="6" name="Footer Placeholder 5"/>
          <p:cNvSpPr>
            <a:spLocks noGrp="1"/>
          </p:cNvSpPr>
          <p:nvPr>
            <p:ph type="ftr" sz="quarter" idx="11"/>
          </p:nvPr>
        </p:nvSpPr>
        <p:spPr>
          <a:xfrm>
            <a:off x="3009900" y="6381750"/>
            <a:ext cx="2895600" cy="476250"/>
          </a:xfrm>
        </p:spPr>
        <p:txBody>
          <a:bodyPr/>
          <a:lstStyle/>
          <a:p>
            <a:pPr>
              <a:defRPr/>
            </a:pPr>
            <a:r>
              <a:rPr lang="en-US">
                <a:latin typeface="+mn-lt"/>
              </a:rPr>
              <a:t>God's Design for Families</a:t>
            </a:r>
          </a:p>
        </p:txBody>
      </p:sp>
      <p:sp>
        <p:nvSpPr>
          <p:cNvPr id="5" name="Slide Number Placeholder 4"/>
          <p:cNvSpPr>
            <a:spLocks noGrp="1"/>
          </p:cNvSpPr>
          <p:nvPr>
            <p:ph type="sldNum" sz="quarter" idx="12"/>
          </p:nvPr>
        </p:nvSpPr>
        <p:spPr>
          <a:xfrm>
            <a:off x="6781800" y="6381750"/>
            <a:ext cx="2133600" cy="476250"/>
          </a:xfrm>
        </p:spPr>
        <p:txBody>
          <a:bodyPr/>
          <a:lstStyle/>
          <a:p>
            <a:pPr>
              <a:defRPr/>
            </a:pPr>
            <a:fld id="{55C333FD-5053-4FC1-9E7E-284502320B99}" type="slidenum">
              <a:rPr lang="en-US" smtClean="0">
                <a:latin typeface="+mn-lt"/>
              </a:rPr>
              <a:pPr>
                <a:defRPr/>
              </a:pPr>
              <a:t>13</a:t>
            </a:fld>
            <a:endParaRPr lang="en-US">
              <a:latin typeface="+mn-lt"/>
            </a:endParaRPr>
          </a:p>
        </p:txBody>
      </p:sp>
      <p:sp>
        <p:nvSpPr>
          <p:cNvPr id="22531" name="Rectangle 3"/>
          <p:cNvSpPr>
            <a:spLocks noGrp="1" noChangeArrowheads="1"/>
          </p:cNvSpPr>
          <p:nvPr>
            <p:ph sz="quarter" idx="13"/>
          </p:nvPr>
        </p:nvSpPr>
        <p:spPr>
          <a:xfrm>
            <a:off x="685800" y="2133600"/>
            <a:ext cx="8229600" cy="3810000"/>
          </a:xfrm>
        </p:spPr>
        <p:txBody>
          <a:bodyPr/>
          <a:lstStyle/>
          <a:p>
            <a:pPr eaLnBrk="1" hangingPunct="1"/>
            <a:r>
              <a:rPr lang="en-US" sz="3600" dirty="0">
                <a:solidFill>
                  <a:schemeClr val="tx1"/>
                </a:solidFill>
              </a:rPr>
              <a:t>Is what I am doing (or want to do) contrary to Scripture?</a:t>
            </a:r>
          </a:p>
          <a:p>
            <a:pPr eaLnBrk="1" hangingPunct="1"/>
            <a:r>
              <a:rPr lang="en-US" sz="3600" dirty="0">
                <a:solidFill>
                  <a:schemeClr val="tx1"/>
                </a:solidFill>
              </a:rPr>
              <a:t>Is this the will of God for me now?</a:t>
            </a:r>
          </a:p>
          <a:p>
            <a:pPr eaLnBrk="1" hangingPunct="1"/>
            <a:r>
              <a:rPr lang="en-US" sz="3600" dirty="0">
                <a:solidFill>
                  <a:schemeClr val="tx1"/>
                </a:solidFill>
              </a:rPr>
              <a:t>Am I already being obedient to what He has already revealed to me?</a:t>
            </a:r>
          </a:p>
        </p:txBody>
      </p:sp>
    </p:spTree>
    <p:extLst>
      <p:ext uri="{BB962C8B-B14F-4D97-AF65-F5344CB8AC3E}">
        <p14:creationId xmlns:p14="http://schemas.microsoft.com/office/powerpoint/2010/main" val="376859407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20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BD7C74-BC95-4EFE-877C-5AEADBD81172}"/>
              </a:ext>
            </a:extLst>
          </p:cNvPr>
          <p:cNvSpPr>
            <a:spLocks noGrp="1"/>
          </p:cNvSpPr>
          <p:nvPr>
            <p:ph type="dt" sz="half" idx="10"/>
          </p:nvPr>
        </p:nvSpPr>
        <p:spPr/>
        <p:txBody>
          <a:bodyPr/>
          <a:lstStyle/>
          <a:p>
            <a:pPr>
              <a:defRPr/>
            </a:pPr>
            <a:r>
              <a:rPr lang="en-US"/>
              <a:t>1-27-2019</a:t>
            </a:r>
          </a:p>
        </p:txBody>
      </p:sp>
      <p:sp>
        <p:nvSpPr>
          <p:cNvPr id="4" name="Footer Placeholder 3">
            <a:extLst>
              <a:ext uri="{FF2B5EF4-FFF2-40B4-BE49-F238E27FC236}">
                <a16:creationId xmlns:a16="http://schemas.microsoft.com/office/drawing/2014/main" id="{672C2F81-211D-4C46-8D19-092E6753FD56}"/>
              </a:ext>
            </a:extLst>
          </p:cNvPr>
          <p:cNvSpPr>
            <a:spLocks noGrp="1"/>
          </p:cNvSpPr>
          <p:nvPr>
            <p:ph type="ftr" sz="quarter" idx="11"/>
          </p:nvPr>
        </p:nvSpPr>
        <p:spPr/>
        <p:txBody>
          <a:bodyPr/>
          <a:lstStyle/>
          <a:p>
            <a:pPr>
              <a:defRPr/>
            </a:pPr>
            <a:r>
              <a:rPr lang="en-US"/>
              <a:t>God's Design for Families</a:t>
            </a:r>
          </a:p>
        </p:txBody>
      </p:sp>
      <p:sp>
        <p:nvSpPr>
          <p:cNvPr id="5" name="Slide Number Placeholder 4">
            <a:extLst>
              <a:ext uri="{FF2B5EF4-FFF2-40B4-BE49-F238E27FC236}">
                <a16:creationId xmlns:a16="http://schemas.microsoft.com/office/drawing/2014/main" id="{10DA1F3A-C7C0-4F4B-8E65-B52C209AF0A0}"/>
              </a:ext>
            </a:extLst>
          </p:cNvPr>
          <p:cNvSpPr>
            <a:spLocks noGrp="1"/>
          </p:cNvSpPr>
          <p:nvPr>
            <p:ph type="sldNum" sz="quarter" idx="12"/>
          </p:nvPr>
        </p:nvSpPr>
        <p:spPr/>
        <p:txBody>
          <a:bodyPr/>
          <a:lstStyle/>
          <a:p>
            <a:pPr>
              <a:defRPr/>
            </a:pPr>
            <a:fld id="{55C333FD-5053-4FC1-9E7E-284502320B99}" type="slidenum">
              <a:rPr lang="en-US" smtClean="0"/>
              <a:pPr>
                <a:defRPr/>
              </a:pPr>
              <a:t>14</a:t>
            </a:fld>
            <a:endParaRPr lang="en-US"/>
          </a:p>
        </p:txBody>
      </p:sp>
      <p:sp>
        <p:nvSpPr>
          <p:cNvPr id="7" name="Rectangle 6">
            <a:extLst>
              <a:ext uri="{FF2B5EF4-FFF2-40B4-BE49-F238E27FC236}">
                <a16:creationId xmlns:a16="http://schemas.microsoft.com/office/drawing/2014/main" id="{4C285896-542A-4E5B-B681-50385F72FE57}"/>
              </a:ext>
            </a:extLst>
          </p:cNvPr>
          <p:cNvSpPr/>
          <p:nvPr/>
        </p:nvSpPr>
        <p:spPr>
          <a:xfrm>
            <a:off x="228600" y="136525"/>
            <a:ext cx="8686800" cy="5201424"/>
          </a:xfrm>
          <a:prstGeom prst="rect">
            <a:avLst/>
          </a:prstGeom>
        </p:spPr>
        <p:txBody>
          <a:bodyPr wrap="square">
            <a:spAutoFit/>
          </a:bodyPr>
          <a:lstStyle/>
          <a:p>
            <a:r>
              <a:rPr lang="en-US" sz="4400" b="1" dirty="0">
                <a:latin typeface="+mj-lt"/>
              </a:rPr>
              <a:t>EPHESIANS 6:1-4</a:t>
            </a:r>
          </a:p>
          <a:p>
            <a:r>
              <a:rPr lang="en-US" sz="3600" i="1" dirty="0">
                <a:latin typeface="+mj-lt"/>
              </a:rPr>
              <a:t>	Children, obey your parents in the Lord: for this is right. 2 </a:t>
            </a:r>
            <a:r>
              <a:rPr lang="en-US" sz="3600" i="1" dirty="0" err="1">
                <a:latin typeface="+mj-lt"/>
              </a:rPr>
              <a:t>Honour</a:t>
            </a:r>
            <a:r>
              <a:rPr lang="en-US" sz="3600" i="1" dirty="0">
                <a:latin typeface="+mj-lt"/>
              </a:rPr>
              <a:t> thy father and mother; (which is the first commandment with promise;) 3 That it may be well with thee, and thou mayest live long on the earth. 4 And, ye fathers, provoke not your children to wrath: but bring them up in the nurture and admonition of the Lord. </a:t>
            </a:r>
          </a:p>
        </p:txBody>
      </p:sp>
    </p:spTree>
    <p:extLst>
      <p:ext uri="{BB962C8B-B14F-4D97-AF65-F5344CB8AC3E}">
        <p14:creationId xmlns:p14="http://schemas.microsoft.com/office/powerpoint/2010/main" val="2754661767"/>
      </p:ext>
    </p:extLst>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1-27-2019</a:t>
            </a:r>
          </a:p>
        </p:txBody>
      </p:sp>
      <p:sp>
        <p:nvSpPr>
          <p:cNvPr id="3" name="Footer Placeholder 2"/>
          <p:cNvSpPr>
            <a:spLocks noGrp="1"/>
          </p:cNvSpPr>
          <p:nvPr>
            <p:ph type="ftr" sz="quarter" idx="11"/>
          </p:nvPr>
        </p:nvSpPr>
        <p:spPr/>
        <p:txBody>
          <a:bodyPr/>
          <a:lstStyle/>
          <a:p>
            <a:r>
              <a:rPr lang="en-US"/>
              <a:t>God's Design for Families</a:t>
            </a:r>
          </a:p>
        </p:txBody>
      </p:sp>
      <p:sp>
        <p:nvSpPr>
          <p:cNvPr id="4" name="Slide Number Placeholder 3"/>
          <p:cNvSpPr>
            <a:spLocks noGrp="1"/>
          </p:cNvSpPr>
          <p:nvPr>
            <p:ph type="sldNum" sz="quarter" idx="12"/>
          </p:nvPr>
        </p:nvSpPr>
        <p:spPr/>
        <p:txBody>
          <a:bodyPr/>
          <a:lstStyle/>
          <a:p>
            <a:fld id="{661DB0AD-0FD5-4E4C-B734-C0C919BA52FD}" type="slidenum">
              <a:rPr lang="en-US" smtClean="0"/>
              <a:pPr/>
              <a:t>15</a:t>
            </a:fld>
            <a:endParaRPr lang="en-US"/>
          </a:p>
        </p:txBody>
      </p:sp>
      <p:sp>
        <p:nvSpPr>
          <p:cNvPr id="5" name="Rectangle 4"/>
          <p:cNvSpPr/>
          <p:nvPr/>
        </p:nvSpPr>
        <p:spPr>
          <a:xfrm>
            <a:off x="228600" y="136526"/>
            <a:ext cx="8763000" cy="6309420"/>
          </a:xfrm>
          <a:prstGeom prst="rect">
            <a:avLst/>
          </a:prstGeom>
        </p:spPr>
        <p:txBody>
          <a:bodyPr wrap="square">
            <a:spAutoFit/>
          </a:bodyPr>
          <a:lstStyle/>
          <a:p>
            <a:r>
              <a:rPr lang="en-US" sz="4000" b="1" dirty="0">
                <a:latin typeface="+mn-lt"/>
              </a:rPr>
              <a:t>THE.WAY.TO.HAVE.FELLOWSHIP</a:t>
            </a:r>
            <a:endParaRPr lang="en-US" sz="2800" dirty="0">
              <a:latin typeface="+mn-lt"/>
            </a:endParaRPr>
          </a:p>
          <a:p>
            <a:r>
              <a:rPr lang="en-US" sz="2800" dirty="0">
                <a:latin typeface="+mn-lt"/>
              </a:rPr>
              <a:t>	38   …People raise up children today. I feel sorry for fathers and mothers today, being a parent myself; I'm trying to get my children away from our city; we don't have any Christian schools there. I want to get them somewhere where they'll be brought up in a real </a:t>
            </a:r>
            <a:r>
              <a:rPr lang="en-US" sz="2800" dirty="0">
                <a:solidFill>
                  <a:srgbClr val="FFFF00"/>
                </a:solidFill>
                <a:latin typeface="+mn-lt"/>
              </a:rPr>
              <a:t>fundamental school </a:t>
            </a:r>
            <a:r>
              <a:rPr lang="en-US" sz="2800" dirty="0">
                <a:latin typeface="+mn-lt"/>
              </a:rPr>
              <a:t>where they'll learn to love the Lord. The teaching that I can give them around home, yet they get out with that worldly crowd; the devil is a shrewd fellow, and he pushes that into them. </a:t>
            </a:r>
            <a:r>
              <a:rPr lang="en-US" sz="2800" dirty="0">
                <a:solidFill>
                  <a:srgbClr val="FFFF00"/>
                </a:solidFill>
                <a:latin typeface="+mn-lt"/>
              </a:rPr>
              <a:t>If you keep them under the Spirit until they get old enough to receive the Holy Ghost and know what it's all about, then God will take care of the rest of it. But first they got them little adolescent days.</a:t>
            </a:r>
            <a:r>
              <a:rPr lang="en-US" sz="2800" dirty="0"/>
              <a:t> 					</a:t>
            </a:r>
            <a:r>
              <a:rPr lang="en-US" sz="2800" dirty="0">
                <a:latin typeface="+mj-lt"/>
              </a:rPr>
              <a:t>55-1009</a:t>
            </a:r>
            <a:endParaRPr lang="en-US" sz="2800" dirty="0">
              <a:solidFill>
                <a:srgbClr val="FFFF00"/>
              </a:solidFill>
              <a:latin typeface="+mj-lt"/>
            </a:endParaRPr>
          </a:p>
        </p:txBody>
      </p:sp>
    </p:spTree>
    <p:extLst>
      <p:ext uri="{BB962C8B-B14F-4D97-AF65-F5344CB8AC3E}">
        <p14:creationId xmlns:p14="http://schemas.microsoft.com/office/powerpoint/2010/main" val="36666553"/>
      </p:ext>
    </p:extLst>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1-27-2019</a:t>
            </a:r>
          </a:p>
        </p:txBody>
      </p:sp>
      <p:sp>
        <p:nvSpPr>
          <p:cNvPr id="3" name="Footer Placeholder 2"/>
          <p:cNvSpPr>
            <a:spLocks noGrp="1"/>
          </p:cNvSpPr>
          <p:nvPr>
            <p:ph type="ftr" sz="quarter" idx="11"/>
          </p:nvPr>
        </p:nvSpPr>
        <p:spPr/>
        <p:txBody>
          <a:bodyPr/>
          <a:lstStyle/>
          <a:p>
            <a:r>
              <a:rPr lang="en-US"/>
              <a:t>God's Design for Families</a:t>
            </a:r>
          </a:p>
        </p:txBody>
      </p:sp>
      <p:sp>
        <p:nvSpPr>
          <p:cNvPr id="4" name="Slide Number Placeholder 3"/>
          <p:cNvSpPr>
            <a:spLocks noGrp="1"/>
          </p:cNvSpPr>
          <p:nvPr>
            <p:ph type="sldNum" sz="quarter" idx="12"/>
          </p:nvPr>
        </p:nvSpPr>
        <p:spPr/>
        <p:txBody>
          <a:bodyPr/>
          <a:lstStyle/>
          <a:p>
            <a:fld id="{661DB0AD-0FD5-4E4C-B734-C0C919BA52FD}" type="slidenum">
              <a:rPr lang="en-US" smtClean="0"/>
              <a:pPr/>
              <a:t>16</a:t>
            </a:fld>
            <a:endParaRPr lang="en-US"/>
          </a:p>
        </p:txBody>
      </p:sp>
      <p:sp>
        <p:nvSpPr>
          <p:cNvPr id="5" name="Rectangle 4"/>
          <p:cNvSpPr/>
          <p:nvPr/>
        </p:nvSpPr>
        <p:spPr>
          <a:xfrm>
            <a:off x="228600" y="152400"/>
            <a:ext cx="8686800" cy="6309420"/>
          </a:xfrm>
          <a:prstGeom prst="rect">
            <a:avLst/>
          </a:prstGeom>
        </p:spPr>
        <p:txBody>
          <a:bodyPr wrap="square">
            <a:spAutoFit/>
          </a:bodyPr>
          <a:lstStyle/>
          <a:p>
            <a:r>
              <a:rPr lang="en-US" sz="4000" b="1" dirty="0">
                <a:latin typeface="+mn-lt"/>
              </a:rPr>
              <a:t>DEUTERONOMY 6:17-21 </a:t>
            </a:r>
          </a:p>
          <a:p>
            <a:r>
              <a:rPr lang="en-US" sz="2800" i="1" dirty="0">
                <a:latin typeface="+mn-lt"/>
              </a:rPr>
              <a:t>	  Ye shall diligently keep the commandments of the LORD your God, and his testimonies, and his statutes, which he hath commanded thee. 18 And thou </a:t>
            </a:r>
            <a:r>
              <a:rPr lang="en-US" sz="2800" i="1" dirty="0" err="1">
                <a:latin typeface="+mn-lt"/>
              </a:rPr>
              <a:t>shalt</a:t>
            </a:r>
            <a:r>
              <a:rPr lang="en-US" sz="2800" i="1" dirty="0">
                <a:latin typeface="+mn-lt"/>
              </a:rPr>
              <a:t> do that which is right and good in the sight of the LORD: that it may be well with thee, and that thou </a:t>
            </a:r>
            <a:r>
              <a:rPr lang="en-US" sz="2800" i="1" dirty="0" err="1">
                <a:latin typeface="+mn-lt"/>
              </a:rPr>
              <a:t>mayest</a:t>
            </a:r>
            <a:r>
              <a:rPr lang="en-US" sz="2800" i="1" dirty="0">
                <a:latin typeface="+mn-lt"/>
              </a:rPr>
              <a:t> go in and possess the good land which the LORD </a:t>
            </a:r>
            <a:r>
              <a:rPr lang="en-US" sz="2800" i="1" dirty="0" err="1">
                <a:latin typeface="+mn-lt"/>
              </a:rPr>
              <a:t>sware</a:t>
            </a:r>
            <a:r>
              <a:rPr lang="en-US" sz="2800" i="1" dirty="0">
                <a:latin typeface="+mn-lt"/>
              </a:rPr>
              <a:t> unto thy fathers, 19 To cast out all </a:t>
            </a:r>
            <a:r>
              <a:rPr lang="en-US" sz="2800" i="1" dirty="0" err="1">
                <a:latin typeface="+mn-lt"/>
              </a:rPr>
              <a:t>thine</a:t>
            </a:r>
            <a:r>
              <a:rPr lang="en-US" sz="2800" i="1" dirty="0">
                <a:latin typeface="+mn-lt"/>
              </a:rPr>
              <a:t> enemies from before thee, as the LORD hath spoken. 20 And when thy son </a:t>
            </a:r>
            <a:r>
              <a:rPr lang="en-US" sz="2800" i="1" dirty="0" err="1">
                <a:latin typeface="+mn-lt"/>
              </a:rPr>
              <a:t>asketh</a:t>
            </a:r>
            <a:r>
              <a:rPr lang="en-US" sz="2800" i="1" dirty="0">
                <a:latin typeface="+mn-lt"/>
              </a:rPr>
              <a:t> thee in time to come, saying, What mean the testimonies, and the statutes, and the judgments, which the LORD our God hath commanded you? 21 Then thou </a:t>
            </a:r>
            <a:r>
              <a:rPr lang="en-US" sz="2800" i="1" dirty="0" err="1">
                <a:latin typeface="+mn-lt"/>
              </a:rPr>
              <a:t>shalt</a:t>
            </a:r>
            <a:r>
              <a:rPr lang="en-US" sz="2800" i="1" dirty="0">
                <a:latin typeface="+mn-lt"/>
              </a:rPr>
              <a:t> say unto thy son, We were Pharaoh's bondmen in Egypt; and the LORD brought us out of Egypt with a mighty hand:</a:t>
            </a:r>
          </a:p>
        </p:txBody>
      </p:sp>
    </p:spTree>
    <p:extLst>
      <p:ext uri="{BB962C8B-B14F-4D97-AF65-F5344CB8AC3E}">
        <p14:creationId xmlns:p14="http://schemas.microsoft.com/office/powerpoint/2010/main" val="1148981623"/>
      </p:ext>
    </p:extLst>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1-27-2019</a:t>
            </a:r>
          </a:p>
        </p:txBody>
      </p:sp>
      <p:sp>
        <p:nvSpPr>
          <p:cNvPr id="3" name="Footer Placeholder 2"/>
          <p:cNvSpPr>
            <a:spLocks noGrp="1"/>
          </p:cNvSpPr>
          <p:nvPr>
            <p:ph type="ftr" sz="quarter" idx="11"/>
          </p:nvPr>
        </p:nvSpPr>
        <p:spPr/>
        <p:txBody>
          <a:bodyPr/>
          <a:lstStyle/>
          <a:p>
            <a:r>
              <a:rPr lang="en-US"/>
              <a:t>God's Design for Families</a:t>
            </a:r>
          </a:p>
        </p:txBody>
      </p:sp>
      <p:sp>
        <p:nvSpPr>
          <p:cNvPr id="4" name="Slide Number Placeholder 3"/>
          <p:cNvSpPr>
            <a:spLocks noGrp="1"/>
          </p:cNvSpPr>
          <p:nvPr>
            <p:ph type="sldNum" sz="quarter" idx="12"/>
          </p:nvPr>
        </p:nvSpPr>
        <p:spPr/>
        <p:txBody>
          <a:bodyPr/>
          <a:lstStyle/>
          <a:p>
            <a:fld id="{661DB0AD-0FD5-4E4C-B734-C0C919BA52FD}" type="slidenum">
              <a:rPr lang="en-US" smtClean="0"/>
              <a:pPr/>
              <a:t>17</a:t>
            </a:fld>
            <a:endParaRPr lang="en-US"/>
          </a:p>
        </p:txBody>
      </p:sp>
      <p:sp>
        <p:nvSpPr>
          <p:cNvPr id="5" name="Rectangle 4"/>
          <p:cNvSpPr/>
          <p:nvPr/>
        </p:nvSpPr>
        <p:spPr>
          <a:xfrm>
            <a:off x="228600" y="152936"/>
            <a:ext cx="8686800" cy="5693866"/>
          </a:xfrm>
          <a:prstGeom prst="rect">
            <a:avLst/>
          </a:prstGeom>
        </p:spPr>
        <p:txBody>
          <a:bodyPr wrap="square">
            <a:spAutoFit/>
          </a:bodyPr>
          <a:lstStyle/>
          <a:p>
            <a:r>
              <a:rPr lang="en-US" sz="4000" b="1" dirty="0">
                <a:solidFill>
                  <a:srgbClr val="FFFF00"/>
                </a:solidFill>
                <a:latin typeface="+mn-lt"/>
              </a:rPr>
              <a:t>Boundaries</a:t>
            </a:r>
            <a:r>
              <a:rPr lang="en-US" sz="3600" b="1" dirty="0">
                <a:solidFill>
                  <a:srgbClr val="FFFF00"/>
                </a:solidFill>
                <a:latin typeface="+mn-lt"/>
              </a:rPr>
              <a:t> </a:t>
            </a:r>
            <a:r>
              <a:rPr lang="en-US" sz="3600" dirty="0">
                <a:solidFill>
                  <a:srgbClr val="FFFF00"/>
                </a:solidFill>
                <a:latin typeface="+mn-lt"/>
              </a:rPr>
              <a:t>(or Hedges)</a:t>
            </a:r>
          </a:p>
          <a:p>
            <a:r>
              <a:rPr lang="en-US" sz="3200" b="1" dirty="0">
                <a:latin typeface="+mn-lt"/>
              </a:rPr>
              <a:t>JOB 1:10-11</a:t>
            </a:r>
          </a:p>
          <a:p>
            <a:r>
              <a:rPr lang="en-US" sz="2800" i="1" dirty="0">
                <a:latin typeface="+mn-lt"/>
              </a:rPr>
              <a:t>  	10 Hast not thou made an hedge about him, and about his house, and about all that he hath on every side? thou hast blessed the work of his hands, and his substance is increased in the land. 11 But put forth </a:t>
            </a:r>
            <a:r>
              <a:rPr lang="en-US" sz="2800" i="1" dirty="0" err="1">
                <a:latin typeface="+mn-lt"/>
              </a:rPr>
              <a:t>thine</a:t>
            </a:r>
            <a:r>
              <a:rPr lang="en-US" sz="2800" i="1" dirty="0">
                <a:latin typeface="+mn-lt"/>
              </a:rPr>
              <a:t> hand now, and touch all that he hath, and he will curse thee to thy face.</a:t>
            </a:r>
          </a:p>
          <a:p>
            <a:endParaRPr lang="en-US" sz="3200" b="1" dirty="0">
              <a:latin typeface="+mn-lt"/>
            </a:endParaRPr>
          </a:p>
          <a:p>
            <a:r>
              <a:rPr lang="en-US" sz="3200" b="1" dirty="0">
                <a:latin typeface="+mn-lt"/>
              </a:rPr>
              <a:t>ECCLESIASTES 10:8</a:t>
            </a:r>
          </a:p>
          <a:p>
            <a:r>
              <a:rPr lang="en-US" sz="3200" b="1" dirty="0">
                <a:latin typeface="+mn-lt"/>
              </a:rPr>
              <a:t>  </a:t>
            </a:r>
            <a:r>
              <a:rPr lang="en-US" sz="2800" dirty="0">
                <a:latin typeface="+mn-lt"/>
              </a:rPr>
              <a:t> </a:t>
            </a:r>
            <a:r>
              <a:rPr lang="en-US" sz="2800" i="1" dirty="0">
                <a:latin typeface="+mn-lt"/>
              </a:rPr>
              <a:t> He that </a:t>
            </a:r>
            <a:r>
              <a:rPr lang="en-US" sz="2800" i="1" dirty="0" err="1">
                <a:latin typeface="+mn-lt"/>
              </a:rPr>
              <a:t>diggeth</a:t>
            </a:r>
            <a:r>
              <a:rPr lang="en-US" sz="2800" i="1" dirty="0">
                <a:latin typeface="+mn-lt"/>
              </a:rPr>
              <a:t> a pit shall fall into it; and whoso </a:t>
            </a:r>
            <a:r>
              <a:rPr lang="en-US" sz="2800" i="1" dirty="0" err="1">
                <a:latin typeface="+mn-lt"/>
              </a:rPr>
              <a:t>breaketh</a:t>
            </a:r>
            <a:r>
              <a:rPr lang="en-US" sz="2800" i="1" dirty="0">
                <a:latin typeface="+mn-lt"/>
              </a:rPr>
              <a:t> an hedge, a serpent shall bite him.</a:t>
            </a:r>
          </a:p>
        </p:txBody>
      </p:sp>
    </p:spTree>
    <p:extLst>
      <p:ext uri="{BB962C8B-B14F-4D97-AF65-F5344CB8AC3E}">
        <p14:creationId xmlns:p14="http://schemas.microsoft.com/office/powerpoint/2010/main" val="3447509009"/>
      </p:ext>
    </p:extLst>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52400" y="3512"/>
            <a:ext cx="88392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EPHESIANS 6:4</a:t>
            </a:r>
            <a:endParaRPr kumimoji="0" lang="en-US" sz="36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600" b="0" i="1" u="none" strike="noStrike" cap="none" normalizeH="0" baseline="0" dirty="0">
                <a:ln>
                  <a:noFill/>
                </a:ln>
                <a:solidFill>
                  <a:schemeClr val="tx1"/>
                </a:solidFill>
                <a:effectLst/>
                <a:latin typeface="Cambria" pitchFamily="18" charset="0"/>
                <a:ea typeface="Calibri" pitchFamily="34" charset="0"/>
                <a:cs typeface="Times New Roman" pitchFamily="18" charset="0"/>
              </a:rPr>
              <a:t>     4 And, ye fathers, provoke not your children to wrath: but bring them up in the </a:t>
            </a:r>
            <a:r>
              <a:rPr kumimoji="0" lang="en-US" sz="3600" b="1" i="1" u="none" strike="noStrike" cap="none" normalizeH="0" baseline="0" dirty="0">
                <a:ln>
                  <a:noFill/>
                </a:ln>
                <a:solidFill>
                  <a:srgbClr val="FFFF00"/>
                </a:solidFill>
                <a:effectLst/>
                <a:latin typeface="Cambria" pitchFamily="18" charset="0"/>
                <a:ea typeface="Calibri" pitchFamily="34" charset="0"/>
                <a:cs typeface="Times New Roman" pitchFamily="18" charset="0"/>
              </a:rPr>
              <a:t>nurture</a:t>
            </a:r>
            <a:r>
              <a:rPr kumimoji="0" lang="en-US" sz="3600" b="0" i="1" u="none" strike="noStrike" cap="none" normalizeH="0" baseline="0" dirty="0">
                <a:ln>
                  <a:noFill/>
                </a:ln>
                <a:solidFill>
                  <a:srgbClr val="FFFF00"/>
                </a:solidFill>
                <a:effectLst/>
                <a:latin typeface="Cambria" pitchFamily="18" charset="0"/>
                <a:ea typeface="Calibri" pitchFamily="34" charset="0"/>
                <a:cs typeface="Times New Roman" pitchFamily="18" charset="0"/>
              </a:rPr>
              <a:t> and </a:t>
            </a:r>
            <a:r>
              <a:rPr kumimoji="0" lang="en-US" sz="3600" b="1" i="1" u="none" strike="noStrike" cap="none" normalizeH="0" baseline="0" dirty="0">
                <a:ln>
                  <a:noFill/>
                </a:ln>
                <a:solidFill>
                  <a:srgbClr val="FFFF00"/>
                </a:solidFill>
                <a:effectLst/>
                <a:latin typeface="Cambria" pitchFamily="18" charset="0"/>
                <a:ea typeface="Calibri" pitchFamily="34" charset="0"/>
                <a:cs typeface="Times New Roman" pitchFamily="18" charset="0"/>
              </a:rPr>
              <a:t>admonition</a:t>
            </a:r>
            <a:r>
              <a:rPr kumimoji="0" lang="en-US" sz="3600" b="0" i="1" u="none" strike="noStrike" cap="none" normalizeH="0" baseline="0" dirty="0">
                <a:ln>
                  <a:noFill/>
                </a:ln>
                <a:solidFill>
                  <a:srgbClr val="FFFF00"/>
                </a:solidFill>
                <a:effectLst/>
                <a:latin typeface="Cambria" pitchFamily="18" charset="0"/>
                <a:ea typeface="Calibri" pitchFamily="34" charset="0"/>
                <a:cs typeface="Times New Roman" pitchFamily="18" charset="0"/>
              </a:rPr>
              <a:t> </a:t>
            </a:r>
            <a:r>
              <a:rPr kumimoji="0" lang="en-US" sz="3600" b="0" i="1" u="none" strike="noStrike" cap="none" normalizeH="0" baseline="0" dirty="0">
                <a:ln>
                  <a:noFill/>
                </a:ln>
                <a:solidFill>
                  <a:schemeClr val="tx1"/>
                </a:solidFill>
                <a:effectLst/>
                <a:latin typeface="Cambria" pitchFamily="18" charset="0"/>
                <a:ea typeface="Calibri" pitchFamily="34" charset="0"/>
                <a:cs typeface="Times New Roman" pitchFamily="18" charset="0"/>
              </a:rPr>
              <a:t>of the Lord. </a:t>
            </a:r>
            <a:endParaRPr kumimoji="0" lang="en-US" sz="24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a:ln>
                  <a:noFill/>
                </a:ln>
                <a:solidFill>
                  <a:srgbClr val="FFFF00"/>
                </a:solidFill>
                <a:effectLst/>
                <a:latin typeface="+mj-lt"/>
                <a:ea typeface="Calibri" pitchFamily="34" charset="0"/>
                <a:cs typeface="Arial" pitchFamily="34" charset="0"/>
              </a:rPr>
              <a:t>Nurture: </a:t>
            </a:r>
            <a:r>
              <a:rPr kumimoji="0" lang="en-US" sz="3600" i="1" u="none" strike="noStrike" cap="none" normalizeH="0" baseline="0" dirty="0">
                <a:ln>
                  <a:noFill/>
                </a:ln>
                <a:solidFill>
                  <a:srgbClr val="FFFF00"/>
                </a:solidFill>
                <a:effectLst/>
                <a:latin typeface="+mj-lt"/>
                <a:ea typeface="Calibri" pitchFamily="34" charset="0"/>
                <a:cs typeface="Arial" pitchFamily="34" charset="0"/>
              </a:rPr>
              <a:t>(Gr.)  </a:t>
            </a:r>
            <a:r>
              <a:rPr kumimoji="0" lang="en-US" sz="3600" i="1" u="none" strike="noStrike" cap="none" normalizeH="0" baseline="0" dirty="0" err="1">
                <a:ln>
                  <a:noFill/>
                </a:ln>
                <a:solidFill>
                  <a:srgbClr val="FFFF00"/>
                </a:solidFill>
                <a:effectLst/>
                <a:latin typeface="+mj-lt"/>
                <a:ea typeface="Calibri" pitchFamily="34" charset="0"/>
                <a:cs typeface="Arial" pitchFamily="34" charset="0"/>
              </a:rPr>
              <a:t>paideia</a:t>
            </a:r>
            <a:r>
              <a:rPr kumimoji="0" lang="en-US" sz="3600" i="1" u="none" strike="noStrike" cap="none" normalizeH="0" baseline="0" dirty="0">
                <a:ln>
                  <a:noFill/>
                </a:ln>
                <a:solidFill>
                  <a:srgbClr val="FFFF00"/>
                </a:solidFill>
                <a:effectLst/>
                <a:latin typeface="+mj-lt"/>
                <a:ea typeface="Calibri" pitchFamily="34" charset="0"/>
                <a:cs typeface="Arial" pitchFamily="34" charset="0"/>
              </a:rPr>
              <a:t>   </a:t>
            </a:r>
          </a:p>
          <a:p>
            <a:pPr marL="0" marR="0" lvl="0" indent="457200" algn="l" defTabSz="914400" rtl="0" eaLnBrk="0" fontAlgn="base" latinLnBrk="0" hangingPunct="0">
              <a:lnSpc>
                <a:spcPct val="100000"/>
              </a:lnSpc>
              <a:spcBef>
                <a:spcPct val="0"/>
              </a:spcBef>
              <a:spcAft>
                <a:spcPct val="0"/>
              </a:spcAft>
              <a:buClrTx/>
              <a:buSzTx/>
              <a:buFontTx/>
              <a:buNone/>
              <a:tabLst/>
            </a:pPr>
            <a:r>
              <a:rPr lang="en-US" sz="2800" dirty="0">
                <a:latin typeface="+mj-lt"/>
                <a:ea typeface="Calibri" pitchFamily="34" charset="0"/>
                <a:cs typeface="Arial" pitchFamily="34" charset="0"/>
              </a:rPr>
              <a:t>	</a:t>
            </a:r>
            <a:r>
              <a:rPr lang="en-US" sz="3200" dirty="0">
                <a:latin typeface="+mj-lt"/>
                <a:ea typeface="Calibri" pitchFamily="34" charset="0"/>
                <a:cs typeface="Arial" pitchFamily="34" charset="0"/>
              </a:rPr>
              <a:t>T</a:t>
            </a:r>
            <a:r>
              <a:rPr kumimoji="0" lang="en-US" sz="3200" b="0" i="0" u="none" strike="noStrike" cap="none" normalizeH="0" baseline="0" dirty="0">
                <a:ln>
                  <a:noFill/>
                </a:ln>
                <a:solidFill>
                  <a:schemeClr val="tx1"/>
                </a:solidFill>
                <a:effectLst/>
                <a:latin typeface="+mj-lt"/>
                <a:ea typeface="Calibri" pitchFamily="34" charset="0"/>
                <a:cs typeface="Arial" pitchFamily="34" charset="0"/>
              </a:rPr>
              <a:t>he whole training and education of </a:t>
            </a:r>
            <a:r>
              <a:rPr kumimoji="0" lang="en-US" sz="3200" b="0" i="0" u="none" strike="noStrike" cap="none" normalizeH="0" baseline="0" dirty="0">
                <a:ln>
                  <a:noFill/>
                </a:ln>
                <a:solidFill>
                  <a:srgbClr val="FFFF00"/>
                </a:solidFill>
                <a:effectLst/>
                <a:latin typeface="+mj-lt"/>
                <a:ea typeface="Calibri" pitchFamily="34" charset="0"/>
                <a:cs typeface="Arial" pitchFamily="34" charset="0"/>
              </a:rPr>
              <a:t>children</a:t>
            </a:r>
            <a:r>
              <a:rPr kumimoji="0" lang="en-US" sz="3200" b="0" i="0" u="none" strike="noStrike" cap="none" normalizeH="0" baseline="0" dirty="0">
                <a:ln>
                  <a:noFill/>
                </a:ln>
                <a:solidFill>
                  <a:schemeClr val="tx1"/>
                </a:solidFill>
                <a:effectLst/>
                <a:latin typeface="+mj-lt"/>
                <a:ea typeface="Calibri" pitchFamily="34" charset="0"/>
                <a:cs typeface="Arial" pitchFamily="34" charset="0"/>
              </a:rPr>
              <a:t> (the cultivation of mind and morals.) It also includes the training and care of the body;</a:t>
            </a:r>
            <a:endParaRPr kumimoji="0" lang="en-US" sz="2000" b="0" i="0" u="none" strike="noStrike" cap="none" normalizeH="0" baseline="0" dirty="0">
              <a:ln>
                <a:noFill/>
              </a:ln>
              <a:solidFill>
                <a:schemeClr val="tx1"/>
              </a:solidFill>
              <a:effectLst/>
              <a:latin typeface="+mj-lt"/>
            </a:endParaRPr>
          </a:p>
          <a:p>
            <a:pPr marL="0" marR="0" lvl="0" indent="457200" algn="l" defTabSz="914400" rtl="0" eaLnBrk="0" fontAlgn="base" latinLnBrk="0" hangingPunct="0">
              <a:lnSpc>
                <a:spcPct val="100000"/>
              </a:lnSpc>
              <a:spcBef>
                <a:spcPct val="0"/>
              </a:spcBef>
              <a:spcAft>
                <a:spcPct val="0"/>
              </a:spcAft>
              <a:buClrTx/>
              <a:buSzTx/>
              <a:buFontTx/>
              <a:buNone/>
              <a:tabLst/>
            </a:pPr>
            <a:r>
              <a:rPr lang="en-US" sz="3200" dirty="0">
                <a:latin typeface="+mj-lt"/>
                <a:ea typeface="Calibri" pitchFamily="34" charset="0"/>
                <a:cs typeface="Arial" pitchFamily="34" charset="0"/>
              </a:rPr>
              <a:t>	W</a:t>
            </a:r>
            <a:r>
              <a:rPr kumimoji="0" lang="en-US" sz="3200" b="0" i="0" u="none" strike="noStrike" cap="none" normalizeH="0" baseline="0" dirty="0">
                <a:ln>
                  <a:noFill/>
                </a:ln>
                <a:solidFill>
                  <a:schemeClr val="tx1"/>
                </a:solidFill>
                <a:effectLst/>
                <a:latin typeface="+mj-lt"/>
                <a:ea typeface="Calibri" pitchFamily="34" charset="0"/>
                <a:cs typeface="Arial" pitchFamily="34" charset="0"/>
              </a:rPr>
              <a:t>hatever in </a:t>
            </a:r>
            <a:r>
              <a:rPr kumimoji="0" lang="en-US" sz="3200" b="0" i="0" u="none" strike="noStrike" cap="none" normalizeH="0" baseline="0" dirty="0">
                <a:ln>
                  <a:noFill/>
                </a:ln>
                <a:solidFill>
                  <a:srgbClr val="FFFF00"/>
                </a:solidFill>
                <a:effectLst/>
                <a:latin typeface="+mj-lt"/>
                <a:ea typeface="Calibri" pitchFamily="34" charset="0"/>
                <a:cs typeface="Arial" pitchFamily="34" charset="0"/>
              </a:rPr>
              <a:t>adults</a:t>
            </a:r>
            <a:r>
              <a:rPr kumimoji="0" lang="en-US" sz="3200" b="0" i="0" u="none" strike="noStrike" cap="none" normalizeH="0" baseline="0" dirty="0">
                <a:ln>
                  <a:noFill/>
                </a:ln>
                <a:solidFill>
                  <a:schemeClr val="tx1"/>
                </a:solidFill>
                <a:effectLst/>
                <a:latin typeface="+mj-lt"/>
                <a:ea typeface="Calibri" pitchFamily="34" charset="0"/>
                <a:cs typeface="Arial" pitchFamily="34" charset="0"/>
              </a:rPr>
              <a:t> also cultivates the soul, esp. by correcting mistakes and curbing passions.</a:t>
            </a:r>
            <a:endParaRPr kumimoji="0" lang="en-US" sz="2400" b="0" i="0" u="none" strike="noStrike" cap="none" normalizeH="0" baseline="0" dirty="0">
              <a:ln>
                <a:noFill/>
              </a:ln>
              <a:solidFill>
                <a:schemeClr val="tx1"/>
              </a:solidFill>
              <a:effectLst/>
              <a:latin typeface="+mj-lt"/>
            </a:endParaRPr>
          </a:p>
        </p:txBody>
      </p:sp>
      <p:sp>
        <p:nvSpPr>
          <p:cNvPr id="3" name="Date Placeholder 2"/>
          <p:cNvSpPr>
            <a:spLocks noGrp="1"/>
          </p:cNvSpPr>
          <p:nvPr>
            <p:ph type="dt" sz="half" idx="10"/>
          </p:nvPr>
        </p:nvSpPr>
        <p:spPr/>
        <p:txBody>
          <a:bodyPr/>
          <a:lstStyle/>
          <a:p>
            <a:r>
              <a:rPr lang="en-US"/>
              <a:t>1-27-2019</a:t>
            </a:r>
          </a:p>
        </p:txBody>
      </p:sp>
      <p:sp>
        <p:nvSpPr>
          <p:cNvPr id="5" name="Footer Placeholder 4"/>
          <p:cNvSpPr>
            <a:spLocks noGrp="1"/>
          </p:cNvSpPr>
          <p:nvPr>
            <p:ph type="ftr" sz="quarter" idx="11"/>
          </p:nvPr>
        </p:nvSpPr>
        <p:spPr/>
        <p:txBody>
          <a:bodyPr/>
          <a:lstStyle/>
          <a:p>
            <a:r>
              <a:rPr lang="en-US"/>
              <a:t>God's Design for Families</a:t>
            </a:r>
          </a:p>
        </p:txBody>
      </p:sp>
      <p:sp>
        <p:nvSpPr>
          <p:cNvPr id="4" name="Slide Number Placeholder 3"/>
          <p:cNvSpPr>
            <a:spLocks noGrp="1"/>
          </p:cNvSpPr>
          <p:nvPr>
            <p:ph type="sldNum" sz="quarter" idx="12"/>
          </p:nvPr>
        </p:nvSpPr>
        <p:spPr/>
        <p:txBody>
          <a:bodyPr/>
          <a:lstStyle/>
          <a:p>
            <a:fld id="{98ED6CC6-D53B-4C4E-B6F6-E6063D548121}" type="slidenum">
              <a:rPr lang="en-US" smtClean="0"/>
              <a:pPr/>
              <a:t>18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37">
                                            <p:txEl>
                                              <p:pRg st="3" end="3"/>
                                            </p:txEl>
                                          </p:spTgt>
                                        </p:tgtEl>
                                        <p:attrNameLst>
                                          <p:attrName>style.visibility</p:attrName>
                                        </p:attrNameLst>
                                      </p:cBhvr>
                                      <p:to>
                                        <p:strVal val="visible"/>
                                      </p:to>
                                    </p:set>
                                    <p:animEffect transition="in" filter="blinds(horizontal)">
                                      <p:cBhvr>
                                        <p:cTn id="7" dur="2000"/>
                                        <p:tgtEl>
                                          <p:spTgt spid="39937">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9937">
                                            <p:txEl>
                                              <p:pRg st="4" end="4"/>
                                            </p:txEl>
                                          </p:spTgt>
                                        </p:tgtEl>
                                        <p:attrNameLst>
                                          <p:attrName>style.visibility</p:attrName>
                                        </p:attrNameLst>
                                      </p:cBhvr>
                                      <p:to>
                                        <p:strVal val="visible"/>
                                      </p:to>
                                    </p:set>
                                    <p:animEffect transition="in" filter="blinds(horizontal)">
                                      <p:cBhvr>
                                        <p:cTn id="10" dur="2000"/>
                                        <p:tgtEl>
                                          <p:spTgt spid="39937">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9937">
                                            <p:txEl>
                                              <p:pRg st="5" end="5"/>
                                            </p:txEl>
                                          </p:spTgt>
                                        </p:tgtEl>
                                        <p:attrNameLst>
                                          <p:attrName>style.visibility</p:attrName>
                                        </p:attrNameLst>
                                      </p:cBhvr>
                                      <p:to>
                                        <p:strVal val="visible"/>
                                      </p:to>
                                    </p:set>
                                    <p:animEffect transition="in" filter="blinds(horizontal)">
                                      <p:cBhvr>
                                        <p:cTn id="13" dur="2000"/>
                                        <p:tgtEl>
                                          <p:spTgt spid="399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5784711"/>
          </a:xfrm>
          <a:prstGeom prst="rect">
            <a:avLst/>
          </a:prstGeom>
          <a:noFill/>
        </p:spPr>
        <p:txBody>
          <a:bodyPr wrap="square" rtlCol="0">
            <a:spAutoFit/>
          </a:bodyPr>
          <a:lstStyle/>
          <a:p>
            <a:r>
              <a:rPr lang="en-US" sz="4000" b="1" dirty="0">
                <a:latin typeface="Cambria" pitchFamily="18" charset="0"/>
              </a:rPr>
              <a:t>We don’t loose our kids because there is not enough </a:t>
            </a:r>
            <a:r>
              <a:rPr lang="en-US" sz="4000" b="1" dirty="0">
                <a:solidFill>
                  <a:srgbClr val="FFFF00"/>
                </a:solidFill>
                <a:latin typeface="Cambria" pitchFamily="18" charset="0"/>
              </a:rPr>
              <a:t>looseness.</a:t>
            </a:r>
          </a:p>
          <a:p>
            <a:endParaRPr lang="en-US" sz="4000" b="1" dirty="0">
              <a:latin typeface="Cambria" pitchFamily="18" charset="0"/>
            </a:endParaRPr>
          </a:p>
          <a:p>
            <a:r>
              <a:rPr lang="en-US" sz="4000" b="1" dirty="0">
                <a:latin typeface="Cambria" pitchFamily="18" charset="0"/>
              </a:rPr>
              <a:t>We don’t hold onto our kids by </a:t>
            </a:r>
            <a:r>
              <a:rPr lang="en-US" sz="4000" b="1" dirty="0">
                <a:solidFill>
                  <a:srgbClr val="FFFF00"/>
                </a:solidFill>
                <a:latin typeface="Cambria" pitchFamily="18" charset="0"/>
              </a:rPr>
              <a:t>permissiveness.</a:t>
            </a:r>
          </a:p>
          <a:p>
            <a:endParaRPr lang="en-US" sz="4000" b="1" dirty="0">
              <a:solidFill>
                <a:srgbClr val="FFFF00"/>
              </a:solidFill>
              <a:latin typeface="Cambria" pitchFamily="18" charset="0"/>
            </a:endParaRPr>
          </a:p>
          <a:p>
            <a:r>
              <a:rPr lang="en-US" sz="4000" b="1" dirty="0">
                <a:latin typeface="Cambria" pitchFamily="18" charset="0"/>
              </a:rPr>
              <a:t>Don’t worry about the fads, watch the bent.</a:t>
            </a:r>
          </a:p>
          <a:p>
            <a:endParaRPr lang="en-US" sz="4000" dirty="0">
              <a:latin typeface="Cambria" pitchFamily="18" charset="0"/>
            </a:endParaRPr>
          </a:p>
        </p:txBody>
      </p:sp>
      <p:sp>
        <p:nvSpPr>
          <p:cNvPr id="3" name="Date Placeholder 2"/>
          <p:cNvSpPr>
            <a:spLocks noGrp="1"/>
          </p:cNvSpPr>
          <p:nvPr>
            <p:ph type="dt" sz="half" idx="10"/>
          </p:nvPr>
        </p:nvSpPr>
        <p:spPr/>
        <p:txBody>
          <a:bodyPr/>
          <a:lstStyle/>
          <a:p>
            <a:pPr>
              <a:defRPr/>
            </a:pPr>
            <a:r>
              <a:rPr lang="en-US"/>
              <a:t>1-27-2019</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266571891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304801" y="136525"/>
            <a:ext cx="8448674" cy="4832092"/>
          </a:xfrm>
          <a:prstGeom prst="rect">
            <a:avLst/>
          </a:prstGeom>
          <a:noFill/>
          <a:ln w="9525">
            <a:noFill/>
            <a:miter lim="800000"/>
            <a:headEnd/>
            <a:tailEnd/>
          </a:ln>
        </p:spPr>
        <p:txBody>
          <a:bodyPr wrap="square">
            <a:spAutoFit/>
          </a:bodyPr>
          <a:lstStyle/>
          <a:p>
            <a:r>
              <a:rPr lang="en-US" sz="4000" b="1" dirty="0">
                <a:latin typeface="+mn-lt"/>
              </a:rPr>
              <a:t>AND.KNOWETH.IT.NOT</a:t>
            </a:r>
          </a:p>
          <a:p>
            <a:r>
              <a:rPr lang="en-US" sz="3600" dirty="0">
                <a:latin typeface="+mn-lt"/>
              </a:rPr>
              <a:t>	Help us this morning to take corrections from the Spirit and the Word, that we might prepare ourselves as we move away from the doors this morning, determined in our heart to live a better life than we have in the past. We ask it in Jesus' Name. Amen.</a:t>
            </a:r>
          </a:p>
          <a:p>
            <a:pPr algn="r"/>
            <a:r>
              <a:rPr lang="en-US" sz="1600" b="1" dirty="0"/>
              <a:t>65-0815</a:t>
            </a:r>
            <a:endParaRPr lang="en-US" sz="1600" dirty="0">
              <a:latin typeface="+mn-lt"/>
            </a:endParaRPr>
          </a:p>
        </p:txBody>
      </p:sp>
      <p:sp>
        <p:nvSpPr>
          <p:cNvPr id="3" name="Date Placeholder 2"/>
          <p:cNvSpPr>
            <a:spLocks noGrp="1"/>
          </p:cNvSpPr>
          <p:nvPr>
            <p:ph type="dt" sz="half" idx="10"/>
          </p:nvPr>
        </p:nvSpPr>
        <p:spPr/>
        <p:txBody>
          <a:bodyPr/>
          <a:lstStyle/>
          <a:p>
            <a:pPr>
              <a:defRPr/>
            </a:pPr>
            <a:r>
              <a:rPr lang="en-US"/>
              <a:t>1-27-2019</a:t>
            </a:r>
          </a:p>
        </p:txBody>
      </p:sp>
      <p:sp>
        <p:nvSpPr>
          <p:cNvPr id="5" name="Footer Placeholder 4"/>
          <p:cNvSpPr>
            <a:spLocks noGrp="1"/>
          </p:cNvSpPr>
          <p:nvPr>
            <p:ph type="ftr" sz="quarter" idx="11"/>
          </p:nvPr>
        </p:nvSpPr>
        <p:spPr/>
        <p:txBody>
          <a:bodyPr/>
          <a:lstStyle/>
          <a:p>
            <a:pPr>
              <a:defRPr/>
            </a:pPr>
            <a:r>
              <a:rPr lang="en-US"/>
              <a:t>God's Design for Families</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2</a:t>
            </a:fld>
            <a:endParaRPr lang="en-US"/>
          </a:p>
        </p:txBody>
      </p:sp>
    </p:spTree>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228600" y="189885"/>
            <a:ext cx="8763000" cy="5139869"/>
          </a:xfrm>
          <a:prstGeom prst="rect">
            <a:avLst/>
          </a:prstGeom>
          <a:noFill/>
          <a:ln w="9525">
            <a:noFill/>
            <a:miter lim="800000"/>
            <a:headEnd/>
            <a:tailEnd/>
          </a:ln>
        </p:spPr>
        <p:txBody>
          <a:bodyPr wrap="square" anchor="ctr">
            <a:spAutoFit/>
          </a:bodyPr>
          <a:lstStyle/>
          <a:p>
            <a:pPr indent="457200" algn="ctr"/>
            <a:r>
              <a:rPr lang="en-US" sz="4400" b="1" dirty="0">
                <a:latin typeface="+mn-lt"/>
              </a:rPr>
              <a:t>Establishing Appropriate Boundaries: </a:t>
            </a:r>
          </a:p>
          <a:p>
            <a:pPr indent="457200"/>
            <a:r>
              <a:rPr lang="en-US" sz="4800" dirty="0">
                <a:latin typeface="+mn-lt"/>
              </a:rPr>
              <a:t>	</a:t>
            </a:r>
          </a:p>
          <a:p>
            <a:pPr marL="685800" indent="-685800">
              <a:buFont typeface="Arial" panose="020B0604020202020204" pitchFamily="34" charset="0"/>
              <a:buChar char="•"/>
            </a:pPr>
            <a:r>
              <a:rPr lang="en-US" sz="4800" dirty="0">
                <a:latin typeface="+mn-lt"/>
              </a:rPr>
              <a:t>Friendships; Dress; </a:t>
            </a:r>
          </a:p>
          <a:p>
            <a:pPr marL="685800" indent="-685800">
              <a:buFont typeface="Arial" panose="020B0604020202020204" pitchFamily="34" charset="0"/>
              <a:buChar char="•"/>
            </a:pPr>
            <a:r>
              <a:rPr lang="en-US" sz="4800" dirty="0">
                <a:latin typeface="+mn-lt"/>
              </a:rPr>
              <a:t>Music; Media; </a:t>
            </a:r>
          </a:p>
          <a:p>
            <a:pPr marL="685800" indent="-685800">
              <a:buFont typeface="Arial" panose="020B0604020202020204" pitchFamily="34" charset="0"/>
              <a:buChar char="•"/>
            </a:pPr>
            <a:r>
              <a:rPr lang="en-US" sz="4800" dirty="0">
                <a:latin typeface="+mn-lt"/>
              </a:rPr>
              <a:t>Dating vs. Courtship. </a:t>
            </a:r>
          </a:p>
          <a:p>
            <a:pPr indent="457200" algn="ctr"/>
            <a:r>
              <a:rPr lang="en-US" sz="4800" dirty="0">
                <a:solidFill>
                  <a:schemeClr val="bg2"/>
                </a:solidFill>
                <a:latin typeface="+mn-lt"/>
              </a:rPr>
              <a:t>	</a:t>
            </a:r>
          </a:p>
        </p:txBody>
      </p:sp>
      <p:sp>
        <p:nvSpPr>
          <p:cNvPr id="3" name="Date Placeholder 2"/>
          <p:cNvSpPr>
            <a:spLocks noGrp="1"/>
          </p:cNvSpPr>
          <p:nvPr>
            <p:ph type="dt" sz="half" idx="10"/>
          </p:nvPr>
        </p:nvSpPr>
        <p:spPr/>
        <p:txBody>
          <a:bodyPr/>
          <a:lstStyle/>
          <a:p>
            <a:pPr>
              <a:defRPr/>
            </a:pPr>
            <a:r>
              <a:rPr lang="en-US"/>
              <a:t>1-27-2019</a:t>
            </a:r>
          </a:p>
        </p:txBody>
      </p:sp>
      <p:sp>
        <p:nvSpPr>
          <p:cNvPr id="5" name="Footer Placeholder 4"/>
          <p:cNvSpPr>
            <a:spLocks noGrp="1"/>
          </p:cNvSpPr>
          <p:nvPr>
            <p:ph type="ftr" sz="quarter" idx="11"/>
          </p:nvPr>
        </p:nvSpPr>
        <p:spPr/>
        <p:txBody>
          <a:bodyPr/>
          <a:lstStyle/>
          <a:p>
            <a:pPr>
              <a:defRPr/>
            </a:pPr>
            <a:r>
              <a:rPr lang="en-US"/>
              <a:t>God's Design for Families</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20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 calcmode="lin" valueType="num">
                                      <p:cBhvr additive="base">
                                        <p:cTn id="7" dur="2000" fill="hold"/>
                                        <p:tgtEl>
                                          <p:spTgt spid="13314">
                                            <p:txEl>
                                              <p:pRg st="1" end="1"/>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33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 calcmode="lin" valueType="num">
                                      <p:cBhvr additive="base">
                                        <p:cTn id="13" dur="2000" fill="hold"/>
                                        <p:tgtEl>
                                          <p:spTgt spid="13314">
                                            <p:txEl>
                                              <p:pRg st="2" end="2"/>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3314">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3314">
                                            <p:txEl>
                                              <p:pRg st="3" end="3"/>
                                            </p:txEl>
                                          </p:spTgt>
                                        </p:tgtEl>
                                        <p:attrNameLst>
                                          <p:attrName>style.visibility</p:attrName>
                                        </p:attrNameLst>
                                      </p:cBhvr>
                                      <p:to>
                                        <p:strVal val="visible"/>
                                      </p:to>
                                    </p:set>
                                    <p:anim calcmode="lin" valueType="num">
                                      <p:cBhvr additive="base">
                                        <p:cTn id="17" dur="2000" fill="hold"/>
                                        <p:tgtEl>
                                          <p:spTgt spid="13314">
                                            <p:txEl>
                                              <p:pRg st="3" end="3"/>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13314">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3314">
                                            <p:txEl>
                                              <p:pRg st="4" end="4"/>
                                            </p:txEl>
                                          </p:spTgt>
                                        </p:tgtEl>
                                        <p:attrNameLst>
                                          <p:attrName>style.visibility</p:attrName>
                                        </p:attrNameLst>
                                      </p:cBhvr>
                                      <p:to>
                                        <p:strVal val="visible"/>
                                      </p:to>
                                    </p:set>
                                    <p:anim calcmode="lin" valueType="num">
                                      <p:cBhvr additive="base">
                                        <p:cTn id="21" dur="2000" fill="hold"/>
                                        <p:tgtEl>
                                          <p:spTgt spid="13314">
                                            <p:txEl>
                                              <p:pRg st="4" end="4"/>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13314">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3314">
                                            <p:txEl>
                                              <p:pRg st="5" end="5"/>
                                            </p:txEl>
                                          </p:spTgt>
                                        </p:tgtEl>
                                        <p:attrNameLst>
                                          <p:attrName>style.visibility</p:attrName>
                                        </p:attrNameLst>
                                      </p:cBhvr>
                                      <p:to>
                                        <p:strVal val="visible"/>
                                      </p:to>
                                    </p:set>
                                    <p:anim calcmode="lin" valueType="num">
                                      <p:cBhvr additive="base">
                                        <p:cTn id="25" dur="2000" fill="hold"/>
                                        <p:tgtEl>
                                          <p:spTgt spid="13314">
                                            <p:txEl>
                                              <p:pRg st="5" end="5"/>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1331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1-27-2019</a:t>
            </a:r>
          </a:p>
        </p:txBody>
      </p:sp>
      <p:sp>
        <p:nvSpPr>
          <p:cNvPr id="3" name="Footer Placeholder 2"/>
          <p:cNvSpPr>
            <a:spLocks noGrp="1"/>
          </p:cNvSpPr>
          <p:nvPr>
            <p:ph type="ftr" sz="quarter" idx="11"/>
          </p:nvPr>
        </p:nvSpPr>
        <p:spPr/>
        <p:txBody>
          <a:bodyPr/>
          <a:lstStyle/>
          <a:p>
            <a:r>
              <a:rPr lang="en-US"/>
              <a:t>God's Design for Families</a:t>
            </a:r>
          </a:p>
        </p:txBody>
      </p:sp>
      <p:sp>
        <p:nvSpPr>
          <p:cNvPr id="4" name="Slide Number Placeholder 3"/>
          <p:cNvSpPr>
            <a:spLocks noGrp="1"/>
          </p:cNvSpPr>
          <p:nvPr>
            <p:ph type="sldNum" sz="quarter" idx="12"/>
          </p:nvPr>
        </p:nvSpPr>
        <p:spPr/>
        <p:txBody>
          <a:bodyPr/>
          <a:lstStyle/>
          <a:p>
            <a:fld id="{661DB0AD-0FD5-4E4C-B734-C0C919BA52FD}" type="slidenum">
              <a:rPr lang="en-US" smtClean="0"/>
              <a:pPr/>
              <a:t>21</a:t>
            </a:fld>
            <a:endParaRPr lang="en-US"/>
          </a:p>
        </p:txBody>
      </p:sp>
      <p:sp>
        <p:nvSpPr>
          <p:cNvPr id="5" name="Rectangle 4"/>
          <p:cNvSpPr/>
          <p:nvPr/>
        </p:nvSpPr>
        <p:spPr>
          <a:xfrm>
            <a:off x="685800" y="533400"/>
            <a:ext cx="7696200" cy="2554545"/>
          </a:xfrm>
          <a:prstGeom prst="rect">
            <a:avLst/>
          </a:prstGeom>
        </p:spPr>
        <p:txBody>
          <a:bodyPr wrap="square">
            <a:spAutoFit/>
          </a:bodyPr>
          <a:lstStyle/>
          <a:p>
            <a:r>
              <a:rPr lang="en-US" sz="4000" b="1" dirty="0">
                <a:latin typeface="+mn-lt"/>
              </a:rPr>
              <a:t>PROVERBS 13:24</a:t>
            </a:r>
          </a:p>
          <a:p>
            <a:r>
              <a:rPr lang="en-US" sz="4000" i="1" dirty="0">
                <a:latin typeface="+mn-lt"/>
              </a:rPr>
              <a:t>    He that </a:t>
            </a:r>
            <a:r>
              <a:rPr lang="en-US" sz="4000" i="1" dirty="0" err="1">
                <a:latin typeface="+mn-lt"/>
              </a:rPr>
              <a:t>spareth</a:t>
            </a:r>
            <a:r>
              <a:rPr lang="en-US" sz="4000" i="1" dirty="0">
                <a:latin typeface="+mn-lt"/>
              </a:rPr>
              <a:t> his rod </a:t>
            </a:r>
            <a:r>
              <a:rPr lang="en-US" sz="4000" i="1" dirty="0" err="1">
                <a:latin typeface="+mn-lt"/>
              </a:rPr>
              <a:t>hateth</a:t>
            </a:r>
            <a:r>
              <a:rPr lang="en-US" sz="4000" i="1" dirty="0">
                <a:latin typeface="+mn-lt"/>
              </a:rPr>
              <a:t> his son: but he that </a:t>
            </a:r>
            <a:r>
              <a:rPr lang="en-US" sz="4000" i="1" dirty="0" err="1">
                <a:latin typeface="+mn-lt"/>
              </a:rPr>
              <a:t>loveth</a:t>
            </a:r>
            <a:r>
              <a:rPr lang="en-US" sz="4000" i="1" dirty="0">
                <a:latin typeface="+mn-lt"/>
              </a:rPr>
              <a:t> him </a:t>
            </a:r>
            <a:r>
              <a:rPr lang="en-US" sz="4000" i="1" dirty="0" err="1">
                <a:latin typeface="+mn-lt"/>
              </a:rPr>
              <a:t>chasteneth</a:t>
            </a:r>
            <a:r>
              <a:rPr lang="en-US" sz="4000" i="1" dirty="0">
                <a:latin typeface="+mn-lt"/>
              </a:rPr>
              <a:t> him betimes.</a:t>
            </a:r>
          </a:p>
        </p:txBody>
      </p:sp>
    </p:spTree>
    <p:extLst>
      <p:ext uri="{BB962C8B-B14F-4D97-AF65-F5344CB8AC3E}">
        <p14:creationId xmlns:p14="http://schemas.microsoft.com/office/powerpoint/2010/main" val="126045590"/>
      </p:ext>
    </p:extLst>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3E12B-68F0-434B-BFA6-F9E55746FD0F}"/>
              </a:ext>
            </a:extLst>
          </p:cNvPr>
          <p:cNvSpPr>
            <a:spLocks noGrp="1"/>
          </p:cNvSpPr>
          <p:nvPr>
            <p:ph type="dt" sz="half" idx="10"/>
          </p:nvPr>
        </p:nvSpPr>
        <p:spPr/>
        <p:txBody>
          <a:bodyPr/>
          <a:lstStyle/>
          <a:p>
            <a:pPr>
              <a:defRPr/>
            </a:pPr>
            <a:r>
              <a:rPr lang="en-US"/>
              <a:t>1-27-2019</a:t>
            </a:r>
          </a:p>
        </p:txBody>
      </p:sp>
      <p:sp>
        <p:nvSpPr>
          <p:cNvPr id="3" name="Footer Placeholder 2">
            <a:extLst>
              <a:ext uri="{FF2B5EF4-FFF2-40B4-BE49-F238E27FC236}">
                <a16:creationId xmlns:a16="http://schemas.microsoft.com/office/drawing/2014/main" id="{B2938CF0-AE5F-4F92-BF1C-70A457A15698}"/>
              </a:ext>
            </a:extLst>
          </p:cNvPr>
          <p:cNvSpPr>
            <a:spLocks noGrp="1"/>
          </p:cNvSpPr>
          <p:nvPr>
            <p:ph type="ftr" sz="quarter" idx="11"/>
          </p:nvPr>
        </p:nvSpPr>
        <p:spPr/>
        <p:txBody>
          <a:bodyPr/>
          <a:lstStyle/>
          <a:p>
            <a:pPr>
              <a:defRPr/>
            </a:pPr>
            <a:r>
              <a:rPr lang="en-US"/>
              <a:t>God's Design for Families</a:t>
            </a:r>
          </a:p>
        </p:txBody>
      </p:sp>
      <p:sp>
        <p:nvSpPr>
          <p:cNvPr id="4" name="Slide Number Placeholder 3">
            <a:extLst>
              <a:ext uri="{FF2B5EF4-FFF2-40B4-BE49-F238E27FC236}">
                <a16:creationId xmlns:a16="http://schemas.microsoft.com/office/drawing/2014/main" id="{4957AD02-87F2-49B3-9026-F58336401F06}"/>
              </a:ext>
            </a:extLst>
          </p:cNvPr>
          <p:cNvSpPr>
            <a:spLocks noGrp="1"/>
          </p:cNvSpPr>
          <p:nvPr>
            <p:ph type="sldNum" sz="quarter" idx="12"/>
          </p:nvPr>
        </p:nvSpPr>
        <p:spPr/>
        <p:txBody>
          <a:bodyPr/>
          <a:lstStyle/>
          <a:p>
            <a:pPr>
              <a:defRPr/>
            </a:pPr>
            <a:fld id="{E3132471-3D99-43CE-955E-894CB2ECB518}" type="slidenum">
              <a:rPr lang="en-US" smtClean="0"/>
              <a:pPr>
                <a:defRPr/>
              </a:pPr>
              <a:t>22</a:t>
            </a:fld>
            <a:endParaRPr lang="en-US"/>
          </a:p>
        </p:txBody>
      </p:sp>
      <p:sp>
        <p:nvSpPr>
          <p:cNvPr id="5" name="Rectangle 4">
            <a:extLst>
              <a:ext uri="{FF2B5EF4-FFF2-40B4-BE49-F238E27FC236}">
                <a16:creationId xmlns:a16="http://schemas.microsoft.com/office/drawing/2014/main" id="{AA93B637-C643-41E4-A416-60A32FFA8F76}"/>
              </a:ext>
            </a:extLst>
          </p:cNvPr>
          <p:cNvSpPr/>
          <p:nvPr/>
        </p:nvSpPr>
        <p:spPr>
          <a:xfrm>
            <a:off x="228600" y="228600"/>
            <a:ext cx="8686800" cy="5693866"/>
          </a:xfrm>
          <a:prstGeom prst="rect">
            <a:avLst/>
          </a:prstGeom>
        </p:spPr>
        <p:txBody>
          <a:bodyPr wrap="square">
            <a:spAutoFit/>
          </a:bodyPr>
          <a:lstStyle/>
          <a:p>
            <a:r>
              <a:rPr lang="en-US" sz="4400" b="1" dirty="0">
                <a:latin typeface="+mn-lt"/>
              </a:rPr>
              <a:t>AS.I.THOUGHT.ON.MY.WAY</a:t>
            </a:r>
          </a:p>
          <a:p>
            <a:r>
              <a:rPr lang="en-US" sz="3200" dirty="0">
                <a:latin typeface="+mn-lt"/>
              </a:rPr>
              <a:t>	 …And as I made two or three steps a hand laid on my shoulder, and I turned to see what it was just in time to see the clouds clear back and see the tower on top of Hurricane Mountain. </a:t>
            </a:r>
          </a:p>
          <a:p>
            <a:r>
              <a:rPr lang="en-US" sz="3200" dirty="0">
                <a:latin typeface="+mn-lt"/>
              </a:rPr>
              <a:t>	I was going straight into Canada. And the Lord turned me back to the tower. I stood with my directions exactly towards that tower. I wept, and I shouted the praises of God. For I </a:t>
            </a:r>
            <a:r>
              <a:rPr lang="en-US" sz="3200" dirty="0" err="1">
                <a:latin typeface="+mn-lt"/>
              </a:rPr>
              <a:t>knowed</a:t>
            </a:r>
            <a:r>
              <a:rPr lang="en-US" sz="3200" dirty="0">
                <a:latin typeface="+mn-lt"/>
              </a:rPr>
              <a:t> He turned my feet towards </a:t>
            </a:r>
            <a:r>
              <a:rPr lang="en-US" sz="3200" dirty="0">
                <a:solidFill>
                  <a:srgbClr val="FFFF00"/>
                </a:solidFill>
                <a:latin typeface="+mn-lt"/>
              </a:rPr>
              <a:t>the right path </a:t>
            </a:r>
            <a:r>
              <a:rPr lang="en-US" sz="3200" dirty="0">
                <a:latin typeface="+mn-lt"/>
              </a:rPr>
              <a:t>again.</a:t>
            </a:r>
          </a:p>
          <a:p>
            <a:pPr algn="r"/>
            <a:r>
              <a:rPr lang="en-US" sz="3200" dirty="0"/>
              <a:t>59-0610</a:t>
            </a:r>
            <a:endParaRPr lang="en-US" sz="3200" dirty="0">
              <a:latin typeface="+mn-lt"/>
            </a:endParaRPr>
          </a:p>
        </p:txBody>
      </p:sp>
    </p:spTree>
    <p:extLst>
      <p:ext uri="{BB962C8B-B14F-4D97-AF65-F5344CB8AC3E}">
        <p14:creationId xmlns:p14="http://schemas.microsoft.com/office/powerpoint/2010/main" val="2902582449"/>
      </p:ext>
    </p:extLst>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990600"/>
            <a:ext cx="248786" cy="923330"/>
          </a:xfrm>
          <a:prstGeom prst="rect">
            <a:avLst/>
          </a:prstGeom>
          <a:noFill/>
        </p:spPr>
        <p:txBody>
          <a:bodyPr wrap="none" rtlCol="0">
            <a:spAutoFit/>
          </a:bodyPr>
          <a:lstStyle/>
          <a:p>
            <a:endParaRPr lang="en-US" dirty="0"/>
          </a:p>
          <a:p>
            <a:pPr marL="342900" indent="-342900"/>
            <a:endParaRPr lang="en-US" dirty="0"/>
          </a:p>
          <a:p>
            <a:pPr marL="342900" indent="-342900"/>
            <a:r>
              <a:rPr lang="en-US" dirty="0"/>
              <a:t> </a:t>
            </a:r>
          </a:p>
        </p:txBody>
      </p:sp>
      <p:sp>
        <p:nvSpPr>
          <p:cNvPr id="3" name="Title 2"/>
          <p:cNvSpPr>
            <a:spLocks noGrp="1"/>
          </p:cNvSpPr>
          <p:nvPr>
            <p:ph type="title"/>
          </p:nvPr>
        </p:nvSpPr>
        <p:spPr>
          <a:xfrm>
            <a:off x="152400" y="850900"/>
            <a:ext cx="8839200" cy="508000"/>
          </a:xfrm>
        </p:spPr>
        <p:txBody>
          <a:bodyPr/>
          <a:lstStyle/>
          <a:p>
            <a:r>
              <a:rPr lang="en-US" sz="3600" dirty="0">
                <a:solidFill>
                  <a:srgbClr val="FFFF00"/>
                </a:solidFill>
                <a:latin typeface="Cambria" pitchFamily="18" charset="0"/>
              </a:rPr>
              <a:t>How do kids get off the right path?</a:t>
            </a:r>
            <a:br>
              <a:rPr lang="en-US" dirty="0">
                <a:latin typeface="Cambria" pitchFamily="18" charset="0"/>
              </a:rPr>
            </a:br>
            <a:endParaRPr lang="en-US" dirty="0">
              <a:latin typeface="Cambria" pitchFamily="18" charset="0"/>
            </a:endParaRPr>
          </a:p>
        </p:txBody>
      </p:sp>
      <p:sp>
        <p:nvSpPr>
          <p:cNvPr id="4" name="Content Placeholder 3"/>
          <p:cNvSpPr>
            <a:spLocks noGrp="1"/>
          </p:cNvSpPr>
          <p:nvPr>
            <p:ph idx="4294967295"/>
          </p:nvPr>
        </p:nvSpPr>
        <p:spPr>
          <a:xfrm>
            <a:off x="457200" y="1104900"/>
            <a:ext cx="8229600" cy="4826000"/>
          </a:xfrm>
          <a:prstGeom prst="rect">
            <a:avLst/>
          </a:prstGeom>
        </p:spPr>
        <p:txBody>
          <a:bodyPr/>
          <a:lstStyle/>
          <a:p>
            <a:pPr>
              <a:buNone/>
            </a:pPr>
            <a:r>
              <a:rPr lang="en-US" sz="3600" b="1" dirty="0">
                <a:latin typeface="Cambria" pitchFamily="18" charset="0"/>
              </a:rPr>
              <a:t>1. Parent’s Own Weaknesses and 	Failures		</a:t>
            </a:r>
          </a:p>
          <a:p>
            <a:pPr lvl="1"/>
            <a:r>
              <a:rPr lang="en-US" sz="3200" dirty="0">
                <a:latin typeface="Cambria" pitchFamily="18" charset="0"/>
              </a:rPr>
              <a:t>Watch out for the child’s bent, and don’t worry too much about the phases.</a:t>
            </a:r>
          </a:p>
          <a:p>
            <a:pPr>
              <a:buNone/>
            </a:pPr>
            <a:endParaRPr lang="en-US" sz="3600" b="1" dirty="0">
              <a:latin typeface="Cambria" pitchFamily="18" charset="0"/>
            </a:endParaRPr>
          </a:p>
        </p:txBody>
      </p:sp>
      <p:sp>
        <p:nvSpPr>
          <p:cNvPr id="5" name="Date Placeholder 4"/>
          <p:cNvSpPr>
            <a:spLocks noGrp="1"/>
          </p:cNvSpPr>
          <p:nvPr>
            <p:ph type="dt" sz="half" idx="10"/>
          </p:nvPr>
        </p:nvSpPr>
        <p:spPr/>
        <p:txBody>
          <a:bodyPr/>
          <a:lstStyle/>
          <a:p>
            <a:pPr>
              <a:defRPr/>
            </a:pPr>
            <a:r>
              <a:rPr lang="en-US"/>
              <a:t>1-27-2019</a:t>
            </a:r>
          </a:p>
        </p:txBody>
      </p:sp>
      <p:sp>
        <p:nvSpPr>
          <p:cNvPr id="6" name="Slide Number Placeholder 5"/>
          <p:cNvSpPr>
            <a:spLocks noGrp="1"/>
          </p:cNvSpPr>
          <p:nvPr>
            <p:ph type="sldNum" sz="quarter" idx="12"/>
          </p:nvPr>
        </p:nvSpPr>
        <p:spPr/>
        <p:txBody>
          <a:bodyPr/>
          <a:lstStyle/>
          <a:p>
            <a:pPr>
              <a:defRPr/>
            </a:pPr>
            <a:fld id="{55C333FD-5053-4FC1-9E7E-284502320B99}" type="slidenum">
              <a:rPr lang="en-US" smtClean="0"/>
              <a:pPr>
                <a:defRPr/>
              </a:pPr>
              <a:t>23</a:t>
            </a:fld>
            <a:endParaRPr lang="en-US"/>
          </a:p>
        </p:txBody>
      </p:sp>
      <p:sp>
        <p:nvSpPr>
          <p:cNvPr id="7" name="Footer Placeholder 6"/>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4168056676"/>
      </p:ext>
    </p:extLst>
  </p:cSld>
  <p:clrMapOvr>
    <a:masterClrMapping/>
  </p:clrMapOvr>
  <p:transition spd="med">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219200"/>
            <a:ext cx="7643812" cy="4826000"/>
          </a:xfrm>
          <a:prstGeom prst="rect">
            <a:avLst/>
          </a:prstGeom>
        </p:spPr>
        <p:txBody>
          <a:bodyPr>
            <a:normAutofit/>
          </a:bodyPr>
          <a:lstStyle/>
          <a:p>
            <a:pPr>
              <a:buNone/>
            </a:pPr>
            <a:r>
              <a:rPr lang="en-US" sz="4400" b="1" dirty="0">
                <a:latin typeface="Cambria" pitchFamily="18" charset="0"/>
              </a:rPr>
              <a:t>2. Extended Family</a:t>
            </a:r>
          </a:p>
          <a:p>
            <a:pPr>
              <a:buNone/>
            </a:pPr>
            <a:endParaRPr lang="en-US" sz="4400" dirty="0">
              <a:latin typeface="Cambria" pitchFamily="18" charset="0"/>
            </a:endParaRPr>
          </a:p>
          <a:p>
            <a:pPr>
              <a:buNone/>
            </a:pPr>
            <a:r>
              <a:rPr lang="en-US" sz="4400" dirty="0">
                <a:latin typeface="Cambria" pitchFamily="18" charset="0"/>
              </a:rPr>
              <a:t>Example: The story of Jacob and </a:t>
            </a:r>
            <a:r>
              <a:rPr lang="en-US" sz="4400" dirty="0" err="1">
                <a:latin typeface="Cambria" pitchFamily="18" charset="0"/>
              </a:rPr>
              <a:t>Laban</a:t>
            </a:r>
            <a:r>
              <a:rPr lang="en-US" sz="4400" dirty="0">
                <a:latin typeface="Cambria" pitchFamily="18" charset="0"/>
              </a:rPr>
              <a:t> in Genesis 31;</a:t>
            </a:r>
          </a:p>
        </p:txBody>
      </p:sp>
      <p:sp>
        <p:nvSpPr>
          <p:cNvPr id="4" name="Date Placeholder 3"/>
          <p:cNvSpPr>
            <a:spLocks noGrp="1"/>
          </p:cNvSpPr>
          <p:nvPr>
            <p:ph type="dt" sz="half" idx="10"/>
          </p:nvPr>
        </p:nvSpPr>
        <p:spPr/>
        <p:txBody>
          <a:bodyPr/>
          <a:lstStyle/>
          <a:p>
            <a:pPr>
              <a:defRPr/>
            </a:pPr>
            <a:r>
              <a:rPr lang="en-US"/>
              <a:t>1-27-2019</a:t>
            </a:r>
          </a:p>
        </p:txBody>
      </p:sp>
      <p:sp>
        <p:nvSpPr>
          <p:cNvPr id="5" name="Slide Number Placeholder 4"/>
          <p:cNvSpPr>
            <a:spLocks noGrp="1"/>
          </p:cNvSpPr>
          <p:nvPr>
            <p:ph type="sldNum" sz="quarter" idx="12"/>
          </p:nvPr>
        </p:nvSpPr>
        <p:spPr/>
        <p:txBody>
          <a:bodyPr/>
          <a:lstStyle/>
          <a:p>
            <a:pPr>
              <a:defRPr/>
            </a:pPr>
            <a:fld id="{55C333FD-5053-4FC1-9E7E-284502320B99}" type="slidenum">
              <a:rPr lang="en-US" smtClean="0"/>
              <a:pPr>
                <a:defRPr/>
              </a:pPr>
              <a:t>24</a:t>
            </a:fld>
            <a:endParaRPr lang="en-US"/>
          </a:p>
        </p:txBody>
      </p:sp>
      <p:sp>
        <p:nvSpPr>
          <p:cNvPr id="6" name="Footer Placeholder 5"/>
          <p:cNvSpPr>
            <a:spLocks noGrp="1"/>
          </p:cNvSpPr>
          <p:nvPr>
            <p:ph type="ftr" sz="quarter" idx="11"/>
          </p:nvPr>
        </p:nvSpPr>
        <p:spPr/>
        <p:txBody>
          <a:bodyPr/>
          <a:lstStyle/>
          <a:p>
            <a:pPr>
              <a:defRPr/>
            </a:pPr>
            <a:r>
              <a:rPr lang="en-US"/>
              <a:t>God's Design for Families</a:t>
            </a:r>
          </a:p>
        </p:txBody>
      </p:sp>
      <p:sp>
        <p:nvSpPr>
          <p:cNvPr id="7" name="Title 2">
            <a:extLst>
              <a:ext uri="{FF2B5EF4-FFF2-40B4-BE49-F238E27FC236}">
                <a16:creationId xmlns:a16="http://schemas.microsoft.com/office/drawing/2014/main" id="{1A98C4AA-4786-4701-94EE-9F223101A7C3}"/>
              </a:ext>
            </a:extLst>
          </p:cNvPr>
          <p:cNvSpPr txBox="1">
            <a:spLocks/>
          </p:cNvSpPr>
          <p:nvPr/>
        </p:nvSpPr>
        <p:spPr>
          <a:xfrm>
            <a:off x="152400" y="846138"/>
            <a:ext cx="8839200" cy="508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600" dirty="0">
                <a:solidFill>
                  <a:srgbClr val="FFFF00"/>
                </a:solidFill>
                <a:latin typeface="Cambria" pitchFamily="18" charset="0"/>
              </a:rPr>
              <a:t>How do kids get off the right path?</a:t>
            </a:r>
            <a:br>
              <a:rPr lang="en-US" dirty="0">
                <a:latin typeface="Cambria" pitchFamily="18" charset="0"/>
              </a:rPr>
            </a:br>
            <a:endParaRPr lang="en-US" dirty="0">
              <a:latin typeface="Cambria" pitchFamily="18" charset="0"/>
            </a:endParaRPr>
          </a:p>
        </p:txBody>
      </p:sp>
    </p:spTree>
    <p:extLst>
      <p:ext uri="{BB962C8B-B14F-4D97-AF65-F5344CB8AC3E}">
        <p14:creationId xmlns:p14="http://schemas.microsoft.com/office/powerpoint/2010/main" val="2826543397"/>
      </p:ext>
    </p:extLst>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8915400" cy="508000"/>
          </a:xfrm>
        </p:spPr>
        <p:txBody>
          <a:bodyPr/>
          <a:lstStyle/>
          <a:p>
            <a:r>
              <a:rPr lang="en-US" sz="3600" dirty="0">
                <a:solidFill>
                  <a:srgbClr val="FFFF00"/>
                </a:solidFill>
                <a:latin typeface="Cambria" pitchFamily="18" charset="0"/>
              </a:rPr>
              <a:t>How do kids get off the right path?</a:t>
            </a:r>
            <a:br>
              <a:rPr lang="en-US" sz="3600" dirty="0">
                <a:solidFill>
                  <a:srgbClr val="FFFF00"/>
                </a:solidFill>
                <a:latin typeface="Cambria" pitchFamily="18" charset="0"/>
              </a:rPr>
            </a:br>
            <a:endParaRPr lang="en-US" sz="3600" dirty="0">
              <a:solidFill>
                <a:srgbClr val="FFFF00"/>
              </a:solidFill>
            </a:endParaRPr>
          </a:p>
        </p:txBody>
      </p:sp>
      <p:sp>
        <p:nvSpPr>
          <p:cNvPr id="3" name="Content Placeholder 2"/>
          <p:cNvSpPr>
            <a:spLocks noGrp="1"/>
          </p:cNvSpPr>
          <p:nvPr>
            <p:ph idx="4294967295"/>
          </p:nvPr>
        </p:nvSpPr>
        <p:spPr>
          <a:xfrm>
            <a:off x="457200" y="1295400"/>
            <a:ext cx="7643812" cy="4826000"/>
          </a:xfrm>
          <a:prstGeom prst="rect">
            <a:avLst/>
          </a:prstGeom>
        </p:spPr>
        <p:txBody>
          <a:bodyPr/>
          <a:lstStyle/>
          <a:p>
            <a:r>
              <a:rPr lang="en-US" sz="3600" b="1" dirty="0">
                <a:latin typeface="Cambria" pitchFamily="18" charset="0"/>
              </a:rPr>
              <a:t>3. Friends</a:t>
            </a:r>
          </a:p>
          <a:p>
            <a:endParaRPr lang="en-US" sz="3600" b="1" dirty="0">
              <a:latin typeface="Cambria" pitchFamily="18" charset="0"/>
            </a:endParaRPr>
          </a:p>
          <a:p>
            <a:r>
              <a:rPr lang="en-US" sz="3600" i="1" dirty="0">
                <a:latin typeface="Cambria" pitchFamily="18" charset="0"/>
              </a:rPr>
              <a:t>As in water face </a:t>
            </a:r>
            <a:r>
              <a:rPr lang="en-US" sz="3600" i="1" dirty="0" err="1">
                <a:latin typeface="Cambria" pitchFamily="18" charset="0"/>
              </a:rPr>
              <a:t>answereth</a:t>
            </a:r>
            <a:r>
              <a:rPr lang="en-US" sz="3600" i="1" dirty="0">
                <a:latin typeface="Cambria" pitchFamily="18" charset="0"/>
              </a:rPr>
              <a:t> to face, so the heart of man to man.</a:t>
            </a:r>
          </a:p>
          <a:p>
            <a:pPr lvl="8">
              <a:buNone/>
            </a:pPr>
            <a:r>
              <a:rPr lang="en-US" sz="2800" dirty="0">
                <a:latin typeface="Cambria" pitchFamily="18" charset="0"/>
              </a:rPr>
              <a:t>PROVERBS 27:19</a:t>
            </a:r>
          </a:p>
          <a:p>
            <a:pPr>
              <a:buNone/>
            </a:pPr>
            <a:endParaRPr lang="en-US" sz="3600" b="1" dirty="0">
              <a:latin typeface="Cambria" pitchFamily="18" charset="0"/>
            </a:endParaRPr>
          </a:p>
        </p:txBody>
      </p:sp>
      <p:sp>
        <p:nvSpPr>
          <p:cNvPr id="4" name="Date Placeholder 3"/>
          <p:cNvSpPr>
            <a:spLocks noGrp="1"/>
          </p:cNvSpPr>
          <p:nvPr>
            <p:ph type="dt" sz="half" idx="10"/>
          </p:nvPr>
        </p:nvSpPr>
        <p:spPr/>
        <p:txBody>
          <a:bodyPr/>
          <a:lstStyle/>
          <a:p>
            <a:pPr>
              <a:defRPr/>
            </a:pPr>
            <a:r>
              <a:rPr lang="en-US"/>
              <a:t>1-27-2019</a:t>
            </a:r>
          </a:p>
        </p:txBody>
      </p:sp>
      <p:sp>
        <p:nvSpPr>
          <p:cNvPr id="5" name="Slide Number Placeholder 4"/>
          <p:cNvSpPr>
            <a:spLocks noGrp="1"/>
          </p:cNvSpPr>
          <p:nvPr>
            <p:ph type="sldNum" sz="quarter" idx="12"/>
          </p:nvPr>
        </p:nvSpPr>
        <p:spPr/>
        <p:txBody>
          <a:bodyPr/>
          <a:lstStyle/>
          <a:p>
            <a:pPr>
              <a:defRPr/>
            </a:pPr>
            <a:fld id="{55C333FD-5053-4FC1-9E7E-284502320B99}" type="slidenum">
              <a:rPr lang="en-US" smtClean="0"/>
              <a:pPr>
                <a:defRPr/>
              </a:pPr>
              <a:t>25</a:t>
            </a:fld>
            <a:endParaRPr lang="en-US"/>
          </a:p>
        </p:txBody>
      </p:sp>
      <p:sp>
        <p:nvSpPr>
          <p:cNvPr id="6" name="Footer Placeholder 5"/>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2633844833"/>
      </p:ext>
    </p:extLst>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lstStyle/>
          <a:p>
            <a:r>
              <a:rPr lang="en-US" sz="3600" dirty="0">
                <a:solidFill>
                  <a:srgbClr val="FFFF00"/>
                </a:solidFill>
                <a:latin typeface="Cambria" pitchFamily="18" charset="0"/>
              </a:rPr>
              <a:t>How do kids get off the right path?</a:t>
            </a:r>
            <a:br>
              <a:rPr lang="en-US" dirty="0">
                <a:latin typeface="Cambria" pitchFamily="18" charset="0"/>
              </a:rPr>
            </a:br>
            <a:endParaRPr lang="en-US" dirty="0"/>
          </a:p>
        </p:txBody>
      </p:sp>
      <p:sp>
        <p:nvSpPr>
          <p:cNvPr id="3" name="Content Placeholder 2"/>
          <p:cNvSpPr>
            <a:spLocks noGrp="1"/>
          </p:cNvSpPr>
          <p:nvPr>
            <p:ph idx="4294967295"/>
          </p:nvPr>
        </p:nvSpPr>
        <p:spPr>
          <a:xfrm>
            <a:off x="304800" y="1219200"/>
            <a:ext cx="8686800" cy="4826000"/>
          </a:xfrm>
          <a:prstGeom prst="rect">
            <a:avLst/>
          </a:prstGeom>
        </p:spPr>
        <p:txBody>
          <a:bodyPr>
            <a:normAutofit/>
          </a:bodyPr>
          <a:lstStyle/>
          <a:p>
            <a:r>
              <a:rPr lang="en-US" sz="3600" b="1" dirty="0">
                <a:latin typeface="Cambria" pitchFamily="18" charset="0"/>
              </a:rPr>
              <a:t>PROVERBS 14:7</a:t>
            </a:r>
          </a:p>
          <a:p>
            <a:pPr>
              <a:buNone/>
            </a:pPr>
            <a:r>
              <a:rPr lang="en-US" sz="3200" dirty="0">
                <a:latin typeface="Cambria" pitchFamily="18" charset="0"/>
              </a:rPr>
              <a:t>		 </a:t>
            </a:r>
            <a:r>
              <a:rPr lang="en-US" sz="3200" i="1" dirty="0">
                <a:latin typeface="Cambria" pitchFamily="18" charset="0"/>
              </a:rPr>
              <a:t>Go from the presence of a foolish man, when thou </a:t>
            </a:r>
            <a:r>
              <a:rPr lang="en-US" sz="3200" i="1" dirty="0" err="1">
                <a:latin typeface="Cambria" pitchFamily="18" charset="0"/>
              </a:rPr>
              <a:t>perceivest</a:t>
            </a:r>
            <a:r>
              <a:rPr lang="en-US" sz="3200" i="1" dirty="0">
                <a:latin typeface="Cambria" pitchFamily="18" charset="0"/>
              </a:rPr>
              <a:t> not in him the lips of knowledge.</a:t>
            </a:r>
          </a:p>
          <a:p>
            <a:r>
              <a:rPr lang="en-US" sz="3600" dirty="0">
                <a:latin typeface="Cambria" pitchFamily="18" charset="0"/>
              </a:rPr>
              <a:t>Foolish (Heb.) </a:t>
            </a:r>
          </a:p>
          <a:p>
            <a:pPr lvl="1"/>
            <a:r>
              <a:rPr lang="en-US" sz="3200" dirty="0">
                <a:latin typeface="Cambria" pitchFamily="18" charset="0"/>
              </a:rPr>
              <a:t>fool, stupid fellow, dullard, simpleton, arrogant one</a:t>
            </a:r>
          </a:p>
          <a:p>
            <a:pPr lvl="1"/>
            <a:endParaRPr lang="en-US" sz="2800" dirty="0">
              <a:latin typeface="Cambria" pitchFamily="18" charset="0"/>
            </a:endParaRPr>
          </a:p>
        </p:txBody>
      </p:sp>
      <p:sp>
        <p:nvSpPr>
          <p:cNvPr id="4" name="Date Placeholder 3"/>
          <p:cNvSpPr>
            <a:spLocks noGrp="1"/>
          </p:cNvSpPr>
          <p:nvPr>
            <p:ph type="dt" sz="half" idx="10"/>
          </p:nvPr>
        </p:nvSpPr>
        <p:spPr/>
        <p:txBody>
          <a:bodyPr/>
          <a:lstStyle/>
          <a:p>
            <a:pPr>
              <a:defRPr/>
            </a:pPr>
            <a:r>
              <a:rPr lang="en-US"/>
              <a:t>1-27-2019</a:t>
            </a:r>
          </a:p>
        </p:txBody>
      </p:sp>
      <p:sp>
        <p:nvSpPr>
          <p:cNvPr id="5" name="Slide Number Placeholder 4"/>
          <p:cNvSpPr>
            <a:spLocks noGrp="1"/>
          </p:cNvSpPr>
          <p:nvPr>
            <p:ph type="sldNum" sz="quarter" idx="12"/>
          </p:nvPr>
        </p:nvSpPr>
        <p:spPr/>
        <p:txBody>
          <a:bodyPr/>
          <a:lstStyle/>
          <a:p>
            <a:pPr>
              <a:defRPr/>
            </a:pPr>
            <a:fld id="{55C333FD-5053-4FC1-9E7E-284502320B99}" type="slidenum">
              <a:rPr lang="en-US" smtClean="0"/>
              <a:pPr>
                <a:defRPr/>
              </a:pPr>
              <a:t>26</a:t>
            </a:fld>
            <a:endParaRPr lang="en-US"/>
          </a:p>
        </p:txBody>
      </p:sp>
      <p:sp>
        <p:nvSpPr>
          <p:cNvPr id="6" name="Footer Placeholder 5"/>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3666263842"/>
      </p:ext>
    </p:extLst>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842736"/>
            <a:ext cx="8915400" cy="508000"/>
          </a:xfrm>
        </p:spPr>
        <p:txBody>
          <a:bodyPr/>
          <a:lstStyle/>
          <a:p>
            <a:r>
              <a:rPr lang="en-US" sz="3600" dirty="0">
                <a:solidFill>
                  <a:srgbClr val="FFFF00"/>
                </a:solidFill>
                <a:latin typeface="Cambria" pitchFamily="18" charset="0"/>
              </a:rPr>
              <a:t>How do kids get off the right path?</a:t>
            </a:r>
            <a:br>
              <a:rPr lang="en-US" sz="3600" dirty="0">
                <a:solidFill>
                  <a:srgbClr val="FFFF00"/>
                </a:solidFill>
                <a:latin typeface="Cambria" pitchFamily="18" charset="0"/>
              </a:rPr>
            </a:br>
            <a:endParaRPr lang="en-US" sz="3600" dirty="0">
              <a:solidFill>
                <a:srgbClr val="FFFF00"/>
              </a:solidFill>
            </a:endParaRPr>
          </a:p>
        </p:txBody>
      </p:sp>
      <p:sp>
        <p:nvSpPr>
          <p:cNvPr id="3" name="Content Placeholder 2"/>
          <p:cNvSpPr>
            <a:spLocks noGrp="1"/>
          </p:cNvSpPr>
          <p:nvPr>
            <p:ph idx="4294967295"/>
          </p:nvPr>
        </p:nvSpPr>
        <p:spPr>
          <a:xfrm>
            <a:off x="304800" y="1219200"/>
            <a:ext cx="8382000" cy="4826000"/>
          </a:xfrm>
          <a:prstGeom prst="rect">
            <a:avLst/>
          </a:prstGeom>
        </p:spPr>
        <p:txBody>
          <a:bodyPr/>
          <a:lstStyle/>
          <a:p>
            <a:pPr>
              <a:buNone/>
            </a:pPr>
            <a:r>
              <a:rPr lang="en-US" sz="4000" b="1" dirty="0">
                <a:latin typeface="Cambria" pitchFamily="18" charset="0"/>
              </a:rPr>
              <a:t>	4. Jobs</a:t>
            </a:r>
          </a:p>
          <a:p>
            <a:pPr lvl="2">
              <a:buFont typeface="Wingdings" pitchFamily="2" charset="2"/>
              <a:buChar char="Ø"/>
            </a:pPr>
            <a:r>
              <a:rPr lang="en-US" sz="3600" dirty="0">
                <a:latin typeface="Cambria" pitchFamily="18" charset="0"/>
              </a:rPr>
              <a:t>	Tithe and Save</a:t>
            </a:r>
          </a:p>
          <a:p>
            <a:pPr lvl="2">
              <a:buFont typeface="Wingdings" pitchFamily="2" charset="2"/>
              <a:buChar char="Ø"/>
            </a:pPr>
            <a:r>
              <a:rPr lang="en-US" sz="3600" dirty="0">
                <a:latin typeface="Cambria" pitchFamily="18" charset="0"/>
              </a:rPr>
              <a:t>	Be Guarded concerning Music</a:t>
            </a:r>
          </a:p>
          <a:p>
            <a:pPr lvl="2">
              <a:buFont typeface="Wingdings" pitchFamily="2" charset="2"/>
              <a:buChar char="Ø"/>
            </a:pPr>
            <a:r>
              <a:rPr lang="en-US" sz="3600" dirty="0">
                <a:latin typeface="Cambria" pitchFamily="18" charset="0"/>
              </a:rPr>
              <a:t>	Watch for the Tempter</a:t>
            </a:r>
          </a:p>
          <a:p>
            <a:pPr lvl="2">
              <a:buFont typeface="Wingdings" pitchFamily="2" charset="2"/>
              <a:buChar char="Ø"/>
            </a:pPr>
            <a:r>
              <a:rPr lang="en-US" sz="3600" dirty="0">
                <a:latin typeface="Cambria" pitchFamily="18" charset="0"/>
              </a:rPr>
              <a:t>	Sense of Responsibility </a:t>
            </a:r>
          </a:p>
        </p:txBody>
      </p:sp>
      <p:sp>
        <p:nvSpPr>
          <p:cNvPr id="4" name="Date Placeholder 3"/>
          <p:cNvSpPr>
            <a:spLocks noGrp="1"/>
          </p:cNvSpPr>
          <p:nvPr>
            <p:ph type="dt" sz="half" idx="10"/>
          </p:nvPr>
        </p:nvSpPr>
        <p:spPr/>
        <p:txBody>
          <a:bodyPr/>
          <a:lstStyle/>
          <a:p>
            <a:pPr>
              <a:defRPr/>
            </a:pPr>
            <a:r>
              <a:rPr lang="en-US"/>
              <a:t>1-27-2019</a:t>
            </a:r>
          </a:p>
        </p:txBody>
      </p:sp>
      <p:sp>
        <p:nvSpPr>
          <p:cNvPr id="5" name="Slide Number Placeholder 4"/>
          <p:cNvSpPr>
            <a:spLocks noGrp="1"/>
          </p:cNvSpPr>
          <p:nvPr>
            <p:ph type="sldNum" sz="quarter" idx="12"/>
          </p:nvPr>
        </p:nvSpPr>
        <p:spPr/>
        <p:txBody>
          <a:bodyPr/>
          <a:lstStyle/>
          <a:p>
            <a:pPr>
              <a:defRPr/>
            </a:pPr>
            <a:fld id="{55C333FD-5053-4FC1-9E7E-284502320B99}" type="slidenum">
              <a:rPr lang="en-US" smtClean="0"/>
              <a:pPr>
                <a:defRPr/>
              </a:pPr>
              <a:t>27</a:t>
            </a:fld>
            <a:endParaRPr lang="en-US"/>
          </a:p>
        </p:txBody>
      </p:sp>
      <p:sp>
        <p:nvSpPr>
          <p:cNvPr id="6" name="Footer Placeholder 5"/>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613689406"/>
      </p:ext>
    </p:extLst>
  </p:cSld>
  <p:clrMapOvr>
    <a:masterClrMapping/>
  </p:clrMapOvr>
  <p:transition spd="med">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508000"/>
          </a:xfrm>
        </p:spPr>
        <p:txBody>
          <a:bodyPr/>
          <a:lstStyle/>
          <a:p>
            <a:r>
              <a:rPr lang="en-US" sz="3600" dirty="0">
                <a:solidFill>
                  <a:srgbClr val="FFFF00"/>
                </a:solidFill>
                <a:latin typeface="Cambria" pitchFamily="18" charset="0"/>
              </a:rPr>
              <a:t>How do kids get off the right path?</a:t>
            </a:r>
            <a:br>
              <a:rPr lang="en-US" sz="3600" dirty="0">
                <a:solidFill>
                  <a:srgbClr val="FFFF00"/>
                </a:solidFill>
                <a:latin typeface="Cambria" pitchFamily="18" charset="0"/>
              </a:rPr>
            </a:br>
            <a:endParaRPr lang="en-US" sz="3600" dirty="0">
              <a:solidFill>
                <a:srgbClr val="FFFF00"/>
              </a:solidFill>
            </a:endParaRPr>
          </a:p>
        </p:txBody>
      </p:sp>
      <p:sp>
        <p:nvSpPr>
          <p:cNvPr id="3" name="Content Placeholder 2"/>
          <p:cNvSpPr>
            <a:spLocks noGrp="1"/>
          </p:cNvSpPr>
          <p:nvPr>
            <p:ph idx="4294967295"/>
          </p:nvPr>
        </p:nvSpPr>
        <p:spPr>
          <a:xfrm>
            <a:off x="533400" y="1066800"/>
            <a:ext cx="8534400" cy="4826000"/>
          </a:xfrm>
          <a:prstGeom prst="rect">
            <a:avLst/>
          </a:prstGeom>
        </p:spPr>
        <p:txBody>
          <a:bodyPr>
            <a:normAutofit fontScale="92500" lnSpcReduction="10000"/>
          </a:bodyPr>
          <a:lstStyle/>
          <a:p>
            <a:pPr>
              <a:buNone/>
            </a:pPr>
            <a:r>
              <a:rPr lang="en-US" sz="4300" b="1" dirty="0">
                <a:latin typeface="Cambria" pitchFamily="18" charset="0"/>
              </a:rPr>
              <a:t>5. Courtship</a:t>
            </a:r>
          </a:p>
          <a:p>
            <a:pPr>
              <a:buNone/>
            </a:pPr>
            <a:r>
              <a:rPr lang="en-US" sz="3600" dirty="0">
                <a:latin typeface="Cambria" pitchFamily="18" charset="0"/>
              </a:rPr>
              <a:t>		</a:t>
            </a:r>
            <a:r>
              <a:rPr lang="en-US" sz="3900" dirty="0">
                <a:latin typeface="Cambria" pitchFamily="18" charset="0"/>
              </a:rPr>
              <a:t>One man and one woman for life.</a:t>
            </a:r>
          </a:p>
          <a:p>
            <a:pPr>
              <a:buNone/>
            </a:pPr>
            <a:r>
              <a:rPr lang="en-US" sz="3600" dirty="0">
                <a:latin typeface="Cambria" pitchFamily="18" charset="0"/>
              </a:rPr>
              <a:t>HEBREWS 13:</a:t>
            </a:r>
            <a:r>
              <a:rPr lang="en-US" sz="3200" dirty="0">
                <a:latin typeface="Cambria" pitchFamily="18" charset="0"/>
              </a:rPr>
              <a:t>4</a:t>
            </a:r>
          </a:p>
          <a:p>
            <a:pPr>
              <a:buNone/>
            </a:pPr>
            <a:r>
              <a:rPr lang="en-US" sz="3200" dirty="0">
                <a:latin typeface="Cambria" pitchFamily="18" charset="0"/>
              </a:rPr>
              <a:t>    </a:t>
            </a:r>
            <a:r>
              <a:rPr lang="en-US" sz="3200" i="1" dirty="0">
                <a:latin typeface="Cambria" pitchFamily="18" charset="0"/>
              </a:rPr>
              <a:t>Marriage is</a:t>
            </a:r>
            <a:r>
              <a:rPr lang="en-US" sz="3200" i="1" dirty="0">
                <a:solidFill>
                  <a:srgbClr val="FFFF00"/>
                </a:solidFill>
                <a:latin typeface="Cambria" pitchFamily="18" charset="0"/>
              </a:rPr>
              <a:t> </a:t>
            </a:r>
            <a:r>
              <a:rPr lang="en-US" sz="3200" i="1" dirty="0" err="1">
                <a:solidFill>
                  <a:srgbClr val="FFFF00"/>
                </a:solidFill>
                <a:latin typeface="Cambria" pitchFamily="18" charset="0"/>
              </a:rPr>
              <a:t>honourable</a:t>
            </a:r>
            <a:r>
              <a:rPr lang="en-US" sz="3200" i="1" dirty="0">
                <a:solidFill>
                  <a:srgbClr val="FFFF00"/>
                </a:solidFill>
                <a:latin typeface="Cambria" pitchFamily="18" charset="0"/>
              </a:rPr>
              <a:t> </a:t>
            </a:r>
            <a:r>
              <a:rPr lang="en-US" sz="3200" i="1" dirty="0">
                <a:latin typeface="Cambria" pitchFamily="18" charset="0"/>
              </a:rPr>
              <a:t>in all, and the bed undefiled: but whoremongers and adulterers God will judge. </a:t>
            </a:r>
          </a:p>
          <a:p>
            <a:pPr>
              <a:buNone/>
            </a:pPr>
            <a:r>
              <a:rPr lang="en-US" sz="3200" b="1" dirty="0">
                <a:latin typeface="Cambria" pitchFamily="18" charset="0"/>
              </a:rPr>
              <a:t>	</a:t>
            </a:r>
            <a:r>
              <a:rPr lang="en-US" sz="3500" b="1" dirty="0">
                <a:latin typeface="Cambria" pitchFamily="18" charset="0"/>
              </a:rPr>
              <a:t>	</a:t>
            </a:r>
            <a:r>
              <a:rPr lang="en-US" sz="3500" b="1" dirty="0" err="1">
                <a:latin typeface="Cambria" pitchFamily="18" charset="0"/>
              </a:rPr>
              <a:t>Honourable</a:t>
            </a:r>
            <a:r>
              <a:rPr lang="en-US" sz="3500" b="1" dirty="0">
                <a:latin typeface="Cambria" pitchFamily="18" charset="0"/>
              </a:rPr>
              <a:t>:</a:t>
            </a:r>
            <a:r>
              <a:rPr lang="en-US" sz="3500" dirty="0">
                <a:latin typeface="Cambria" pitchFamily="18" charset="0"/>
              </a:rPr>
              <a:t> of great price; precious</a:t>
            </a:r>
          </a:p>
          <a:p>
            <a:pPr>
              <a:buNone/>
            </a:pPr>
            <a:r>
              <a:rPr lang="en-US" sz="3500" dirty="0">
                <a:latin typeface="Cambria" pitchFamily="18" charset="0"/>
              </a:rPr>
              <a:t>  	 held in </a:t>
            </a:r>
            <a:r>
              <a:rPr lang="en-US" sz="3500" dirty="0" err="1">
                <a:latin typeface="Cambria" pitchFamily="18" charset="0"/>
              </a:rPr>
              <a:t>honour</a:t>
            </a:r>
            <a:r>
              <a:rPr lang="en-US" sz="3500" dirty="0">
                <a:latin typeface="Cambria" pitchFamily="18" charset="0"/>
              </a:rPr>
              <a:t>, esteemed, especially dear</a:t>
            </a:r>
          </a:p>
          <a:p>
            <a:pPr>
              <a:buNone/>
            </a:pPr>
            <a:endParaRPr lang="en-US" sz="3600" dirty="0">
              <a:latin typeface="Cambria" pitchFamily="18" charset="0"/>
            </a:endParaRPr>
          </a:p>
        </p:txBody>
      </p:sp>
      <p:sp>
        <p:nvSpPr>
          <p:cNvPr id="4" name="Date Placeholder 3"/>
          <p:cNvSpPr>
            <a:spLocks noGrp="1"/>
          </p:cNvSpPr>
          <p:nvPr>
            <p:ph type="dt" sz="half" idx="10"/>
          </p:nvPr>
        </p:nvSpPr>
        <p:spPr/>
        <p:txBody>
          <a:bodyPr/>
          <a:lstStyle/>
          <a:p>
            <a:pPr>
              <a:defRPr/>
            </a:pPr>
            <a:r>
              <a:rPr lang="en-US"/>
              <a:t>1-27-2019</a:t>
            </a:r>
          </a:p>
        </p:txBody>
      </p:sp>
      <p:sp>
        <p:nvSpPr>
          <p:cNvPr id="5" name="Slide Number Placeholder 4"/>
          <p:cNvSpPr>
            <a:spLocks noGrp="1"/>
          </p:cNvSpPr>
          <p:nvPr>
            <p:ph type="sldNum" sz="quarter" idx="12"/>
          </p:nvPr>
        </p:nvSpPr>
        <p:spPr/>
        <p:txBody>
          <a:bodyPr/>
          <a:lstStyle/>
          <a:p>
            <a:pPr>
              <a:defRPr/>
            </a:pPr>
            <a:fld id="{55C333FD-5053-4FC1-9E7E-284502320B99}" type="slidenum">
              <a:rPr lang="en-US" smtClean="0"/>
              <a:pPr>
                <a:defRPr/>
              </a:pPr>
              <a:t>28</a:t>
            </a:fld>
            <a:endParaRPr lang="en-US"/>
          </a:p>
        </p:txBody>
      </p:sp>
      <p:sp>
        <p:nvSpPr>
          <p:cNvPr id="6" name="Footer Placeholder 5"/>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870237512"/>
      </p:ext>
    </p:extLst>
  </p:cSld>
  <p:clrMapOvr>
    <a:masterClrMapping/>
  </p:clrMapOvr>
  <p:transition spd="med">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136525"/>
            <a:ext cx="8610600" cy="5755422"/>
          </a:xfrm>
          <a:prstGeom prst="rect">
            <a:avLst/>
          </a:prstGeom>
        </p:spPr>
        <p:txBody>
          <a:bodyPr wrap="square">
            <a:spAutoFit/>
          </a:bodyPr>
          <a:lstStyle/>
          <a:p>
            <a:r>
              <a:rPr lang="en-US" sz="4000" b="1" dirty="0">
                <a:latin typeface="Cambria" pitchFamily="18" charset="0"/>
              </a:rPr>
              <a:t>PROVERBS 4:23</a:t>
            </a:r>
          </a:p>
          <a:p>
            <a:r>
              <a:rPr lang="en-US" sz="3200" i="1" dirty="0">
                <a:latin typeface="Cambria" pitchFamily="18" charset="0"/>
              </a:rPr>
              <a:t>	Keep thy heart with all diligence; for out of it are the issues of life.</a:t>
            </a:r>
          </a:p>
          <a:p>
            <a:endParaRPr lang="en-US" sz="3200" dirty="0">
              <a:latin typeface="Cambria" pitchFamily="18" charset="0"/>
            </a:endParaRPr>
          </a:p>
          <a:p>
            <a:r>
              <a:rPr lang="en-US" sz="4000" b="1" dirty="0">
                <a:latin typeface="Cambria" pitchFamily="18" charset="0"/>
              </a:rPr>
              <a:t>CHOOSING.OF.A.BRIDE</a:t>
            </a:r>
          </a:p>
          <a:p>
            <a:r>
              <a:rPr lang="en-US" sz="3200" dirty="0">
                <a:latin typeface="Cambria" pitchFamily="18" charset="0"/>
              </a:rPr>
              <a:t>  	79 But, you know, you have to plan, look, pray, when you're choosing. For, we see, by this, the Word of promise. She, the bride that a man would choose, is going to reflect his character. It reflects what's in him.</a:t>
            </a:r>
          </a:p>
          <a:p>
            <a:pPr algn="r"/>
            <a:r>
              <a:rPr lang="en-US" sz="3200" dirty="0">
                <a:latin typeface="Cambria" pitchFamily="18" charset="0"/>
              </a:rPr>
              <a:t>65-0429</a:t>
            </a:r>
          </a:p>
        </p:txBody>
      </p:sp>
      <p:sp>
        <p:nvSpPr>
          <p:cNvPr id="3" name="Date Placeholder 2"/>
          <p:cNvSpPr>
            <a:spLocks noGrp="1"/>
          </p:cNvSpPr>
          <p:nvPr>
            <p:ph type="dt" sz="half" idx="10"/>
          </p:nvPr>
        </p:nvSpPr>
        <p:spPr/>
        <p:txBody>
          <a:bodyPr/>
          <a:lstStyle/>
          <a:p>
            <a:pPr>
              <a:defRPr/>
            </a:pPr>
            <a:r>
              <a:rPr lang="en-US"/>
              <a:t>1-27-2019</a:t>
            </a:r>
          </a:p>
        </p:txBody>
      </p:sp>
      <p:sp>
        <p:nvSpPr>
          <p:cNvPr id="5" name="Slide Number Placeholder 4"/>
          <p:cNvSpPr>
            <a:spLocks noGrp="1"/>
          </p:cNvSpPr>
          <p:nvPr>
            <p:ph type="sldNum" sz="quarter" idx="12"/>
          </p:nvPr>
        </p:nvSpPr>
        <p:spPr/>
        <p:txBody>
          <a:bodyPr/>
          <a:lstStyle/>
          <a:p>
            <a:pPr>
              <a:defRPr/>
            </a:pPr>
            <a:fld id="{E3132471-3D99-43CE-955E-894CB2ECB518}" type="slidenum">
              <a:rPr lang="en-US" smtClean="0"/>
              <a:pPr>
                <a:defRPr/>
              </a:pPr>
              <a:t>29</a:t>
            </a:fld>
            <a:endParaRPr lang="en-US"/>
          </a:p>
        </p:txBody>
      </p:sp>
      <p:sp>
        <p:nvSpPr>
          <p:cNvPr id="6" name="Footer Placeholder 5"/>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2295237392"/>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57200" y="381000"/>
            <a:ext cx="82296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II TIMOTHY 3:16-17</a:t>
            </a:r>
            <a:endParaRPr kumimoji="0" lang="en-US" sz="4000" b="0" i="0" u="none" strike="noStrike" cap="none" normalizeH="0" baseline="0" dirty="0">
              <a:ln>
                <a:noFill/>
              </a:ln>
              <a:solidFill>
                <a:schemeClr val="tx1"/>
              </a:solidFill>
              <a:effectLst/>
              <a:latin typeface="Arial" pitchFamily="34" charset="0"/>
            </a:endParaRPr>
          </a:p>
          <a:p>
            <a:pPr lvl="0" eaLnBrk="0" fontAlgn="base" hangingPunct="0">
              <a:spcBef>
                <a:spcPct val="0"/>
              </a:spcBef>
              <a:spcAft>
                <a:spcPct val="0"/>
              </a:spcAft>
            </a:pPr>
            <a:r>
              <a:rPr kumimoji="0" lang="en-US" sz="36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3600" b="0" i="1" u="none" strike="noStrike" cap="none" normalizeH="0" baseline="0" dirty="0">
                <a:ln>
                  <a:noFill/>
                </a:ln>
                <a:solidFill>
                  <a:schemeClr val="tx1"/>
                </a:solidFill>
                <a:effectLst/>
                <a:latin typeface="Cambria" pitchFamily="18" charset="0"/>
                <a:ea typeface="Calibri" pitchFamily="34" charset="0"/>
                <a:cs typeface="Times New Roman" pitchFamily="18" charset="0"/>
              </a:rPr>
              <a:t>All scripture is given by inspiration of God, and is profitable for doctrine, </a:t>
            </a:r>
            <a:r>
              <a:rPr kumimoji="0" lang="en-US" sz="3600" b="1" i="1" u="none" strike="noStrike" cap="none" normalizeH="0" baseline="0" dirty="0">
                <a:ln>
                  <a:noFill/>
                </a:ln>
                <a:effectLst/>
                <a:latin typeface="Cambria" pitchFamily="18" charset="0"/>
                <a:ea typeface="Calibri" pitchFamily="34" charset="0"/>
                <a:cs typeface="Times New Roman" pitchFamily="18" charset="0"/>
              </a:rPr>
              <a:t>for reproof</a:t>
            </a:r>
            <a:r>
              <a:rPr kumimoji="0" lang="en-US" sz="3600" b="0" i="1" u="none" strike="noStrike" cap="none" normalizeH="0" baseline="0" dirty="0">
                <a:ln>
                  <a:noFill/>
                </a:ln>
                <a:effectLst/>
                <a:latin typeface="Cambria" pitchFamily="18" charset="0"/>
                <a:ea typeface="Calibri" pitchFamily="34" charset="0"/>
                <a:cs typeface="Times New Roman" pitchFamily="18" charset="0"/>
              </a:rPr>
              <a:t>,</a:t>
            </a:r>
            <a:r>
              <a:rPr kumimoji="0" lang="en-US" sz="3600" b="0" i="1"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3600" b="0" i="1" u="none" strike="noStrike" cap="none" normalizeH="0" baseline="0" dirty="0">
                <a:ln>
                  <a:noFill/>
                </a:ln>
                <a:effectLst/>
                <a:latin typeface="Cambria" pitchFamily="18" charset="0"/>
                <a:ea typeface="Calibri" pitchFamily="34" charset="0"/>
                <a:cs typeface="Times New Roman" pitchFamily="18" charset="0"/>
              </a:rPr>
              <a:t>for correction, </a:t>
            </a:r>
            <a:r>
              <a:rPr kumimoji="0" lang="en-US" sz="3600" b="0" i="1" u="none" strike="noStrike" cap="none" normalizeH="0" baseline="0" dirty="0">
                <a:ln>
                  <a:noFill/>
                </a:ln>
                <a:solidFill>
                  <a:schemeClr val="tx1"/>
                </a:solidFill>
                <a:effectLst/>
                <a:latin typeface="Cambria" pitchFamily="18" charset="0"/>
                <a:ea typeface="Calibri" pitchFamily="34" charset="0"/>
                <a:cs typeface="Times New Roman" pitchFamily="18" charset="0"/>
              </a:rPr>
              <a:t>for instruction in righteousness: 17 That the man of God may be perfect, </a:t>
            </a:r>
            <a:r>
              <a:rPr kumimoji="0" lang="en-US" sz="3600" b="0" i="1" u="none" strike="noStrike" cap="none" normalizeH="0" baseline="0" dirty="0" err="1">
                <a:ln>
                  <a:noFill/>
                </a:ln>
                <a:solidFill>
                  <a:schemeClr val="tx1"/>
                </a:solidFill>
                <a:effectLst/>
                <a:latin typeface="Cambria" pitchFamily="18" charset="0"/>
                <a:ea typeface="Calibri" pitchFamily="34" charset="0"/>
                <a:cs typeface="Times New Roman" pitchFamily="18" charset="0"/>
              </a:rPr>
              <a:t>throughly</a:t>
            </a:r>
            <a:r>
              <a:rPr kumimoji="0" lang="en-US" sz="3600" b="0" i="1" u="none" strike="noStrike" cap="none" normalizeH="0" baseline="0" dirty="0">
                <a:ln>
                  <a:noFill/>
                </a:ln>
                <a:solidFill>
                  <a:schemeClr val="tx1"/>
                </a:solidFill>
                <a:effectLst/>
                <a:latin typeface="Cambria" pitchFamily="18" charset="0"/>
                <a:ea typeface="Calibri" pitchFamily="34" charset="0"/>
                <a:cs typeface="Times New Roman" pitchFamily="18" charset="0"/>
              </a:rPr>
              <a:t> furnished unto all good works.</a:t>
            </a:r>
          </a:p>
        </p:txBody>
      </p:sp>
      <p:sp>
        <p:nvSpPr>
          <p:cNvPr id="5" name="Date Placeholder 4"/>
          <p:cNvSpPr>
            <a:spLocks noGrp="1"/>
          </p:cNvSpPr>
          <p:nvPr>
            <p:ph type="dt" sz="half" idx="10"/>
          </p:nvPr>
        </p:nvSpPr>
        <p:spPr/>
        <p:txBody>
          <a:bodyPr/>
          <a:lstStyle/>
          <a:p>
            <a:r>
              <a:rPr lang="en-US"/>
              <a:t>1-27-2019</a:t>
            </a:r>
          </a:p>
        </p:txBody>
      </p:sp>
      <p:sp>
        <p:nvSpPr>
          <p:cNvPr id="7" name="Footer Placeholder 6"/>
          <p:cNvSpPr>
            <a:spLocks noGrp="1"/>
          </p:cNvSpPr>
          <p:nvPr>
            <p:ph type="ftr" sz="quarter" idx="11"/>
          </p:nvPr>
        </p:nvSpPr>
        <p:spPr/>
        <p:txBody>
          <a:bodyPr/>
          <a:lstStyle/>
          <a:p>
            <a:r>
              <a:rPr lang="en-US"/>
              <a:t>God's Design for Families</a:t>
            </a:r>
          </a:p>
        </p:txBody>
      </p:sp>
      <p:sp>
        <p:nvSpPr>
          <p:cNvPr id="6" name="Slide Number Placeholder 5"/>
          <p:cNvSpPr>
            <a:spLocks noGrp="1"/>
          </p:cNvSpPr>
          <p:nvPr>
            <p:ph type="sldNum" sz="quarter" idx="12"/>
          </p:nvPr>
        </p:nvSpPr>
        <p:spPr/>
        <p:txBody>
          <a:bodyPr/>
          <a:lstStyle/>
          <a:p>
            <a:fld id="{40F9DC89-83A1-41DD-87DC-E8346FBCA578}" type="slidenum">
              <a:rPr lang="en-US" smtClean="0"/>
              <a:pPr/>
              <a:t>3</a:t>
            </a:fld>
            <a:endParaRPr lang="en-US"/>
          </a:p>
        </p:txBody>
      </p:sp>
    </p:spTree>
    <p:extLst>
      <p:ext uri="{BB962C8B-B14F-4D97-AF65-F5344CB8AC3E}">
        <p14:creationId xmlns:p14="http://schemas.microsoft.com/office/powerpoint/2010/main" val="1462945366"/>
      </p:ext>
    </p:extLst>
  </p:cSld>
  <p:clrMapOvr>
    <a:masterClrMapping/>
  </p:clrMapOvr>
  <p:transition spd="med">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52400" y="16782"/>
            <a:ext cx="8839200" cy="6247864"/>
          </a:xfrm>
          <a:prstGeom prst="rect">
            <a:avLst/>
          </a:prstGeom>
          <a:solidFill>
            <a:schemeClr val="bg1"/>
          </a:solidFill>
          <a:ln w="9525">
            <a:noFill/>
            <a:miter lim="800000"/>
            <a:headEnd/>
            <a:tailEnd/>
          </a:ln>
        </p:spPr>
        <p:txBody>
          <a:bodyPr wrap="square">
            <a:spAutoFit/>
          </a:bodyPr>
          <a:lstStyle/>
          <a:p>
            <a:r>
              <a:rPr lang="en-US" sz="3600" b="1" dirty="0">
                <a:latin typeface="+mn-lt"/>
              </a:rPr>
              <a:t>Psalms 144:11-15</a:t>
            </a:r>
          </a:p>
          <a:p>
            <a:r>
              <a:rPr lang="en-US" sz="2800" i="1" dirty="0">
                <a:latin typeface="+mn-lt"/>
              </a:rPr>
              <a:t>	Rid me, and deliver me from the hand of strange children, whose mouth </a:t>
            </a:r>
            <a:r>
              <a:rPr lang="en-US" sz="2800" i="1" dirty="0" err="1">
                <a:latin typeface="+mn-lt"/>
              </a:rPr>
              <a:t>speaketh</a:t>
            </a:r>
            <a:r>
              <a:rPr lang="en-US" sz="2800" i="1" dirty="0">
                <a:latin typeface="+mn-lt"/>
              </a:rPr>
              <a:t> vanity, and their right hand is a right hand of falsehood:12 That </a:t>
            </a:r>
            <a:r>
              <a:rPr lang="en-US" sz="2800" b="1" i="1" dirty="0">
                <a:latin typeface="+mn-lt"/>
              </a:rPr>
              <a:t>our sons </a:t>
            </a:r>
            <a:r>
              <a:rPr lang="en-US" sz="2800" i="1" dirty="0">
                <a:latin typeface="+mn-lt"/>
              </a:rPr>
              <a:t>may be as plants grown up  in their youth; that </a:t>
            </a:r>
            <a:r>
              <a:rPr lang="en-US" sz="2800" b="1" i="1" dirty="0">
                <a:latin typeface="+mn-lt"/>
              </a:rPr>
              <a:t>our daughters </a:t>
            </a:r>
            <a:r>
              <a:rPr lang="en-US" sz="2800" i="1" dirty="0">
                <a:latin typeface="+mn-lt"/>
              </a:rPr>
              <a:t>may be as corner stones, polished after the similitude of a palace 13 That </a:t>
            </a:r>
            <a:r>
              <a:rPr lang="en-US" sz="2800" b="1" i="1" dirty="0">
                <a:latin typeface="+mn-lt"/>
              </a:rPr>
              <a:t>our garners </a:t>
            </a:r>
            <a:r>
              <a:rPr lang="en-US" sz="2800" i="1" dirty="0">
                <a:latin typeface="+mn-lt"/>
              </a:rPr>
              <a:t>may be full, affording all manner of store: that </a:t>
            </a:r>
            <a:r>
              <a:rPr lang="en-US" sz="2800" b="1" i="1" dirty="0">
                <a:latin typeface="+mn-lt"/>
              </a:rPr>
              <a:t>our sheep </a:t>
            </a:r>
            <a:r>
              <a:rPr lang="en-US" sz="2800" i="1" dirty="0">
                <a:latin typeface="+mn-lt"/>
              </a:rPr>
              <a:t>may bring forth thousands and ten thousands in our streets: </a:t>
            </a:r>
          </a:p>
          <a:p>
            <a:r>
              <a:rPr lang="en-US" sz="2800" i="1" dirty="0">
                <a:latin typeface="+mn-lt"/>
              </a:rPr>
              <a:t>	14 That </a:t>
            </a:r>
            <a:r>
              <a:rPr lang="en-US" sz="2800" b="1" i="1" dirty="0">
                <a:latin typeface="+mn-lt"/>
              </a:rPr>
              <a:t>our oxen </a:t>
            </a:r>
            <a:r>
              <a:rPr lang="en-US" sz="2800" i="1" dirty="0">
                <a:latin typeface="+mn-lt"/>
              </a:rPr>
              <a:t>may be strong to </a:t>
            </a:r>
            <a:r>
              <a:rPr lang="en-US" sz="2800" i="1" dirty="0" err="1">
                <a:latin typeface="+mn-lt"/>
              </a:rPr>
              <a:t>labour</a:t>
            </a:r>
            <a:r>
              <a:rPr lang="en-US" sz="2800" i="1" dirty="0">
                <a:latin typeface="+mn-lt"/>
              </a:rPr>
              <a:t>; that there be no breaking in, nor going out; that there be no complaining in our streets. 15 </a:t>
            </a:r>
            <a:r>
              <a:rPr lang="en-US" sz="2800" i="1" dirty="0">
                <a:solidFill>
                  <a:srgbClr val="FFFF00"/>
                </a:solidFill>
                <a:latin typeface="+mn-lt"/>
              </a:rPr>
              <a:t>Happy is that people, that is in such a case: yea, </a:t>
            </a:r>
            <a:r>
              <a:rPr lang="en-US" sz="2800" b="1" i="1" dirty="0">
                <a:solidFill>
                  <a:srgbClr val="FFFF00"/>
                </a:solidFill>
                <a:latin typeface="+mn-lt"/>
              </a:rPr>
              <a:t>happy is that people, whose God is the LORD…</a:t>
            </a:r>
            <a:endParaRPr lang="en-US" sz="2400" b="1" i="1" dirty="0">
              <a:solidFill>
                <a:srgbClr val="FFFF00"/>
              </a:solidFill>
              <a:latin typeface="+mn-lt"/>
            </a:endParaRPr>
          </a:p>
        </p:txBody>
      </p:sp>
      <p:sp>
        <p:nvSpPr>
          <p:cNvPr id="3" name="Date Placeholder 2"/>
          <p:cNvSpPr>
            <a:spLocks noGrp="1"/>
          </p:cNvSpPr>
          <p:nvPr>
            <p:ph type="dt" sz="half" idx="10"/>
          </p:nvPr>
        </p:nvSpPr>
        <p:spPr/>
        <p:txBody>
          <a:bodyPr/>
          <a:lstStyle/>
          <a:p>
            <a:pPr>
              <a:defRPr/>
            </a:pPr>
            <a:r>
              <a:rPr lang="en-US"/>
              <a:t>1-27-2019</a:t>
            </a:r>
          </a:p>
        </p:txBody>
      </p:sp>
      <p:sp>
        <p:nvSpPr>
          <p:cNvPr id="5" name="Footer Placeholder 4"/>
          <p:cNvSpPr>
            <a:spLocks noGrp="1"/>
          </p:cNvSpPr>
          <p:nvPr>
            <p:ph type="ftr" sz="quarter" idx="11"/>
          </p:nvPr>
        </p:nvSpPr>
        <p:spPr/>
        <p:txBody>
          <a:bodyPr/>
          <a:lstStyle/>
          <a:p>
            <a:pPr>
              <a:defRPr/>
            </a:pPr>
            <a:r>
              <a:rPr lang="en-US"/>
              <a:t>God's Design for Families</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30</a:t>
            </a:fld>
            <a:endParaRPr lang="en-US"/>
          </a:p>
        </p:txBody>
      </p:sp>
    </p:spTree>
    <p:extLst>
      <p:ext uri="{BB962C8B-B14F-4D97-AF65-F5344CB8AC3E}">
        <p14:creationId xmlns:p14="http://schemas.microsoft.com/office/powerpoint/2010/main" val="800137921"/>
      </p:ext>
    </p:extLst>
  </p:cSld>
  <p:clrMapOvr>
    <a:masterClrMapping/>
  </p:clrMapOvr>
  <p:transition spd="med">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1-27-2019</a:t>
            </a:r>
          </a:p>
        </p:txBody>
      </p:sp>
      <p:sp>
        <p:nvSpPr>
          <p:cNvPr id="3" name="Footer Placeholder 2"/>
          <p:cNvSpPr>
            <a:spLocks noGrp="1"/>
          </p:cNvSpPr>
          <p:nvPr>
            <p:ph type="ftr" sz="quarter" idx="11"/>
          </p:nvPr>
        </p:nvSpPr>
        <p:spPr/>
        <p:txBody>
          <a:bodyPr/>
          <a:lstStyle/>
          <a:p>
            <a:pPr>
              <a:defRPr/>
            </a:pPr>
            <a:r>
              <a:rPr lang="en-US"/>
              <a:t>God's Design for Families</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31</a:t>
            </a:fld>
            <a:endParaRPr lang="en-US"/>
          </a:p>
        </p:txBody>
      </p:sp>
    </p:spTree>
    <p:extLst>
      <p:ext uri="{BB962C8B-B14F-4D97-AF65-F5344CB8AC3E}">
        <p14:creationId xmlns:p14="http://schemas.microsoft.com/office/powerpoint/2010/main" val="1357177243"/>
      </p:ext>
    </p:extLst>
  </p:cSld>
  <p:clrMapOvr>
    <a:masterClrMapping/>
  </p:clrMapOvr>
  <p:transition spd="med">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1-27-2019</a:t>
            </a:r>
          </a:p>
        </p:txBody>
      </p:sp>
      <p:sp>
        <p:nvSpPr>
          <p:cNvPr id="3" name="Footer Placeholder 2"/>
          <p:cNvSpPr>
            <a:spLocks noGrp="1"/>
          </p:cNvSpPr>
          <p:nvPr>
            <p:ph type="ftr" sz="quarter" idx="11"/>
          </p:nvPr>
        </p:nvSpPr>
        <p:spPr/>
        <p:txBody>
          <a:bodyPr/>
          <a:lstStyle/>
          <a:p>
            <a:r>
              <a:rPr lang="en-US"/>
              <a:t>God's Design for Families</a:t>
            </a:r>
          </a:p>
        </p:txBody>
      </p:sp>
      <p:sp>
        <p:nvSpPr>
          <p:cNvPr id="4" name="Slide Number Placeholder 3"/>
          <p:cNvSpPr>
            <a:spLocks noGrp="1"/>
          </p:cNvSpPr>
          <p:nvPr>
            <p:ph type="sldNum" sz="quarter" idx="12"/>
          </p:nvPr>
        </p:nvSpPr>
        <p:spPr/>
        <p:txBody>
          <a:bodyPr/>
          <a:lstStyle/>
          <a:p>
            <a:fld id="{661DB0AD-0FD5-4E4C-B734-C0C919BA52FD}" type="slidenum">
              <a:rPr lang="en-US" smtClean="0"/>
              <a:pPr/>
              <a:t>32</a:t>
            </a:fld>
            <a:endParaRPr lang="en-US"/>
          </a:p>
        </p:txBody>
      </p:sp>
      <p:sp>
        <p:nvSpPr>
          <p:cNvPr id="5" name="Rectangle 4"/>
          <p:cNvSpPr/>
          <p:nvPr/>
        </p:nvSpPr>
        <p:spPr>
          <a:xfrm>
            <a:off x="381000" y="228600"/>
            <a:ext cx="8305800" cy="5755422"/>
          </a:xfrm>
          <a:prstGeom prst="rect">
            <a:avLst/>
          </a:prstGeom>
        </p:spPr>
        <p:txBody>
          <a:bodyPr wrap="square">
            <a:spAutoFit/>
          </a:bodyPr>
          <a:lstStyle/>
          <a:p>
            <a:r>
              <a:rPr lang="en-US" sz="4800" b="1" dirty="0">
                <a:latin typeface="+mn-lt"/>
              </a:rPr>
              <a:t>PROVERBS 29:15</a:t>
            </a:r>
            <a:endParaRPr lang="en-US" sz="4800" b="1" i="1" dirty="0">
              <a:latin typeface="+mn-lt"/>
            </a:endParaRPr>
          </a:p>
          <a:p>
            <a:r>
              <a:rPr lang="en-US" sz="4000" i="1" dirty="0">
                <a:latin typeface="+mn-lt"/>
              </a:rPr>
              <a:t>        The rod </a:t>
            </a:r>
            <a:r>
              <a:rPr lang="en-US" sz="4000" i="1" dirty="0">
                <a:solidFill>
                  <a:srgbClr val="FFFF66"/>
                </a:solidFill>
                <a:latin typeface="+mn-lt"/>
              </a:rPr>
              <a:t>(physical discipline)</a:t>
            </a:r>
            <a:r>
              <a:rPr lang="en-US" sz="4000" i="1" dirty="0">
                <a:latin typeface="+mn-lt"/>
              </a:rPr>
              <a:t> and reproof </a:t>
            </a:r>
            <a:r>
              <a:rPr lang="en-US" sz="4000" i="1" dirty="0">
                <a:solidFill>
                  <a:srgbClr val="FFFF66"/>
                </a:solidFill>
                <a:latin typeface="+mn-lt"/>
              </a:rPr>
              <a:t>(correction) </a:t>
            </a:r>
            <a:r>
              <a:rPr lang="en-US" sz="4000" i="1" dirty="0">
                <a:latin typeface="+mn-lt"/>
              </a:rPr>
              <a:t>give wisdom: but a child left to himself </a:t>
            </a:r>
            <a:r>
              <a:rPr lang="en-US" sz="4000" i="1" dirty="0" err="1">
                <a:latin typeface="+mn-lt"/>
              </a:rPr>
              <a:t>bringeth</a:t>
            </a:r>
            <a:r>
              <a:rPr lang="en-US" sz="4000" i="1" dirty="0">
                <a:latin typeface="+mn-lt"/>
              </a:rPr>
              <a:t> his mother to shame.</a:t>
            </a:r>
          </a:p>
          <a:p>
            <a:endParaRPr lang="en-US" sz="4000" dirty="0">
              <a:latin typeface="+mn-lt"/>
            </a:endParaRPr>
          </a:p>
          <a:p>
            <a:r>
              <a:rPr lang="en-US" sz="4000" dirty="0">
                <a:solidFill>
                  <a:srgbClr val="FFFF66"/>
                </a:solidFill>
                <a:latin typeface="+mn-lt"/>
              </a:rPr>
              <a:t>All Rod: </a:t>
            </a:r>
            <a:r>
              <a:rPr lang="en-US" sz="4000" dirty="0">
                <a:latin typeface="+mn-lt"/>
              </a:rPr>
              <a:t>Submissive but unemotional;</a:t>
            </a:r>
          </a:p>
          <a:p>
            <a:r>
              <a:rPr lang="en-US" sz="4000" dirty="0">
                <a:solidFill>
                  <a:srgbClr val="FFFF66"/>
                </a:solidFill>
                <a:latin typeface="+mn-lt"/>
              </a:rPr>
              <a:t>All Reproof: </a:t>
            </a:r>
            <a:r>
              <a:rPr lang="en-US" sz="4000" dirty="0">
                <a:latin typeface="+mn-lt"/>
              </a:rPr>
              <a:t>Defiant of authority.</a:t>
            </a:r>
          </a:p>
          <a:p>
            <a:endParaRPr lang="en-US" sz="4000" i="1" dirty="0">
              <a:latin typeface="+mn-lt"/>
            </a:endParaRPr>
          </a:p>
        </p:txBody>
      </p:sp>
    </p:spTree>
    <p:extLst>
      <p:ext uri="{BB962C8B-B14F-4D97-AF65-F5344CB8AC3E}">
        <p14:creationId xmlns:p14="http://schemas.microsoft.com/office/powerpoint/2010/main" val="262626303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52400" y="73759"/>
            <a:ext cx="8839200" cy="6555641"/>
          </a:xfrm>
          <a:prstGeom prst="rect">
            <a:avLst/>
          </a:prstGeom>
          <a:solidFill>
            <a:schemeClr val="bg2"/>
          </a:solidFill>
          <a:ln w="9525">
            <a:noFill/>
            <a:miter lim="800000"/>
            <a:headEnd/>
            <a:tailEnd/>
          </a:ln>
        </p:spPr>
        <p:txBody>
          <a:bodyPr wrap="square" anchor="ctr">
            <a:spAutoFit/>
          </a:bodyPr>
          <a:lstStyle/>
          <a:p>
            <a:pPr indent="457200"/>
            <a:r>
              <a:rPr lang="en-US" sz="4000" b="1" dirty="0">
                <a:latin typeface="+mn-lt"/>
              </a:rPr>
              <a:t>TAKING.SIDES.WITH.JESUS</a:t>
            </a:r>
            <a:endParaRPr lang="en-US" sz="4400" b="1" dirty="0">
              <a:latin typeface="+mn-lt"/>
            </a:endParaRPr>
          </a:p>
          <a:p>
            <a:pPr indent="457200"/>
            <a:r>
              <a:rPr lang="en-US" sz="3200" dirty="0">
                <a:latin typeface="+mn-lt"/>
              </a:rPr>
              <a:t>Now, we got to think of young people. We've got to think of the others that's coming on behind us, these young people and so forth, and a place for our children. Our daughters, we don't want them out in the world in these things like that, we want them girls raised like their mothers. </a:t>
            </a:r>
            <a:r>
              <a:rPr lang="en-US" sz="3200" dirty="0">
                <a:solidFill>
                  <a:srgbClr val="FFFF00"/>
                </a:solidFill>
                <a:latin typeface="+mn-lt"/>
              </a:rPr>
              <a:t>And we've got to make arrangements for that. </a:t>
            </a:r>
            <a:r>
              <a:rPr lang="en-US" sz="3200" dirty="0">
                <a:latin typeface="+mn-lt"/>
              </a:rPr>
              <a:t>And if there is no tomorrow, we don't know that. If there is no tomorrow, we haven't done nothing but been at the Master's business and been found at our post of duty when He does come. </a:t>
            </a:r>
          </a:p>
          <a:p>
            <a:pPr indent="457200" algn="r"/>
            <a:r>
              <a:rPr lang="en-US" sz="2800" b="1" dirty="0"/>
              <a:t>62-0601</a:t>
            </a:r>
            <a:endParaRPr lang="en-US" sz="2800" dirty="0">
              <a:latin typeface="+mn-lt"/>
            </a:endParaRPr>
          </a:p>
        </p:txBody>
      </p:sp>
      <p:sp>
        <p:nvSpPr>
          <p:cNvPr id="3" name="Date Placeholder 2"/>
          <p:cNvSpPr>
            <a:spLocks noGrp="1"/>
          </p:cNvSpPr>
          <p:nvPr>
            <p:ph type="dt" sz="half" idx="10"/>
          </p:nvPr>
        </p:nvSpPr>
        <p:spPr/>
        <p:txBody>
          <a:bodyPr/>
          <a:lstStyle/>
          <a:p>
            <a:pPr>
              <a:defRPr/>
            </a:pPr>
            <a:r>
              <a:rPr lang="en-US"/>
              <a:t>1-27-2019</a:t>
            </a:r>
          </a:p>
        </p:txBody>
      </p:sp>
      <p:sp>
        <p:nvSpPr>
          <p:cNvPr id="5" name="Footer Placeholder 4"/>
          <p:cNvSpPr>
            <a:spLocks noGrp="1"/>
          </p:cNvSpPr>
          <p:nvPr>
            <p:ph type="ftr" sz="quarter" idx="11"/>
          </p:nvPr>
        </p:nvSpPr>
        <p:spPr/>
        <p:txBody>
          <a:bodyPr/>
          <a:lstStyle/>
          <a:p>
            <a:pPr>
              <a:defRPr/>
            </a:pPr>
            <a:r>
              <a:rPr lang="en-US"/>
              <a:t>God's Design for Families</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33</a:t>
            </a:fld>
            <a:endParaRPr lang="en-US"/>
          </a:p>
        </p:txBody>
      </p:sp>
    </p:spTree>
    <p:extLst>
      <p:ext uri="{BB962C8B-B14F-4D97-AF65-F5344CB8AC3E}">
        <p14:creationId xmlns:p14="http://schemas.microsoft.com/office/powerpoint/2010/main" val="962946519"/>
      </p:ext>
    </p:extLst>
  </p:cSld>
  <p:clrMapOvr>
    <a:masterClrMapping/>
  </p:clrMapOvr>
  <p:transition spd="med">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381000" y="552509"/>
            <a:ext cx="8534400" cy="3939540"/>
          </a:xfrm>
          <a:prstGeom prst="rect">
            <a:avLst/>
          </a:prstGeom>
          <a:noFill/>
          <a:ln w="9525">
            <a:noFill/>
            <a:miter lim="800000"/>
            <a:headEnd/>
            <a:tailEnd/>
          </a:ln>
        </p:spPr>
        <p:txBody>
          <a:bodyPr wrap="square" tIns="0" bIns="0" anchor="ctr">
            <a:spAutoFit/>
          </a:bodyPr>
          <a:lstStyle/>
          <a:p>
            <a:r>
              <a:rPr lang="en-US" sz="4400" b="1" dirty="0">
                <a:latin typeface="+mn-lt"/>
              </a:rPr>
              <a:t>Teach them to seek wise counsel</a:t>
            </a:r>
          </a:p>
          <a:p>
            <a:endParaRPr lang="en-US" sz="4400" b="1" dirty="0">
              <a:latin typeface="+mn-lt"/>
            </a:endParaRPr>
          </a:p>
          <a:p>
            <a:r>
              <a:rPr lang="en-US" sz="4400" b="1" dirty="0">
                <a:latin typeface="+mn-lt"/>
              </a:rPr>
              <a:t>Prov. 13:20</a:t>
            </a:r>
            <a:r>
              <a:rPr lang="en-US" sz="4400" dirty="0">
                <a:latin typeface="+mn-lt"/>
              </a:rPr>
              <a:t> </a:t>
            </a:r>
          </a:p>
          <a:p>
            <a:r>
              <a:rPr lang="en-US" sz="4400" dirty="0">
                <a:latin typeface="+mn-lt"/>
              </a:rPr>
              <a:t>	</a:t>
            </a:r>
            <a:r>
              <a:rPr lang="en-US" sz="4000" i="1" dirty="0">
                <a:latin typeface="+mn-lt"/>
              </a:rPr>
              <a:t>He that </a:t>
            </a:r>
            <a:r>
              <a:rPr lang="en-US" sz="4000" i="1" dirty="0" err="1">
                <a:latin typeface="+mn-lt"/>
              </a:rPr>
              <a:t>walketh</a:t>
            </a:r>
            <a:r>
              <a:rPr lang="en-US" sz="4000" i="1" dirty="0">
                <a:latin typeface="+mn-lt"/>
              </a:rPr>
              <a:t> with wise men shall be wise: but a companion of fools shall be destroyed. </a:t>
            </a:r>
          </a:p>
        </p:txBody>
      </p:sp>
      <p:sp>
        <p:nvSpPr>
          <p:cNvPr id="3" name="Date Placeholder 2"/>
          <p:cNvSpPr>
            <a:spLocks noGrp="1"/>
          </p:cNvSpPr>
          <p:nvPr>
            <p:ph type="dt" sz="half" idx="10"/>
          </p:nvPr>
        </p:nvSpPr>
        <p:spPr/>
        <p:txBody>
          <a:bodyPr/>
          <a:lstStyle/>
          <a:p>
            <a:pPr>
              <a:defRPr/>
            </a:pPr>
            <a:r>
              <a:rPr lang="en-US"/>
              <a:t>1-27-2019</a:t>
            </a:r>
          </a:p>
        </p:txBody>
      </p:sp>
      <p:sp>
        <p:nvSpPr>
          <p:cNvPr id="5" name="Footer Placeholder 4"/>
          <p:cNvSpPr>
            <a:spLocks noGrp="1"/>
          </p:cNvSpPr>
          <p:nvPr>
            <p:ph type="ftr" sz="quarter" idx="11"/>
          </p:nvPr>
        </p:nvSpPr>
        <p:spPr/>
        <p:txBody>
          <a:bodyPr/>
          <a:lstStyle/>
          <a:p>
            <a:pPr>
              <a:defRPr/>
            </a:pPr>
            <a:r>
              <a:rPr lang="en-US"/>
              <a:t>God's Design for Families</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34</a:t>
            </a:fld>
            <a:endParaRPr lang="en-US"/>
          </a:p>
        </p:txBody>
      </p:sp>
    </p:spTree>
    <p:extLst>
      <p:ext uri="{BB962C8B-B14F-4D97-AF65-F5344CB8AC3E}">
        <p14:creationId xmlns:p14="http://schemas.microsoft.com/office/powerpoint/2010/main" val="932535474"/>
      </p:ext>
    </p:extLst>
  </p:cSld>
  <p:clrMapOvr>
    <a:masterClrMapping/>
  </p:clrMapOvr>
  <p:transition spd="med">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381000" y="228600"/>
            <a:ext cx="8305800" cy="5201424"/>
          </a:xfrm>
          <a:prstGeom prst="rect">
            <a:avLst/>
          </a:prstGeom>
          <a:noFill/>
          <a:ln w="9525">
            <a:noFill/>
            <a:miter lim="800000"/>
            <a:headEnd/>
            <a:tailEnd/>
          </a:ln>
        </p:spPr>
        <p:txBody>
          <a:bodyPr wrap="square">
            <a:spAutoFit/>
          </a:bodyPr>
          <a:lstStyle/>
          <a:p>
            <a:r>
              <a:rPr lang="en-US" sz="4400" b="1" dirty="0">
                <a:latin typeface="+mn-lt"/>
              </a:rPr>
              <a:t>Titus 2:3-5</a:t>
            </a:r>
          </a:p>
          <a:p>
            <a:r>
              <a:rPr lang="en-US" sz="3200" dirty="0">
                <a:latin typeface="+mn-lt"/>
              </a:rPr>
              <a:t>	</a:t>
            </a:r>
            <a:r>
              <a:rPr lang="en-US" sz="3200" i="1" dirty="0">
                <a:latin typeface="+mn-lt"/>
              </a:rPr>
              <a:t>The aged women likewise, that they be in </a:t>
            </a:r>
            <a:r>
              <a:rPr lang="en-US" sz="3200" i="1" dirty="0" err="1">
                <a:latin typeface="+mn-lt"/>
              </a:rPr>
              <a:t>behaviour</a:t>
            </a:r>
            <a:r>
              <a:rPr lang="en-US" sz="3200" i="1" dirty="0">
                <a:latin typeface="+mn-lt"/>
              </a:rPr>
              <a:t> as </a:t>
            </a:r>
            <a:r>
              <a:rPr lang="en-US" sz="3200" i="1" dirty="0" err="1">
                <a:latin typeface="+mn-lt"/>
              </a:rPr>
              <a:t>becometh</a:t>
            </a:r>
            <a:r>
              <a:rPr lang="en-US" sz="3200" i="1" dirty="0">
                <a:latin typeface="+mn-lt"/>
              </a:rPr>
              <a:t> holiness, not false accusers, not given to much wine, teachers of good things; That they may </a:t>
            </a:r>
            <a:r>
              <a:rPr lang="en-US" sz="3200" b="1" i="1" dirty="0">
                <a:latin typeface="+mn-lt"/>
              </a:rPr>
              <a:t>teach the young women </a:t>
            </a:r>
            <a:r>
              <a:rPr lang="en-US" sz="3200" i="1" dirty="0">
                <a:latin typeface="+mn-lt"/>
              </a:rPr>
              <a:t>to be sober, to love their husbands, to love their children, To be discreet, chaste, keepers at home, good, obedient to their own husbands, that the word of God be not blasphemed. </a:t>
            </a:r>
          </a:p>
        </p:txBody>
      </p:sp>
      <p:sp>
        <p:nvSpPr>
          <p:cNvPr id="3" name="Date Placeholder 2"/>
          <p:cNvSpPr>
            <a:spLocks noGrp="1"/>
          </p:cNvSpPr>
          <p:nvPr>
            <p:ph type="dt" sz="half" idx="10"/>
          </p:nvPr>
        </p:nvSpPr>
        <p:spPr/>
        <p:txBody>
          <a:bodyPr/>
          <a:lstStyle/>
          <a:p>
            <a:pPr>
              <a:defRPr/>
            </a:pPr>
            <a:r>
              <a:rPr lang="en-US"/>
              <a:t>1-27-2019</a:t>
            </a:r>
          </a:p>
        </p:txBody>
      </p:sp>
      <p:sp>
        <p:nvSpPr>
          <p:cNvPr id="5" name="Footer Placeholder 4"/>
          <p:cNvSpPr>
            <a:spLocks noGrp="1"/>
          </p:cNvSpPr>
          <p:nvPr>
            <p:ph type="ftr" sz="quarter" idx="11"/>
          </p:nvPr>
        </p:nvSpPr>
        <p:spPr/>
        <p:txBody>
          <a:bodyPr/>
          <a:lstStyle/>
          <a:p>
            <a:pPr>
              <a:defRPr/>
            </a:pPr>
            <a:r>
              <a:rPr lang="en-US"/>
              <a:t>God's Design for Families</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35</a:t>
            </a:fld>
            <a:endParaRPr lang="en-US"/>
          </a:p>
        </p:txBody>
      </p:sp>
    </p:spTree>
    <p:extLst>
      <p:ext uri="{BB962C8B-B14F-4D97-AF65-F5344CB8AC3E}">
        <p14:creationId xmlns:p14="http://schemas.microsoft.com/office/powerpoint/2010/main" val="2753508472"/>
      </p:ext>
    </p:extLst>
  </p:cSld>
  <p:clrMapOvr>
    <a:masterClrMapping/>
  </p:clrMapOvr>
  <p:transition spd="med">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533400" y="381000"/>
            <a:ext cx="7391400" cy="3170099"/>
          </a:xfrm>
          <a:prstGeom prst="rect">
            <a:avLst/>
          </a:prstGeom>
          <a:noFill/>
          <a:ln w="9525">
            <a:noFill/>
            <a:miter lim="800000"/>
            <a:headEnd/>
            <a:tailEnd/>
          </a:ln>
        </p:spPr>
        <p:txBody>
          <a:bodyPr wrap="square">
            <a:spAutoFit/>
          </a:bodyPr>
          <a:lstStyle/>
          <a:p>
            <a:r>
              <a:rPr lang="en-US" sz="4000" b="1" dirty="0">
                <a:latin typeface="+mn-lt"/>
              </a:rPr>
              <a:t>PROVERBS 11:14</a:t>
            </a:r>
          </a:p>
          <a:p>
            <a:r>
              <a:rPr lang="en-US" sz="4000" i="1" dirty="0">
                <a:latin typeface="+mn-lt"/>
              </a:rPr>
              <a:t>	Where no counsel is, the people fall: but in the multitude of </a:t>
            </a:r>
            <a:r>
              <a:rPr lang="en-US" sz="4000" i="1" dirty="0" err="1">
                <a:latin typeface="+mn-lt"/>
              </a:rPr>
              <a:t>counsellors</a:t>
            </a:r>
            <a:r>
              <a:rPr lang="en-US" sz="4000" i="1" dirty="0">
                <a:latin typeface="+mn-lt"/>
              </a:rPr>
              <a:t> there is safety.</a:t>
            </a:r>
          </a:p>
          <a:p>
            <a:endParaRPr lang="en-US" sz="4000" b="1" dirty="0">
              <a:latin typeface="+mn-lt"/>
            </a:endParaRPr>
          </a:p>
        </p:txBody>
      </p:sp>
      <p:sp>
        <p:nvSpPr>
          <p:cNvPr id="3" name="Date Placeholder 2"/>
          <p:cNvSpPr>
            <a:spLocks noGrp="1"/>
          </p:cNvSpPr>
          <p:nvPr>
            <p:ph type="dt" sz="half" idx="10"/>
          </p:nvPr>
        </p:nvSpPr>
        <p:spPr/>
        <p:txBody>
          <a:bodyPr/>
          <a:lstStyle/>
          <a:p>
            <a:pPr>
              <a:defRPr/>
            </a:pPr>
            <a:r>
              <a:rPr lang="en-US"/>
              <a:t>1-27-2019</a:t>
            </a:r>
          </a:p>
        </p:txBody>
      </p:sp>
      <p:sp>
        <p:nvSpPr>
          <p:cNvPr id="5" name="Footer Placeholder 4"/>
          <p:cNvSpPr>
            <a:spLocks noGrp="1"/>
          </p:cNvSpPr>
          <p:nvPr>
            <p:ph type="ftr" sz="quarter" idx="11"/>
          </p:nvPr>
        </p:nvSpPr>
        <p:spPr/>
        <p:txBody>
          <a:bodyPr/>
          <a:lstStyle/>
          <a:p>
            <a:pPr>
              <a:defRPr/>
            </a:pPr>
            <a:r>
              <a:rPr lang="en-US"/>
              <a:t>God's Design for Families</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36</a:t>
            </a:fld>
            <a:endParaRPr lang="en-US"/>
          </a:p>
        </p:txBody>
      </p:sp>
    </p:spTree>
    <p:extLst>
      <p:ext uri="{BB962C8B-B14F-4D97-AF65-F5344CB8AC3E}">
        <p14:creationId xmlns:p14="http://schemas.microsoft.com/office/powerpoint/2010/main" val="3229676134"/>
      </p:ext>
    </p:extLst>
  </p:cSld>
  <p:clrMapOvr>
    <a:masterClrMapping/>
  </p:clrMapOvr>
  <p:transition spd="med">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292100" y="304800"/>
            <a:ext cx="8382000" cy="4062651"/>
          </a:xfrm>
          <a:prstGeom prst="rect">
            <a:avLst/>
          </a:prstGeom>
          <a:noFill/>
          <a:ln w="9525">
            <a:noFill/>
            <a:miter lim="800000"/>
            <a:headEnd/>
            <a:tailEnd/>
          </a:ln>
        </p:spPr>
        <p:txBody>
          <a:bodyPr wrap="square" tIns="0" bIns="0" anchor="ctr">
            <a:spAutoFit/>
          </a:bodyPr>
          <a:lstStyle/>
          <a:p>
            <a:pPr indent="457200"/>
            <a:r>
              <a:rPr lang="en-US" sz="4000" b="1" dirty="0"/>
              <a:t>3. </a:t>
            </a:r>
            <a:r>
              <a:rPr lang="en-US" sz="4000" b="1" dirty="0">
                <a:latin typeface="+mn-lt"/>
              </a:rPr>
              <a:t>Encourage them to resist 	wrong ideas and people.</a:t>
            </a:r>
          </a:p>
          <a:p>
            <a:pPr indent="457200"/>
            <a:endParaRPr lang="en-US" sz="4000" b="1" dirty="0"/>
          </a:p>
          <a:p>
            <a:pPr indent="457200" algn="ctr"/>
            <a:r>
              <a:rPr lang="en-US" sz="4000" i="1" dirty="0">
                <a:latin typeface="+mn-lt"/>
              </a:rPr>
              <a:t>“To raise only a child by intellect without morality </a:t>
            </a:r>
          </a:p>
          <a:p>
            <a:pPr indent="457200" algn="ctr"/>
            <a:r>
              <a:rPr lang="en-US" sz="4000" i="1" dirty="0">
                <a:latin typeface="+mn-lt"/>
              </a:rPr>
              <a:t>is to raise a menace.”</a:t>
            </a:r>
          </a:p>
          <a:p>
            <a:pPr indent="457200" algn="ctr"/>
            <a:r>
              <a:rPr lang="en-US" sz="2400" b="1" i="1" dirty="0">
                <a:latin typeface="+mn-lt"/>
              </a:rPr>
              <a:t>T. Roosevelt</a:t>
            </a:r>
            <a:endParaRPr lang="en-US" sz="2400" i="1" dirty="0">
              <a:latin typeface="+mn-lt"/>
            </a:endParaRPr>
          </a:p>
        </p:txBody>
      </p:sp>
      <p:sp>
        <p:nvSpPr>
          <p:cNvPr id="3" name="Date Placeholder 2"/>
          <p:cNvSpPr>
            <a:spLocks noGrp="1"/>
          </p:cNvSpPr>
          <p:nvPr>
            <p:ph type="dt" sz="half" idx="10"/>
          </p:nvPr>
        </p:nvSpPr>
        <p:spPr/>
        <p:txBody>
          <a:bodyPr/>
          <a:lstStyle/>
          <a:p>
            <a:pPr>
              <a:defRPr/>
            </a:pPr>
            <a:r>
              <a:rPr lang="en-US"/>
              <a:t>1-27-2019</a:t>
            </a:r>
          </a:p>
        </p:txBody>
      </p:sp>
      <p:sp>
        <p:nvSpPr>
          <p:cNvPr id="5" name="Footer Placeholder 4"/>
          <p:cNvSpPr>
            <a:spLocks noGrp="1"/>
          </p:cNvSpPr>
          <p:nvPr>
            <p:ph type="ftr" sz="quarter" idx="11"/>
          </p:nvPr>
        </p:nvSpPr>
        <p:spPr/>
        <p:txBody>
          <a:bodyPr/>
          <a:lstStyle/>
          <a:p>
            <a:pPr>
              <a:defRPr/>
            </a:pPr>
            <a:r>
              <a:rPr lang="en-US"/>
              <a:t>God's Design for Families</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37</a:t>
            </a:fld>
            <a:endParaRPr lang="en-US"/>
          </a:p>
        </p:txBody>
      </p:sp>
    </p:spTree>
    <p:extLst>
      <p:ext uri="{BB962C8B-B14F-4D97-AF65-F5344CB8AC3E}">
        <p14:creationId xmlns:p14="http://schemas.microsoft.com/office/powerpoint/2010/main" val="1336671547"/>
      </p:ext>
    </p:extLst>
  </p:cSld>
  <p:clrMapOvr>
    <a:masterClrMapping/>
  </p:clrMapOvr>
  <p:transition spd="med">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6069"/>
            <a:ext cx="8686800" cy="1189038"/>
          </a:xfrm>
        </p:spPr>
        <p:txBody>
          <a:bodyPr>
            <a:noAutofit/>
          </a:bodyPr>
          <a:lstStyle/>
          <a:p>
            <a:r>
              <a:rPr lang="en-US" sz="4000" b="1" cap="none" dirty="0">
                <a:solidFill>
                  <a:srgbClr val="FFFF00"/>
                </a:solidFill>
                <a:latin typeface="+mn-lt"/>
                <a:cs typeface="Arial" pitchFamily="34" charset="0"/>
              </a:rPr>
              <a:t>3 Things A Hebrew Father Was Responsible For:</a:t>
            </a:r>
          </a:p>
        </p:txBody>
      </p:sp>
      <p:sp>
        <p:nvSpPr>
          <p:cNvPr id="4" name="Date Placeholder 3"/>
          <p:cNvSpPr>
            <a:spLocks noGrp="1"/>
          </p:cNvSpPr>
          <p:nvPr>
            <p:ph type="dt" sz="half" idx="10"/>
          </p:nvPr>
        </p:nvSpPr>
        <p:spPr/>
        <p:txBody>
          <a:bodyPr/>
          <a:lstStyle/>
          <a:p>
            <a:r>
              <a:rPr lang="en-US"/>
              <a:t>1-27-2019</a:t>
            </a:r>
          </a:p>
        </p:txBody>
      </p:sp>
      <p:sp>
        <p:nvSpPr>
          <p:cNvPr id="6" name="Footer Placeholder 5"/>
          <p:cNvSpPr>
            <a:spLocks noGrp="1"/>
          </p:cNvSpPr>
          <p:nvPr>
            <p:ph type="ftr" sz="quarter" idx="11"/>
          </p:nvPr>
        </p:nvSpPr>
        <p:spPr/>
        <p:txBody>
          <a:bodyPr/>
          <a:lstStyle/>
          <a:p>
            <a:r>
              <a:rPr lang="en-US"/>
              <a:t>God's Design for Families</a:t>
            </a:r>
          </a:p>
        </p:txBody>
      </p:sp>
      <p:sp>
        <p:nvSpPr>
          <p:cNvPr id="5" name="Slide Number Placeholder 4"/>
          <p:cNvSpPr>
            <a:spLocks noGrp="1"/>
          </p:cNvSpPr>
          <p:nvPr>
            <p:ph type="sldNum" sz="quarter" idx="12"/>
          </p:nvPr>
        </p:nvSpPr>
        <p:spPr/>
        <p:txBody>
          <a:bodyPr/>
          <a:lstStyle/>
          <a:p>
            <a:fld id="{661DB0AD-0FD5-4E4C-B734-C0C919BA52FD}" type="slidenum">
              <a:rPr lang="en-US" smtClean="0"/>
              <a:pPr/>
              <a:t>38</a:t>
            </a:fld>
            <a:endParaRPr lang="en-US"/>
          </a:p>
        </p:txBody>
      </p:sp>
      <p:sp>
        <p:nvSpPr>
          <p:cNvPr id="3" name="Content Placeholder 2"/>
          <p:cNvSpPr>
            <a:spLocks noGrp="1"/>
          </p:cNvSpPr>
          <p:nvPr>
            <p:ph sz="quarter" idx="13"/>
          </p:nvPr>
        </p:nvSpPr>
        <p:spPr>
          <a:xfrm>
            <a:off x="533400" y="1657747"/>
            <a:ext cx="8534400" cy="4525963"/>
          </a:xfrm>
        </p:spPr>
        <p:txBody>
          <a:bodyPr>
            <a:normAutofit/>
          </a:bodyPr>
          <a:lstStyle/>
          <a:p>
            <a:r>
              <a:rPr lang="en-US" sz="4000" dirty="0">
                <a:cs typeface="Arial" pitchFamily="34" charset="0"/>
              </a:rPr>
              <a:t>Raise his child with a trade or skill;</a:t>
            </a:r>
          </a:p>
          <a:p>
            <a:r>
              <a:rPr lang="en-US" sz="4000" dirty="0">
                <a:cs typeface="Arial" pitchFamily="34" charset="0"/>
              </a:rPr>
              <a:t>Give correct preparation for Marriage.</a:t>
            </a:r>
          </a:p>
          <a:p>
            <a:r>
              <a:rPr lang="en-US" sz="4000" dirty="0">
                <a:cs typeface="Arial" pitchFamily="34" charset="0"/>
              </a:rPr>
              <a:t>Instruct by word and practice a knowledge of the Word of God.</a:t>
            </a:r>
          </a:p>
        </p:txBody>
      </p:sp>
    </p:spTree>
    <p:extLst>
      <p:ext uri="{BB962C8B-B14F-4D97-AF65-F5344CB8AC3E}">
        <p14:creationId xmlns:p14="http://schemas.microsoft.com/office/powerpoint/2010/main" val="1309577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81000" y="551022"/>
            <a:ext cx="8610600" cy="35702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i="0" u="sng" strike="noStrike" cap="none" normalizeH="0" baseline="0" dirty="0">
                <a:ln>
                  <a:noFill/>
                </a:ln>
                <a:solidFill>
                  <a:srgbClr val="FFFF00"/>
                </a:solidFill>
                <a:effectLst/>
                <a:latin typeface="Cambria" pitchFamily="18" charset="0"/>
                <a:ea typeface="Times New Roman" pitchFamily="18" charset="0"/>
              </a:rPr>
              <a:t>Corrective Discipline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effectLst/>
              <a:latin typeface="Cambria" pitchFamily="18" charset="0"/>
            </a:endParaRPr>
          </a:p>
          <a:p>
            <a:pPr marL="971550" lvl="1" indent="-514350" eaLnBrk="0" hangingPunct="0">
              <a:buFontTx/>
              <a:buAutoNum type="arabicPeriod"/>
            </a:pPr>
            <a:r>
              <a:rPr kumimoji="0" lang="en-US" sz="4800" b="0" i="0" u="none" strike="noStrike" cap="none" normalizeH="0" baseline="0" dirty="0">
                <a:ln>
                  <a:noFill/>
                </a:ln>
                <a:effectLst/>
                <a:latin typeface="Cambria" pitchFamily="18" charset="0"/>
                <a:ea typeface="Times New Roman" pitchFamily="18" charset="0"/>
              </a:rPr>
              <a:t>Spiritual:  Heb. 12:3-6; 9-11</a:t>
            </a:r>
            <a:endParaRPr kumimoji="0" lang="en-US" sz="3200" b="0" i="0" u="none" strike="noStrike" cap="none" normalizeH="0" baseline="0" dirty="0">
              <a:ln>
                <a:noFill/>
              </a:ln>
              <a:effectLst/>
              <a:latin typeface="Cambria" pitchFamily="18" charset="0"/>
            </a:endParaRPr>
          </a:p>
          <a:p>
            <a:pPr marL="514350" marR="0" lvl="0" indent="-514350" algn="l" defTabSz="914400" rtl="0" eaLnBrk="0" fontAlgn="base" latinLnBrk="0" hangingPunct="0">
              <a:lnSpc>
                <a:spcPct val="100000"/>
              </a:lnSpc>
              <a:spcBef>
                <a:spcPct val="0"/>
              </a:spcBef>
              <a:spcAft>
                <a:spcPct val="0"/>
              </a:spcAft>
              <a:buClrTx/>
              <a:buSzTx/>
              <a:tabLst/>
            </a:pPr>
            <a:r>
              <a:rPr kumimoji="0" lang="en-US" sz="4800" b="0" i="0" u="none" strike="noStrike" cap="none" normalizeH="0" baseline="0" dirty="0">
                <a:ln>
                  <a:noFill/>
                </a:ln>
                <a:effectLst/>
                <a:latin typeface="Cambria" pitchFamily="18" charset="0"/>
                <a:ea typeface="Times New Roman" pitchFamily="18" charset="0"/>
              </a:rPr>
              <a:t>	2. Behavioral: Galatians 6:7-8</a:t>
            </a:r>
            <a:endParaRPr kumimoji="0" lang="en-US" sz="3200" b="0" i="0" u="none" strike="noStrike" cap="none" normalizeH="0" baseline="0" dirty="0">
              <a:ln>
                <a:noFill/>
              </a:ln>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4800" dirty="0">
                <a:latin typeface="Cambria" pitchFamily="18" charset="0"/>
                <a:ea typeface="Times New Roman" pitchFamily="18" charset="0"/>
              </a:rPr>
              <a:t>     </a:t>
            </a:r>
            <a:r>
              <a:rPr kumimoji="0" lang="en-US" sz="4800" b="0" i="0" u="none" strike="noStrike" cap="none" normalizeH="0" baseline="0" dirty="0">
                <a:ln>
                  <a:noFill/>
                </a:ln>
                <a:effectLst/>
                <a:latin typeface="Cambria" pitchFamily="18" charset="0"/>
                <a:ea typeface="Times New Roman" pitchFamily="18" charset="0"/>
              </a:rPr>
              <a:t>4. Physical: Proverbs 13:24</a:t>
            </a:r>
            <a:endParaRPr kumimoji="0" lang="en-US" sz="6600" b="0" i="0" u="none" strike="noStrike" cap="none" normalizeH="0" baseline="0" dirty="0">
              <a:ln>
                <a:noFill/>
              </a:ln>
              <a:effectLst/>
              <a:latin typeface="Cambria" pitchFamily="18" charset="0"/>
            </a:endParaRPr>
          </a:p>
        </p:txBody>
      </p:sp>
      <p:sp>
        <p:nvSpPr>
          <p:cNvPr id="3" name="Date Placeholder 2"/>
          <p:cNvSpPr>
            <a:spLocks noGrp="1"/>
          </p:cNvSpPr>
          <p:nvPr>
            <p:ph type="dt" sz="half" idx="10"/>
          </p:nvPr>
        </p:nvSpPr>
        <p:spPr/>
        <p:txBody>
          <a:bodyPr/>
          <a:lstStyle/>
          <a:p>
            <a:pPr>
              <a:defRPr/>
            </a:pPr>
            <a:r>
              <a:rPr lang="en-US"/>
              <a:t>1-27-2019</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39</a:t>
            </a:fld>
            <a:endParaRPr lang="en-US"/>
          </a:p>
        </p:txBody>
      </p:sp>
      <p:sp>
        <p:nvSpPr>
          <p:cNvPr id="5" name="Footer Placeholder 4"/>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2505840016"/>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1447800" y="152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81000" y="4419600"/>
            <a:ext cx="8534400" cy="1877437"/>
          </a:xfrm>
          <a:prstGeom prst="rect">
            <a:avLst/>
          </a:prstGeom>
          <a:solidFill>
            <a:schemeClr val="bg2"/>
          </a:solidFill>
        </p:spPr>
        <p:txBody>
          <a:bodyPr wrap="square" rtlCol="0">
            <a:spAutoFit/>
          </a:bodyPr>
          <a:lstStyle/>
          <a:p>
            <a:r>
              <a:rPr lang="en-US" sz="3200" i="1" dirty="0">
                <a:latin typeface="Cambria" pitchFamily="18" charset="0"/>
              </a:rPr>
              <a:t>But I would have you know, that the head of every man is Christ; and the head of the woman is the man; and the head of Christ is God. </a:t>
            </a:r>
          </a:p>
          <a:p>
            <a:r>
              <a:rPr lang="en-US" sz="2000" dirty="0">
                <a:latin typeface="Cambria" pitchFamily="18" charset="0"/>
              </a:rPr>
              <a:t>I CORINTHIANS 11:3</a:t>
            </a:r>
          </a:p>
        </p:txBody>
      </p:sp>
      <p:sp>
        <p:nvSpPr>
          <p:cNvPr id="4" name="Date Placeholder 3"/>
          <p:cNvSpPr>
            <a:spLocks noGrp="1"/>
          </p:cNvSpPr>
          <p:nvPr>
            <p:ph type="dt" sz="half" idx="10"/>
          </p:nvPr>
        </p:nvSpPr>
        <p:spPr/>
        <p:txBody>
          <a:bodyPr/>
          <a:lstStyle/>
          <a:p>
            <a:r>
              <a:rPr lang="en-US"/>
              <a:t>5/29/2011</a:t>
            </a:r>
          </a:p>
        </p:txBody>
      </p:sp>
      <p:sp>
        <p:nvSpPr>
          <p:cNvPr id="5" name="Slide Number Placeholder 4"/>
          <p:cNvSpPr>
            <a:spLocks noGrp="1"/>
          </p:cNvSpPr>
          <p:nvPr>
            <p:ph type="sldNum" sz="quarter" idx="12"/>
          </p:nvPr>
        </p:nvSpPr>
        <p:spPr/>
        <p:txBody>
          <a:bodyPr/>
          <a:lstStyle/>
          <a:p>
            <a:fld id="{1F5AD07A-EE55-491F-AFBD-40CA2AD09F47}" type="slidenum">
              <a:rPr lang="en-US" smtClean="0"/>
              <a:pPr/>
              <a:t>4</a:t>
            </a:fld>
            <a:endParaRPr lang="en-US"/>
          </a:p>
        </p:txBody>
      </p:sp>
      <p:sp>
        <p:nvSpPr>
          <p:cNvPr id="8" name="Footer Placeholder 7"/>
          <p:cNvSpPr>
            <a:spLocks noGrp="1"/>
          </p:cNvSpPr>
          <p:nvPr>
            <p:ph type="ftr" sz="quarter" idx="11"/>
          </p:nvPr>
        </p:nvSpPr>
        <p:spPr/>
        <p:txBody>
          <a:bodyPr/>
          <a:lstStyle/>
          <a:p>
            <a:r>
              <a:rPr lang="en-US"/>
              <a:t>Family Matters 6</a:t>
            </a:r>
          </a:p>
        </p:txBody>
      </p:sp>
    </p:spTree>
    <p:extLst>
      <p:ext uri="{BB962C8B-B14F-4D97-AF65-F5344CB8AC3E}">
        <p14:creationId xmlns:p14="http://schemas.microsoft.com/office/powerpoint/2010/main" val="903971749"/>
      </p:ext>
    </p:extLst>
  </p:cSld>
  <p:clrMapOvr>
    <a:masterClrMapping/>
  </p:clrMapOvr>
  <p:transition spd="med">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228600" y="152400"/>
            <a:ext cx="8686800" cy="609397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effectLst/>
                <a:latin typeface="Cambria" pitchFamily="18" charset="0"/>
                <a:ea typeface="Times New Roman" pitchFamily="18" charset="0"/>
              </a:rPr>
              <a:t>1. Spiritual: </a:t>
            </a:r>
            <a:endParaRPr kumimoji="0" lang="en-US" sz="4000" b="1" i="0" u="none" strike="noStrike" cap="none" normalizeH="0" baseline="0" dirty="0">
              <a:ln>
                <a:noFill/>
              </a:ln>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effectLst/>
                <a:latin typeface="Cambria" pitchFamily="18" charset="0"/>
                <a:ea typeface="Times New Roman" pitchFamily="18" charset="0"/>
              </a:rPr>
              <a:t>	This is a discipline of the </a:t>
            </a:r>
            <a:r>
              <a:rPr kumimoji="0" lang="en-US" sz="2800" b="0" i="0" u="none" strike="noStrike" cap="none" normalizeH="0" baseline="0" dirty="0">
                <a:ln>
                  <a:noFill/>
                </a:ln>
                <a:solidFill>
                  <a:srgbClr val="FFFF00"/>
                </a:solidFill>
                <a:effectLst/>
                <a:latin typeface="Cambria" pitchFamily="18" charset="0"/>
                <a:ea typeface="Times New Roman" pitchFamily="18" charset="0"/>
              </a:rPr>
              <a:t>heart,</a:t>
            </a:r>
            <a:r>
              <a:rPr kumimoji="0" lang="en-US" sz="2800" b="0" i="0" u="none" strike="noStrike" cap="none" normalizeH="0" baseline="0" dirty="0">
                <a:ln>
                  <a:noFill/>
                </a:ln>
                <a:effectLst/>
                <a:latin typeface="Cambria" pitchFamily="18" charset="0"/>
                <a:ea typeface="Times New Roman" pitchFamily="18" charset="0"/>
              </a:rPr>
              <a:t> based on the Bible and the Message principles, and the ultimate aim is developing a spiritual relationship with Christ.</a:t>
            </a:r>
            <a:endParaRPr kumimoji="0" lang="en-US" sz="2800" b="0" i="0" u="none" strike="noStrike" cap="none" normalizeH="0" baseline="0" dirty="0">
              <a:ln>
                <a:noFill/>
              </a:ln>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dirty="0">
              <a:ln>
                <a:noFill/>
              </a:ln>
              <a:effectLst/>
              <a:latin typeface="Cambr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effectLst/>
                <a:latin typeface="Cambria" pitchFamily="18" charset="0"/>
                <a:ea typeface="Times New Roman" pitchFamily="18" charset="0"/>
              </a:rPr>
              <a:t>HEBREWS 12:3-6</a:t>
            </a:r>
            <a:r>
              <a:rPr kumimoji="0" lang="en-US" sz="3200" b="1" i="1" u="none" strike="noStrike" cap="none" normalizeH="0" baseline="0" dirty="0">
                <a:ln>
                  <a:noFill/>
                </a:ln>
                <a:effectLst/>
                <a:latin typeface="Cambria" pitchFamily="18"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600" i="1" dirty="0">
                <a:latin typeface="Cambria" pitchFamily="18" charset="0"/>
                <a:ea typeface="Times New Roman" pitchFamily="18" charset="0"/>
              </a:rPr>
              <a:t>	</a:t>
            </a:r>
            <a:r>
              <a:rPr kumimoji="0" lang="en-US" sz="2600" b="0" i="1" u="none" strike="noStrike" cap="none" normalizeH="0" baseline="0" dirty="0">
                <a:ln>
                  <a:noFill/>
                </a:ln>
                <a:effectLst/>
                <a:latin typeface="Cambria" pitchFamily="18" charset="0"/>
                <a:ea typeface="Times New Roman" pitchFamily="18" charset="0"/>
              </a:rPr>
              <a:t>For consider him that endured such contradiction of sinners against himself, lest ye be wearied and faint in your minds. 4 Ye have not yet resisted unto blood, striving against sin. 5 And ye have forgotten the exhortation which </a:t>
            </a:r>
            <a:r>
              <a:rPr kumimoji="0" lang="en-US" sz="2600" b="0" i="1" u="none" strike="noStrike" cap="none" normalizeH="0" baseline="0" dirty="0" err="1">
                <a:ln>
                  <a:noFill/>
                </a:ln>
                <a:effectLst/>
                <a:latin typeface="Cambria" pitchFamily="18" charset="0"/>
                <a:ea typeface="Times New Roman" pitchFamily="18" charset="0"/>
              </a:rPr>
              <a:t>speaketh</a:t>
            </a:r>
            <a:r>
              <a:rPr kumimoji="0" lang="en-US" sz="2600" b="0" i="1" u="none" strike="noStrike" cap="none" normalizeH="0" baseline="0" dirty="0">
                <a:ln>
                  <a:noFill/>
                </a:ln>
                <a:effectLst/>
                <a:latin typeface="Cambria" pitchFamily="18" charset="0"/>
                <a:ea typeface="Times New Roman" pitchFamily="18" charset="0"/>
              </a:rPr>
              <a:t> unto you as unto children, My son, despise not thou the </a:t>
            </a:r>
            <a:r>
              <a:rPr kumimoji="0" lang="en-US" sz="2600" b="1" i="1" u="none" strike="noStrike" cap="none" normalizeH="0" baseline="0" dirty="0">
                <a:ln>
                  <a:noFill/>
                </a:ln>
                <a:solidFill>
                  <a:srgbClr val="FFFF00"/>
                </a:solidFill>
                <a:effectLst/>
                <a:latin typeface="Cambria" pitchFamily="18" charset="0"/>
                <a:ea typeface="Times New Roman" pitchFamily="18" charset="0"/>
              </a:rPr>
              <a:t>chastening of the Lord</a:t>
            </a:r>
            <a:r>
              <a:rPr kumimoji="0" lang="en-US" sz="2600" b="0" i="1" u="none" strike="noStrike" cap="none" normalizeH="0" baseline="0" dirty="0">
                <a:ln>
                  <a:noFill/>
                </a:ln>
                <a:solidFill>
                  <a:srgbClr val="FFFF00"/>
                </a:solidFill>
                <a:effectLst/>
                <a:latin typeface="Cambria" pitchFamily="18" charset="0"/>
                <a:ea typeface="Times New Roman" pitchFamily="18" charset="0"/>
              </a:rPr>
              <a:t>,</a:t>
            </a:r>
            <a:r>
              <a:rPr kumimoji="0" lang="en-US" sz="2600" b="0" i="1" u="none" strike="noStrike" cap="none" normalizeH="0" baseline="0" dirty="0">
                <a:ln>
                  <a:noFill/>
                </a:ln>
                <a:effectLst/>
                <a:latin typeface="Cambria" pitchFamily="18" charset="0"/>
                <a:ea typeface="Times New Roman" pitchFamily="18" charset="0"/>
              </a:rPr>
              <a:t> nor faint when thou art rebuked of him: 6 For whom the Lord </a:t>
            </a:r>
            <a:r>
              <a:rPr kumimoji="0" lang="en-US" sz="2600" b="0" i="1" u="none" strike="noStrike" cap="none" normalizeH="0" baseline="0" dirty="0" err="1">
                <a:ln>
                  <a:noFill/>
                </a:ln>
                <a:effectLst/>
                <a:latin typeface="Cambria" pitchFamily="18" charset="0"/>
                <a:ea typeface="Times New Roman" pitchFamily="18" charset="0"/>
              </a:rPr>
              <a:t>loveth</a:t>
            </a:r>
            <a:r>
              <a:rPr kumimoji="0" lang="en-US" sz="2600" b="0" i="1" u="none" strike="noStrike" cap="none" normalizeH="0" baseline="0" dirty="0">
                <a:ln>
                  <a:noFill/>
                </a:ln>
                <a:effectLst/>
                <a:latin typeface="Cambria" pitchFamily="18" charset="0"/>
                <a:ea typeface="Times New Roman" pitchFamily="18" charset="0"/>
              </a:rPr>
              <a:t> he </a:t>
            </a:r>
            <a:r>
              <a:rPr kumimoji="0" lang="en-US" sz="2600" b="0" i="1" u="none" strike="noStrike" cap="none" normalizeH="0" baseline="0" dirty="0" err="1">
                <a:ln>
                  <a:noFill/>
                </a:ln>
                <a:effectLst/>
                <a:latin typeface="Cambria" pitchFamily="18" charset="0"/>
                <a:ea typeface="Times New Roman" pitchFamily="18" charset="0"/>
              </a:rPr>
              <a:t>chasteneth</a:t>
            </a:r>
            <a:r>
              <a:rPr kumimoji="0" lang="en-US" sz="2600" b="0" i="1" u="none" strike="noStrike" cap="none" normalizeH="0" baseline="0" dirty="0">
                <a:ln>
                  <a:noFill/>
                </a:ln>
                <a:effectLst/>
                <a:latin typeface="Cambria" pitchFamily="18" charset="0"/>
                <a:ea typeface="Times New Roman" pitchFamily="18" charset="0"/>
              </a:rPr>
              <a:t>, and </a:t>
            </a:r>
            <a:r>
              <a:rPr kumimoji="0" lang="en-US" sz="2600" b="0" i="1" u="none" strike="noStrike" cap="none" normalizeH="0" baseline="0" dirty="0" err="1">
                <a:ln>
                  <a:noFill/>
                </a:ln>
                <a:effectLst/>
                <a:latin typeface="Cambria" pitchFamily="18" charset="0"/>
                <a:ea typeface="Times New Roman" pitchFamily="18" charset="0"/>
              </a:rPr>
              <a:t>scourgeth</a:t>
            </a:r>
            <a:r>
              <a:rPr kumimoji="0" lang="en-US" sz="2600" b="0" i="1" u="none" strike="noStrike" cap="none" normalizeH="0" baseline="0" dirty="0">
                <a:ln>
                  <a:noFill/>
                </a:ln>
                <a:effectLst/>
                <a:latin typeface="Cambria" pitchFamily="18" charset="0"/>
                <a:ea typeface="Times New Roman" pitchFamily="18" charset="0"/>
              </a:rPr>
              <a:t> every son whom he </a:t>
            </a:r>
            <a:r>
              <a:rPr kumimoji="0" lang="en-US" sz="2600" b="0" i="1" u="none" strike="noStrike" cap="none" normalizeH="0" baseline="0" dirty="0" err="1">
                <a:ln>
                  <a:noFill/>
                </a:ln>
                <a:effectLst/>
                <a:latin typeface="Cambria" pitchFamily="18" charset="0"/>
                <a:ea typeface="Times New Roman" pitchFamily="18" charset="0"/>
              </a:rPr>
              <a:t>receiveth</a:t>
            </a:r>
            <a:r>
              <a:rPr kumimoji="0" lang="en-US" sz="2600" b="0" i="1" u="none" strike="noStrike" cap="none" normalizeH="0" baseline="0" dirty="0">
                <a:ln>
                  <a:noFill/>
                </a:ln>
                <a:effectLst/>
                <a:latin typeface="Cambria" pitchFamily="18" charset="0"/>
                <a:ea typeface="Times New Roman" pitchFamily="18" charset="0"/>
              </a:rPr>
              <a:t>. </a:t>
            </a:r>
            <a:endParaRPr kumimoji="0" lang="en-US" sz="2600" b="0" i="0" u="none" strike="noStrike" cap="none" normalizeH="0" baseline="0" dirty="0">
              <a:ln>
                <a:noFill/>
              </a:ln>
              <a:effectLst/>
              <a:latin typeface="Cambria" pitchFamily="18" charset="0"/>
            </a:endParaRPr>
          </a:p>
        </p:txBody>
      </p:sp>
      <p:sp>
        <p:nvSpPr>
          <p:cNvPr id="3" name="Date Placeholder 2"/>
          <p:cNvSpPr>
            <a:spLocks noGrp="1"/>
          </p:cNvSpPr>
          <p:nvPr>
            <p:ph type="dt" sz="half" idx="10"/>
          </p:nvPr>
        </p:nvSpPr>
        <p:spPr/>
        <p:txBody>
          <a:bodyPr/>
          <a:lstStyle/>
          <a:p>
            <a:pPr>
              <a:defRPr/>
            </a:pPr>
            <a:r>
              <a:rPr lang="en-US"/>
              <a:t>1-27-2019</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40</a:t>
            </a:fld>
            <a:endParaRPr lang="en-US"/>
          </a:p>
        </p:txBody>
      </p:sp>
      <p:sp>
        <p:nvSpPr>
          <p:cNvPr id="5" name="Footer Placeholder 4"/>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1138146081"/>
      </p:ext>
    </p:extLst>
  </p:cSld>
  <p:clrMapOvr>
    <a:masterClrMapping/>
  </p:clrMapOvr>
  <p:transition spd="med">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228600" y="152400"/>
            <a:ext cx="8763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4800" i="1" strike="noStrike" cap="none" normalizeH="0" baseline="0" dirty="0" err="1">
                <a:ln>
                  <a:noFill/>
                </a:ln>
                <a:solidFill>
                  <a:srgbClr val="FFFF00"/>
                </a:solidFill>
                <a:effectLst/>
                <a:latin typeface="Cambria" pitchFamily="18" charset="0"/>
                <a:ea typeface="Times New Roman" pitchFamily="18" charset="0"/>
                <a:cs typeface="Arial" pitchFamily="34" charset="0"/>
              </a:rPr>
              <a:t>Chasteneth</a:t>
            </a:r>
            <a:r>
              <a:rPr kumimoji="0" lang="en-US" sz="4800" i="1" strike="noStrike" cap="none" normalizeH="0" baseline="0" dirty="0">
                <a:ln>
                  <a:noFill/>
                </a:ln>
                <a:solidFill>
                  <a:srgbClr val="FFFF00"/>
                </a:solidFill>
                <a:effectLst/>
                <a:latin typeface="Cambria" pitchFamily="18" charset="0"/>
                <a:ea typeface="Times New Roman" pitchFamily="18" charset="0"/>
                <a:cs typeface="Arial" pitchFamily="34" charset="0"/>
              </a:rPr>
              <a:t>:  </a:t>
            </a:r>
            <a:r>
              <a:rPr kumimoji="0" lang="en-US" sz="3200" b="0" i="0" u="none" strike="noStrike" cap="none" normalizeH="0" baseline="0" dirty="0">
                <a:ln>
                  <a:noFill/>
                </a:ln>
                <a:effectLst/>
                <a:latin typeface="Cambria" pitchFamily="18" charset="0"/>
                <a:ea typeface="Times New Roman" pitchFamily="18" charset="0"/>
                <a:cs typeface="Arial" pitchFamily="34" charset="0"/>
              </a:rPr>
              <a:t>(Gr.) </a:t>
            </a:r>
            <a:r>
              <a:rPr kumimoji="0" lang="en-US" sz="3200" b="0" i="0" u="none" strike="noStrike" cap="none" normalizeH="0" baseline="0" dirty="0" err="1">
                <a:ln>
                  <a:noFill/>
                </a:ln>
                <a:effectLst/>
                <a:latin typeface="Cambria" pitchFamily="18" charset="0"/>
                <a:ea typeface="Times New Roman" pitchFamily="18" charset="0"/>
                <a:cs typeface="Arial" pitchFamily="34" charset="0"/>
              </a:rPr>
              <a:t>paideia</a:t>
            </a:r>
            <a:r>
              <a:rPr kumimoji="0" lang="en-US" sz="3200" b="0" i="0" u="none" strike="noStrike" cap="none" normalizeH="0" baseline="0" dirty="0">
                <a:ln>
                  <a:noFill/>
                </a:ln>
                <a:effectLst/>
                <a:latin typeface="Cambria" pitchFamily="18" charset="0"/>
                <a:ea typeface="Times New Roman" pitchFamily="18" charset="0"/>
                <a:cs typeface="Arial" pitchFamily="34" charset="0"/>
              </a:rPr>
              <a:t>    </a:t>
            </a:r>
          </a:p>
          <a:p>
            <a:pPr marL="0" marR="0" lvl="0" indent="457200" algn="l" defTabSz="914400" rtl="0" eaLnBrk="1" fontAlgn="base" latinLnBrk="0" hangingPunct="1">
              <a:lnSpc>
                <a:spcPct val="100000"/>
              </a:lnSpc>
              <a:spcBef>
                <a:spcPct val="0"/>
              </a:spcBef>
              <a:spcAft>
                <a:spcPct val="0"/>
              </a:spcAft>
              <a:buClrTx/>
              <a:buSzTx/>
              <a:buFontTx/>
              <a:buNone/>
              <a:tabLst/>
            </a:pPr>
            <a:r>
              <a:rPr lang="en-US" sz="3200" dirty="0">
                <a:latin typeface="Cambria" pitchFamily="18" charset="0"/>
                <a:ea typeface="Times New Roman" pitchFamily="18" charset="0"/>
                <a:cs typeface="Arial" pitchFamily="34" charset="0"/>
              </a:rPr>
              <a:t>	T</a:t>
            </a:r>
            <a:r>
              <a:rPr kumimoji="0" lang="en-US" sz="3200" b="0" i="0" u="none" strike="noStrike" cap="none" normalizeH="0" baseline="0" dirty="0">
                <a:ln>
                  <a:noFill/>
                </a:ln>
                <a:effectLst/>
                <a:latin typeface="Cambria" pitchFamily="18" charset="0"/>
                <a:ea typeface="Times New Roman" pitchFamily="18" charset="0"/>
                <a:cs typeface="Arial" pitchFamily="34" charset="0"/>
              </a:rPr>
              <a:t>he whole training and education of children (which relates to the cultivation of mind and morals, and employs for this purpose now commands and admonitions, now reproof and punishment) It also includes the training and care of the body.</a:t>
            </a:r>
            <a:endParaRPr kumimoji="0" lang="en-US" b="0" i="0" u="none" strike="noStrike" cap="none" normalizeH="0" baseline="0" dirty="0">
              <a:ln>
                <a:noFill/>
              </a:ln>
              <a:effectLst/>
              <a:latin typeface="Cambria"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lang="en-US" sz="3200" dirty="0">
                <a:latin typeface="Cambria" pitchFamily="18" charset="0"/>
                <a:ea typeface="Times New Roman" pitchFamily="18" charset="0"/>
                <a:cs typeface="Arial" pitchFamily="34" charset="0"/>
              </a:rPr>
              <a:t>W</a:t>
            </a:r>
            <a:r>
              <a:rPr kumimoji="0" lang="en-US" sz="3200" b="0" i="0" u="none" strike="noStrike" cap="none" normalizeH="0" baseline="0" dirty="0">
                <a:ln>
                  <a:noFill/>
                </a:ln>
                <a:effectLst/>
                <a:latin typeface="Cambria" pitchFamily="18" charset="0"/>
                <a:ea typeface="Times New Roman" pitchFamily="18" charset="0"/>
                <a:cs typeface="Arial" pitchFamily="34" charset="0"/>
              </a:rPr>
              <a:t>hatever in adults also cultivates the soul, by correcting mistakes, curbing passions;</a:t>
            </a:r>
            <a:r>
              <a:rPr lang="en-US" dirty="0">
                <a:latin typeface="Cambria" pitchFamily="18" charset="0"/>
                <a:ea typeface="Times New Roman" pitchFamily="18" charset="0"/>
                <a:cs typeface="Arial" pitchFamily="34" charset="0"/>
              </a:rPr>
              <a:t> </a:t>
            </a:r>
            <a:r>
              <a:rPr kumimoji="0" lang="en-US" sz="3200" b="0" i="0" u="none" strike="noStrike" cap="none" normalizeH="0" baseline="0" dirty="0">
                <a:ln>
                  <a:noFill/>
                </a:ln>
                <a:effectLst/>
                <a:latin typeface="Cambria" pitchFamily="18" charset="0"/>
                <a:ea typeface="Times New Roman" pitchFamily="18" charset="0"/>
                <a:cs typeface="Arial" pitchFamily="34" charset="0"/>
              </a:rPr>
              <a:t>instruction which aims at increasing virtue.</a:t>
            </a:r>
            <a:endParaRPr kumimoji="0" lang="en-US" sz="4400" b="0" i="0" u="none" strike="noStrike" cap="none" normalizeH="0" baseline="0" dirty="0">
              <a:ln>
                <a:noFill/>
              </a:ln>
              <a:effectLst/>
              <a:latin typeface="Cambria" pitchFamily="18" charset="0"/>
            </a:endParaRPr>
          </a:p>
        </p:txBody>
      </p:sp>
      <p:sp>
        <p:nvSpPr>
          <p:cNvPr id="3" name="Date Placeholder 2"/>
          <p:cNvSpPr>
            <a:spLocks noGrp="1"/>
          </p:cNvSpPr>
          <p:nvPr>
            <p:ph type="dt" sz="half" idx="10"/>
          </p:nvPr>
        </p:nvSpPr>
        <p:spPr/>
        <p:txBody>
          <a:bodyPr/>
          <a:lstStyle/>
          <a:p>
            <a:pPr>
              <a:defRPr/>
            </a:pPr>
            <a:r>
              <a:rPr lang="en-US"/>
              <a:t>1-27-2019</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41</a:t>
            </a:fld>
            <a:endParaRPr lang="en-US"/>
          </a:p>
        </p:txBody>
      </p:sp>
      <p:sp>
        <p:nvSpPr>
          <p:cNvPr id="5" name="Footer Placeholder 4"/>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228136337"/>
      </p:ext>
    </p:extLst>
  </p:cSld>
  <p:clrMapOvr>
    <a:masterClrMapping/>
  </p:clrMapOvr>
  <p:transition spd="med">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839200" cy="5139869"/>
          </a:xfrm>
          <a:prstGeom prst="rect">
            <a:avLst/>
          </a:prstGeom>
        </p:spPr>
        <p:txBody>
          <a:bodyPr wrap="square">
            <a:spAutoFit/>
          </a:bodyPr>
          <a:lstStyle/>
          <a:p>
            <a:r>
              <a:rPr lang="en-US" sz="4000" b="1" dirty="0">
                <a:latin typeface="Cambria" pitchFamily="18" charset="0"/>
              </a:rPr>
              <a:t>FROM.THE.BEGINNING.IT.WASN'T.SO</a:t>
            </a:r>
            <a:r>
              <a:rPr lang="en-US" sz="3600" b="1" dirty="0">
                <a:latin typeface="Cambria" pitchFamily="18" charset="0"/>
              </a:rPr>
              <a:t> </a:t>
            </a:r>
            <a:r>
              <a:rPr lang="en-US" sz="3200" dirty="0">
                <a:latin typeface="Cambria" pitchFamily="18" charset="0"/>
              </a:rPr>
              <a:t>	 8  Tomorrow is Thanksgiving… All other days, like St. Patrick's come from overseas. But this is an American holiday.</a:t>
            </a:r>
          </a:p>
          <a:p>
            <a:r>
              <a:rPr lang="en-US" sz="3200" dirty="0">
                <a:latin typeface="Cambria" pitchFamily="18" charset="0"/>
              </a:rPr>
              <a:t>	Tonight I want to say that there's so many things that I'm thankful for… If your church has service, attend. If you don't have church service, then at home, get the family together, set down, take God's Word, read it. Tell them that this nation was built upon such as that. </a:t>
            </a:r>
          </a:p>
        </p:txBody>
      </p:sp>
      <p:sp>
        <p:nvSpPr>
          <p:cNvPr id="3" name="Date Placeholder 2"/>
          <p:cNvSpPr>
            <a:spLocks noGrp="1"/>
          </p:cNvSpPr>
          <p:nvPr>
            <p:ph type="dt" sz="half" idx="10"/>
          </p:nvPr>
        </p:nvSpPr>
        <p:spPr/>
        <p:txBody>
          <a:bodyPr/>
          <a:lstStyle/>
          <a:p>
            <a:pPr>
              <a:defRPr/>
            </a:pPr>
            <a:r>
              <a:rPr lang="en-US"/>
              <a:t>1-27-2019</a:t>
            </a:r>
          </a:p>
        </p:txBody>
      </p:sp>
      <p:sp>
        <p:nvSpPr>
          <p:cNvPr id="5" name="Slide Number Placeholder 4"/>
          <p:cNvSpPr>
            <a:spLocks noGrp="1"/>
          </p:cNvSpPr>
          <p:nvPr>
            <p:ph type="sldNum" sz="quarter" idx="12"/>
          </p:nvPr>
        </p:nvSpPr>
        <p:spPr/>
        <p:txBody>
          <a:bodyPr/>
          <a:lstStyle/>
          <a:p>
            <a:pPr>
              <a:defRPr/>
            </a:pPr>
            <a:fld id="{E3132471-3D99-43CE-955E-894CB2ECB518}" type="slidenum">
              <a:rPr lang="en-US" smtClean="0"/>
              <a:pPr>
                <a:defRPr/>
              </a:pPr>
              <a:t>42</a:t>
            </a:fld>
            <a:endParaRPr lang="en-US"/>
          </a:p>
        </p:txBody>
      </p:sp>
      <p:sp>
        <p:nvSpPr>
          <p:cNvPr id="6" name="Footer Placeholder 5"/>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3776016429"/>
      </p:ext>
    </p:extLst>
  </p:cSld>
  <p:clrMapOvr>
    <a:masterClrMapping/>
  </p:clrMapOvr>
  <p:transition spd="med">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9986E-AE88-4C3D-8F53-4A8B528622B0}"/>
              </a:ext>
            </a:extLst>
          </p:cNvPr>
          <p:cNvSpPr>
            <a:spLocks noGrp="1"/>
          </p:cNvSpPr>
          <p:nvPr>
            <p:ph type="dt" sz="half" idx="10"/>
          </p:nvPr>
        </p:nvSpPr>
        <p:spPr/>
        <p:txBody>
          <a:bodyPr/>
          <a:lstStyle/>
          <a:p>
            <a:pPr>
              <a:defRPr/>
            </a:pPr>
            <a:r>
              <a:rPr lang="en-US"/>
              <a:t>1-27-2019</a:t>
            </a:r>
          </a:p>
        </p:txBody>
      </p:sp>
      <p:sp>
        <p:nvSpPr>
          <p:cNvPr id="3" name="Footer Placeholder 2">
            <a:extLst>
              <a:ext uri="{FF2B5EF4-FFF2-40B4-BE49-F238E27FC236}">
                <a16:creationId xmlns:a16="http://schemas.microsoft.com/office/drawing/2014/main" id="{9C6B14B8-05D4-4477-AC9C-E39D1F11AFCF}"/>
              </a:ext>
            </a:extLst>
          </p:cNvPr>
          <p:cNvSpPr>
            <a:spLocks noGrp="1"/>
          </p:cNvSpPr>
          <p:nvPr>
            <p:ph type="ftr" sz="quarter" idx="11"/>
          </p:nvPr>
        </p:nvSpPr>
        <p:spPr/>
        <p:txBody>
          <a:bodyPr/>
          <a:lstStyle/>
          <a:p>
            <a:pPr>
              <a:defRPr/>
            </a:pPr>
            <a:r>
              <a:rPr lang="en-US"/>
              <a:t>God's Design for Families</a:t>
            </a:r>
          </a:p>
        </p:txBody>
      </p:sp>
      <p:sp>
        <p:nvSpPr>
          <p:cNvPr id="4" name="Slide Number Placeholder 3">
            <a:extLst>
              <a:ext uri="{FF2B5EF4-FFF2-40B4-BE49-F238E27FC236}">
                <a16:creationId xmlns:a16="http://schemas.microsoft.com/office/drawing/2014/main" id="{F054427F-55C6-486D-918A-6B90E923D3F6}"/>
              </a:ext>
            </a:extLst>
          </p:cNvPr>
          <p:cNvSpPr>
            <a:spLocks noGrp="1"/>
          </p:cNvSpPr>
          <p:nvPr>
            <p:ph type="sldNum" sz="quarter" idx="12"/>
          </p:nvPr>
        </p:nvSpPr>
        <p:spPr/>
        <p:txBody>
          <a:bodyPr/>
          <a:lstStyle/>
          <a:p>
            <a:pPr>
              <a:defRPr/>
            </a:pPr>
            <a:fld id="{E3132471-3D99-43CE-955E-894CB2ECB518}" type="slidenum">
              <a:rPr lang="en-US" smtClean="0"/>
              <a:pPr>
                <a:defRPr/>
              </a:pPr>
              <a:t>43</a:t>
            </a:fld>
            <a:endParaRPr lang="en-US"/>
          </a:p>
        </p:txBody>
      </p:sp>
      <p:sp>
        <p:nvSpPr>
          <p:cNvPr id="5" name="Rectangle 4">
            <a:extLst>
              <a:ext uri="{FF2B5EF4-FFF2-40B4-BE49-F238E27FC236}">
                <a16:creationId xmlns:a16="http://schemas.microsoft.com/office/drawing/2014/main" id="{2D7A84DA-98FE-4F8B-9D99-BA122E4ECB0B}"/>
              </a:ext>
            </a:extLst>
          </p:cNvPr>
          <p:cNvSpPr/>
          <p:nvPr/>
        </p:nvSpPr>
        <p:spPr>
          <a:xfrm>
            <a:off x="228600" y="136526"/>
            <a:ext cx="8610600" cy="6186309"/>
          </a:xfrm>
          <a:prstGeom prst="rect">
            <a:avLst/>
          </a:prstGeom>
        </p:spPr>
        <p:txBody>
          <a:bodyPr wrap="square">
            <a:spAutoFit/>
          </a:bodyPr>
          <a:lstStyle/>
          <a:p>
            <a:r>
              <a:rPr lang="en-US" sz="3600" dirty="0">
                <a:latin typeface="Cambria" pitchFamily="18" charset="0"/>
              </a:rPr>
              <a:t>	Our fore-fathers who fought to bring this freedom to us and left the other country so that we could have freedom of worship, freedom of speech, freedom of press… </a:t>
            </a:r>
          </a:p>
          <a:p>
            <a:r>
              <a:rPr lang="en-US" sz="3600" dirty="0">
                <a:latin typeface="Cambria" pitchFamily="18" charset="0"/>
              </a:rPr>
              <a:t>	And we're thankful yet for it. We don't know how long it will last that way, but I say this, "</a:t>
            </a:r>
            <a:r>
              <a:rPr lang="en-US" sz="3600" i="1" dirty="0">
                <a:latin typeface="Cambria" pitchFamily="18" charset="0"/>
              </a:rPr>
              <a:t>Long may our lands be bright with freedom's holy light; protect us by Thy might, great God, our King." </a:t>
            </a:r>
          </a:p>
          <a:p>
            <a:pPr algn="r"/>
            <a:r>
              <a:rPr lang="en-US" sz="3600" dirty="0">
                <a:latin typeface="Cambria" pitchFamily="18" charset="0"/>
              </a:rPr>
              <a:t>59-1125</a:t>
            </a:r>
          </a:p>
        </p:txBody>
      </p:sp>
    </p:spTree>
    <p:extLst>
      <p:ext uri="{BB962C8B-B14F-4D97-AF65-F5344CB8AC3E}">
        <p14:creationId xmlns:p14="http://schemas.microsoft.com/office/powerpoint/2010/main" val="4227090813"/>
      </p:ext>
    </p:extLst>
  </p:cSld>
  <p:clrMapOvr>
    <a:masterClrMapping/>
  </p:clrMapOvr>
  <p:transition spd="med">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228600" y="21771"/>
            <a:ext cx="8686800" cy="6678751"/>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effectLst/>
                <a:latin typeface="Cambria" pitchFamily="18" charset="0"/>
                <a:ea typeface="Times New Roman" pitchFamily="18" charset="0"/>
              </a:rPr>
              <a:t>HEBREWS 12:9-11</a:t>
            </a: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a:latin typeface="Cambria" pitchFamily="18" charset="0"/>
                <a:ea typeface="Times New Roman" pitchFamily="18" charset="0"/>
              </a:rPr>
              <a:t>	</a:t>
            </a:r>
            <a:r>
              <a:rPr kumimoji="0" lang="en-US" sz="3200" b="0" i="0" u="none" strike="noStrike" cap="none" normalizeH="0" baseline="0" dirty="0">
                <a:ln>
                  <a:noFill/>
                </a:ln>
                <a:effectLst/>
                <a:latin typeface="Cambria" pitchFamily="18" charset="0"/>
                <a:ea typeface="Times New Roman" pitchFamily="18" charset="0"/>
              </a:rPr>
              <a:t>9</a:t>
            </a:r>
            <a:r>
              <a:rPr kumimoji="0" lang="en-US" sz="3200" b="0" i="1" u="none" strike="noStrike" cap="none" normalizeH="0" baseline="0" dirty="0">
                <a:ln>
                  <a:noFill/>
                </a:ln>
                <a:effectLst/>
                <a:latin typeface="Cambria" pitchFamily="18" charset="0"/>
                <a:ea typeface="Times New Roman" pitchFamily="18" charset="0"/>
              </a:rPr>
              <a:t> Furthermore we have had fathers of our flesh which corrected us, and we gave them reverence: shall we not much rather be in subjection unto the Father of spirits, and live? </a:t>
            </a:r>
          </a:p>
          <a:p>
            <a:pPr marL="0" marR="0" lvl="0" indent="0" algn="l" defTabSz="914400" rtl="0" eaLnBrk="1" fontAlgn="base" latinLnBrk="0" hangingPunct="1">
              <a:lnSpc>
                <a:spcPct val="100000"/>
              </a:lnSpc>
              <a:spcBef>
                <a:spcPct val="0"/>
              </a:spcBef>
              <a:spcAft>
                <a:spcPct val="0"/>
              </a:spcAft>
              <a:buClrTx/>
              <a:buSzTx/>
              <a:buFontTx/>
              <a:buNone/>
              <a:tabLst/>
            </a:pPr>
            <a:r>
              <a:rPr lang="en-US" sz="3200" i="1" dirty="0">
                <a:latin typeface="Cambria" pitchFamily="18" charset="0"/>
                <a:ea typeface="Times New Roman" pitchFamily="18" charset="0"/>
              </a:rPr>
              <a:t>	</a:t>
            </a:r>
            <a:r>
              <a:rPr kumimoji="0" lang="en-US" sz="3200" b="0" i="1" u="none" strike="noStrike" cap="none" normalizeH="0" baseline="0" dirty="0">
                <a:ln>
                  <a:noFill/>
                </a:ln>
                <a:effectLst/>
                <a:latin typeface="Cambria" pitchFamily="18" charset="0"/>
                <a:ea typeface="Times New Roman" pitchFamily="18" charset="0"/>
              </a:rPr>
              <a:t>10 For they verily for a few days chastened us after their own pleasure; but he for our profit, that we might be partakers of his holiness. </a:t>
            </a:r>
          </a:p>
          <a:p>
            <a:pPr marL="0" marR="0" lvl="0" indent="0" algn="l" defTabSz="914400" rtl="0" eaLnBrk="1" fontAlgn="base" latinLnBrk="0" hangingPunct="1">
              <a:lnSpc>
                <a:spcPct val="100000"/>
              </a:lnSpc>
              <a:spcBef>
                <a:spcPct val="0"/>
              </a:spcBef>
              <a:spcAft>
                <a:spcPct val="0"/>
              </a:spcAft>
              <a:buClrTx/>
              <a:buSzTx/>
              <a:buFontTx/>
              <a:buNone/>
              <a:tabLst/>
            </a:pPr>
            <a:r>
              <a:rPr lang="en-US" sz="3200" i="1" dirty="0">
                <a:latin typeface="Cambria" pitchFamily="18" charset="0"/>
                <a:ea typeface="Times New Roman" pitchFamily="18" charset="0"/>
              </a:rPr>
              <a:t>	</a:t>
            </a:r>
            <a:r>
              <a:rPr kumimoji="0" lang="en-US" sz="3200" b="0" i="1" u="none" strike="noStrike" cap="none" normalizeH="0" baseline="0" dirty="0">
                <a:ln>
                  <a:noFill/>
                </a:ln>
                <a:effectLst/>
                <a:latin typeface="Cambria" pitchFamily="18" charset="0"/>
                <a:ea typeface="Times New Roman" pitchFamily="18" charset="0"/>
              </a:rPr>
              <a:t>11 Now no chastening for the present </a:t>
            </a:r>
            <a:r>
              <a:rPr kumimoji="0" lang="en-US" sz="3200" b="0" i="1" u="none" strike="noStrike" cap="none" normalizeH="0" baseline="0" dirty="0" err="1">
                <a:ln>
                  <a:noFill/>
                </a:ln>
                <a:effectLst/>
                <a:latin typeface="Cambria" pitchFamily="18" charset="0"/>
                <a:ea typeface="Times New Roman" pitchFamily="18" charset="0"/>
              </a:rPr>
              <a:t>seemeth</a:t>
            </a:r>
            <a:r>
              <a:rPr kumimoji="0" lang="en-US" sz="3200" b="0" i="1" u="none" strike="noStrike" cap="none" normalizeH="0" baseline="0" dirty="0">
                <a:ln>
                  <a:noFill/>
                </a:ln>
                <a:effectLst/>
                <a:latin typeface="Cambria" pitchFamily="18" charset="0"/>
                <a:ea typeface="Times New Roman" pitchFamily="18" charset="0"/>
              </a:rPr>
              <a:t> to be joyous, but grievous: nevertheless afterward it </a:t>
            </a:r>
            <a:r>
              <a:rPr kumimoji="0" lang="en-US" sz="3200" b="0" i="1" u="none" strike="noStrike" cap="none" normalizeH="0" baseline="0" dirty="0" err="1">
                <a:ln>
                  <a:noFill/>
                </a:ln>
                <a:effectLst/>
                <a:latin typeface="Cambria" pitchFamily="18" charset="0"/>
                <a:ea typeface="Times New Roman" pitchFamily="18" charset="0"/>
              </a:rPr>
              <a:t>yieldeth</a:t>
            </a:r>
            <a:r>
              <a:rPr kumimoji="0" lang="en-US" sz="3200" b="0" i="1" u="none" strike="noStrike" cap="none" normalizeH="0" baseline="0" dirty="0">
                <a:ln>
                  <a:noFill/>
                </a:ln>
                <a:effectLst/>
                <a:latin typeface="Cambria" pitchFamily="18" charset="0"/>
                <a:ea typeface="Times New Roman" pitchFamily="18" charset="0"/>
              </a:rPr>
              <a:t> the peaceable fruit of righteousness unto them which are exercised thereby.</a:t>
            </a:r>
            <a:endParaRPr kumimoji="0" lang="en-US" sz="3200" b="0" i="0" u="none" strike="noStrike" cap="none" normalizeH="0" baseline="0" dirty="0">
              <a:ln>
                <a:noFill/>
              </a:ln>
              <a:effectLst/>
              <a:latin typeface="Cambria" pitchFamily="18" charset="0"/>
            </a:endParaRPr>
          </a:p>
        </p:txBody>
      </p:sp>
      <p:sp>
        <p:nvSpPr>
          <p:cNvPr id="3" name="Date Placeholder 2"/>
          <p:cNvSpPr>
            <a:spLocks noGrp="1"/>
          </p:cNvSpPr>
          <p:nvPr>
            <p:ph type="dt" sz="half" idx="10"/>
          </p:nvPr>
        </p:nvSpPr>
        <p:spPr/>
        <p:txBody>
          <a:bodyPr/>
          <a:lstStyle/>
          <a:p>
            <a:pPr>
              <a:defRPr/>
            </a:pPr>
            <a:r>
              <a:rPr lang="en-US"/>
              <a:t>1-27-2019</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44</a:t>
            </a:fld>
            <a:endParaRPr lang="en-US"/>
          </a:p>
        </p:txBody>
      </p:sp>
      <p:sp>
        <p:nvSpPr>
          <p:cNvPr id="5" name="Footer Placeholder 4"/>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471909426"/>
      </p:ext>
    </p:extLst>
  </p:cSld>
  <p:clrMapOvr>
    <a:masterClrMapping/>
  </p:clrMapOvr>
  <p:transition spd="med">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152400" y="0"/>
            <a:ext cx="8763000"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a:ln>
                  <a:noFill/>
                </a:ln>
                <a:effectLst/>
                <a:latin typeface="Cambria" pitchFamily="18" charset="0"/>
                <a:ea typeface="Times New Roman" pitchFamily="18" charset="0"/>
              </a:rPr>
              <a:t>2. </a:t>
            </a:r>
            <a:r>
              <a:rPr kumimoji="0" lang="en-US" sz="5400" b="1" i="0" u="none" strike="noStrike" cap="none" normalizeH="0" baseline="0" dirty="0" err="1">
                <a:ln>
                  <a:noFill/>
                </a:ln>
                <a:effectLst/>
                <a:latin typeface="Cambria" pitchFamily="18" charset="0"/>
                <a:ea typeface="Times New Roman" pitchFamily="18" charset="0"/>
              </a:rPr>
              <a:t>Behavioural</a:t>
            </a:r>
            <a:endParaRPr kumimoji="0" lang="en-US" sz="5400" b="1" i="0" u="none" strike="noStrike" cap="none" normalizeH="0" baseline="0" dirty="0">
              <a:ln>
                <a:noFill/>
              </a:ln>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effectLst/>
                <a:latin typeface="Cambria" pitchFamily="18" charset="0"/>
                <a:ea typeface="Times New Roman" pitchFamily="18" charset="0"/>
                <a:cs typeface="Arial" pitchFamily="34" charset="0"/>
              </a:rPr>
              <a:t>	The actual work of getting the heart (soul) and the mind working in the same direction! (Rom. 12:1-2)</a:t>
            </a: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a:latin typeface="Cambria" pitchFamily="18" charset="0"/>
              <a:cs typeface="Arial" pitchFamily="34" charset="0"/>
            </a:endParaRPr>
          </a:p>
          <a:p>
            <a:pPr lvl="0" indent="457200"/>
            <a:r>
              <a:rPr lang="en-US" sz="4000" b="1" dirty="0">
                <a:latin typeface="Cambria" pitchFamily="18" charset="0"/>
                <a:ea typeface="Times New Roman" pitchFamily="18" charset="0"/>
              </a:rPr>
              <a:t>I CORINTHIANS 9:27   </a:t>
            </a:r>
          </a:p>
          <a:p>
            <a:pPr lvl="0" indent="457200"/>
            <a:r>
              <a:rPr lang="en-US" sz="4000" b="1" dirty="0">
                <a:latin typeface="Cambria" pitchFamily="18" charset="0"/>
                <a:ea typeface="Times New Roman" pitchFamily="18" charset="0"/>
              </a:rPr>
              <a:t>	</a:t>
            </a:r>
            <a:r>
              <a:rPr lang="en-US" sz="3600" i="1" dirty="0">
                <a:latin typeface="Cambria" pitchFamily="18" charset="0"/>
                <a:ea typeface="Times New Roman" pitchFamily="18" charset="0"/>
              </a:rPr>
              <a:t>But I keep under my body, and bring it into subjection: lest that by any means, when I have preached to others, I myself should be a castaway.</a:t>
            </a:r>
            <a:endParaRPr lang="en-US" sz="3600" dirty="0">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effectLst/>
              <a:latin typeface="Cambria" pitchFamily="18" charset="0"/>
              <a:ea typeface="Times New Roman" pitchFamily="18" charset="0"/>
            </a:endParaRPr>
          </a:p>
        </p:txBody>
      </p:sp>
      <p:sp>
        <p:nvSpPr>
          <p:cNvPr id="3" name="Date Placeholder 2"/>
          <p:cNvSpPr>
            <a:spLocks noGrp="1"/>
          </p:cNvSpPr>
          <p:nvPr>
            <p:ph type="dt" sz="half" idx="10"/>
          </p:nvPr>
        </p:nvSpPr>
        <p:spPr/>
        <p:txBody>
          <a:bodyPr/>
          <a:lstStyle/>
          <a:p>
            <a:pPr>
              <a:defRPr/>
            </a:pPr>
            <a:r>
              <a:rPr lang="en-US"/>
              <a:t>1-27-2019</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45</a:t>
            </a:fld>
            <a:endParaRPr lang="en-US"/>
          </a:p>
        </p:txBody>
      </p:sp>
      <p:sp>
        <p:nvSpPr>
          <p:cNvPr id="5" name="Footer Placeholder 4"/>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793585750"/>
      </p:ext>
    </p:extLst>
  </p:cSld>
  <p:clrMapOvr>
    <a:masterClrMapping/>
  </p:clrMapOvr>
  <p:transition spd="med">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190500" y="0"/>
            <a:ext cx="876300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effectLst/>
                <a:latin typeface="Cambria" pitchFamily="18" charset="0"/>
                <a:ea typeface="Times New Roman" pitchFamily="18" charset="0"/>
                <a:cs typeface="Arial" pitchFamily="34" charset="0"/>
              </a:rPr>
              <a:t>The discipline of the will: </a:t>
            </a:r>
            <a:r>
              <a:rPr kumimoji="0" lang="en-US" sz="3200" b="0" i="0" u="none" strike="noStrike" cap="none" normalizeH="0" baseline="0" dirty="0">
                <a:ln>
                  <a:noFill/>
                </a:ln>
                <a:solidFill>
                  <a:srgbClr val="FFFF00"/>
                </a:solidFill>
                <a:effectLst/>
                <a:latin typeface="Cambria" pitchFamily="18" charset="0"/>
                <a:ea typeface="Times New Roman" pitchFamily="18" charset="0"/>
                <a:cs typeface="Arial" pitchFamily="34" charset="0"/>
              </a:rPr>
              <a:t>consequence oriented</a:t>
            </a:r>
            <a:r>
              <a:rPr lang="en-US" sz="3200" dirty="0">
                <a:solidFill>
                  <a:srgbClr val="FFFF00"/>
                </a:solidFill>
                <a:latin typeface="Cambria" pitchFamily="18" charset="0"/>
                <a:ea typeface="Times New Roman" pitchFamily="18" charset="0"/>
                <a:cs typeface="Arial" pitchFamily="34" charset="0"/>
              </a:rPr>
              <a:t>:</a:t>
            </a:r>
            <a:r>
              <a:rPr kumimoji="0" lang="en-US" sz="3200" b="0" i="0" u="none" strike="noStrike" cap="none" normalizeH="0" baseline="0" dirty="0">
                <a:ln>
                  <a:noFill/>
                </a:ln>
                <a:effectLst/>
                <a:latin typeface="Cambria" pitchFamily="18"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3200" dirty="0">
                <a:latin typeface="Cambria" pitchFamily="18" charset="0"/>
                <a:ea typeface="Times New Roman" pitchFamily="18" charset="0"/>
                <a:cs typeface="Arial" pitchFamily="34" charset="0"/>
              </a:rPr>
              <a:t>	</a:t>
            </a:r>
            <a:r>
              <a:rPr kumimoji="0" lang="en-US" sz="3200" b="0" i="1" u="none" strike="noStrike" cap="none" normalizeH="0" baseline="0" dirty="0">
                <a:ln>
                  <a:noFill/>
                </a:ln>
                <a:effectLst/>
                <a:latin typeface="Cambria" pitchFamily="18" charset="0"/>
                <a:ea typeface="Times New Roman" pitchFamily="18" charset="0"/>
                <a:cs typeface="Arial" pitchFamily="34" charset="0"/>
              </a:rPr>
              <a:t>“If you do this you can have this. If not…”   </a:t>
            </a:r>
          </a:p>
          <a:p>
            <a:pPr marL="0" marR="0" lvl="0" indent="0" algn="l" defTabSz="914400" rtl="0" eaLnBrk="0" fontAlgn="base" latinLnBrk="0" hangingPunct="0">
              <a:lnSpc>
                <a:spcPct val="100000"/>
              </a:lnSpc>
              <a:spcBef>
                <a:spcPct val="0"/>
              </a:spcBef>
              <a:spcAft>
                <a:spcPct val="0"/>
              </a:spcAft>
              <a:buClrTx/>
              <a:buSzTx/>
              <a:buFontTx/>
              <a:buNone/>
              <a:tabLst/>
            </a:pPr>
            <a:endParaRPr lang="en-US" sz="2800" dirty="0">
              <a:latin typeface="Cambr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Cambria" pitchFamily="18" charset="0"/>
                <a:ea typeface="Times New Roman" pitchFamily="18" charset="0"/>
                <a:cs typeface="Arial" pitchFamily="34" charset="0"/>
              </a:rPr>
              <a:t>Example of Samson</a:t>
            </a:r>
            <a:r>
              <a:rPr kumimoji="0" lang="en-US" sz="3200" b="0" i="0" u="none" strike="noStrike" cap="none" normalizeH="0" baseline="0" dirty="0">
                <a:ln>
                  <a:noFill/>
                </a:ln>
                <a:effectLst/>
                <a:latin typeface="Cambria" pitchFamily="18" charset="0"/>
                <a:ea typeface="Times New Roman" pitchFamily="18" charset="0"/>
                <a:cs typeface="Arial" pitchFamily="34" charset="0"/>
              </a:rPr>
              <a:t>, if he didn’t give away his secret, he had strength. The converse is also true. </a:t>
            </a:r>
            <a:endParaRPr kumimoji="0" lang="en-US" sz="3200" b="0" i="0" u="none" strike="noStrike" cap="none" normalizeH="0" baseline="0" dirty="0">
              <a:ln>
                <a:noFill/>
              </a:ln>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effectLst/>
              <a:latin typeface="Cambr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u="none" strike="noStrike" cap="none" normalizeH="0" baseline="0" dirty="0">
                <a:ln>
                  <a:noFill/>
                </a:ln>
                <a:effectLst/>
                <a:latin typeface="Cambria" pitchFamily="18" charset="0"/>
                <a:ea typeface="Times New Roman" pitchFamily="18" charset="0"/>
              </a:rPr>
              <a:t>Galatians 6:7 </a:t>
            </a:r>
            <a:r>
              <a:rPr lang="en-US" sz="4400" b="1" dirty="0">
                <a:latin typeface="Cambria" pitchFamily="18" charset="0"/>
                <a:ea typeface="Times New Roman" pitchFamily="18" charset="0"/>
              </a:rPr>
              <a:t>-8</a:t>
            </a:r>
            <a:endParaRPr kumimoji="0" lang="en-US" sz="4400" b="1" u="none" strike="noStrike" cap="none" normalizeH="0" baseline="0" dirty="0">
              <a:ln>
                <a:noFill/>
              </a:ln>
              <a:effectLst/>
              <a:latin typeface="Cambr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a:ln>
                  <a:noFill/>
                </a:ln>
                <a:effectLst/>
                <a:latin typeface="Cambria" pitchFamily="18" charset="0"/>
                <a:ea typeface="Times New Roman" pitchFamily="18" charset="0"/>
              </a:rPr>
              <a:t>	Be not deceived; God is not mocked: for whatsoever a man </a:t>
            </a:r>
            <a:r>
              <a:rPr kumimoji="0" lang="en-US" sz="3200" b="0" i="1" u="none" strike="noStrike" cap="none" normalizeH="0" baseline="0" dirty="0" err="1">
                <a:ln>
                  <a:noFill/>
                </a:ln>
                <a:effectLst/>
                <a:latin typeface="Cambria" pitchFamily="18" charset="0"/>
                <a:ea typeface="Times New Roman" pitchFamily="18" charset="0"/>
              </a:rPr>
              <a:t>soweth</a:t>
            </a:r>
            <a:r>
              <a:rPr kumimoji="0" lang="en-US" sz="3200" b="0" i="1" u="none" strike="noStrike" cap="none" normalizeH="0" baseline="0" dirty="0">
                <a:ln>
                  <a:noFill/>
                </a:ln>
                <a:effectLst/>
                <a:latin typeface="Cambria" pitchFamily="18" charset="0"/>
                <a:ea typeface="Times New Roman" pitchFamily="18" charset="0"/>
              </a:rPr>
              <a:t>, that shall he also reap.8 For he that </a:t>
            </a:r>
            <a:r>
              <a:rPr kumimoji="0" lang="en-US" sz="3200" b="0" i="1" u="none" strike="noStrike" cap="none" normalizeH="0" baseline="0" dirty="0" err="1">
                <a:ln>
                  <a:noFill/>
                </a:ln>
                <a:effectLst/>
                <a:latin typeface="Cambria" pitchFamily="18" charset="0"/>
                <a:ea typeface="Times New Roman" pitchFamily="18" charset="0"/>
              </a:rPr>
              <a:t>soweth</a:t>
            </a:r>
            <a:r>
              <a:rPr kumimoji="0" lang="en-US" sz="3200" b="0" i="1" u="none" strike="noStrike" cap="none" normalizeH="0" baseline="0" dirty="0">
                <a:ln>
                  <a:noFill/>
                </a:ln>
                <a:effectLst/>
                <a:latin typeface="Cambria" pitchFamily="18" charset="0"/>
                <a:ea typeface="Times New Roman" pitchFamily="18" charset="0"/>
              </a:rPr>
              <a:t> to his flesh shall of the flesh reap corruption; but he that </a:t>
            </a:r>
            <a:r>
              <a:rPr kumimoji="0" lang="en-US" sz="3200" b="0" i="1" u="none" strike="noStrike" cap="none" normalizeH="0" baseline="0" dirty="0" err="1">
                <a:ln>
                  <a:noFill/>
                </a:ln>
                <a:effectLst/>
                <a:latin typeface="Cambria" pitchFamily="18" charset="0"/>
                <a:ea typeface="Times New Roman" pitchFamily="18" charset="0"/>
              </a:rPr>
              <a:t>soweth</a:t>
            </a:r>
            <a:r>
              <a:rPr kumimoji="0" lang="en-US" sz="3200" b="0" i="1" u="none" strike="noStrike" cap="none" normalizeH="0" baseline="0" dirty="0">
                <a:ln>
                  <a:noFill/>
                </a:ln>
                <a:effectLst/>
                <a:latin typeface="Cambria" pitchFamily="18" charset="0"/>
                <a:ea typeface="Times New Roman" pitchFamily="18" charset="0"/>
              </a:rPr>
              <a:t> to the Spirit shall of the Spirit reap life everlasting. </a:t>
            </a:r>
            <a:endParaRPr kumimoji="0" lang="en-US" sz="4400" b="0" i="0" u="none" strike="noStrike" cap="none" normalizeH="0" baseline="0" dirty="0">
              <a:ln>
                <a:noFill/>
              </a:ln>
              <a:effectLst/>
              <a:latin typeface="Cambria" pitchFamily="18" charset="0"/>
            </a:endParaRPr>
          </a:p>
        </p:txBody>
      </p:sp>
      <p:sp>
        <p:nvSpPr>
          <p:cNvPr id="3" name="Date Placeholder 2"/>
          <p:cNvSpPr>
            <a:spLocks noGrp="1"/>
          </p:cNvSpPr>
          <p:nvPr>
            <p:ph type="dt" sz="half" idx="10"/>
          </p:nvPr>
        </p:nvSpPr>
        <p:spPr/>
        <p:txBody>
          <a:bodyPr/>
          <a:lstStyle/>
          <a:p>
            <a:pPr>
              <a:defRPr/>
            </a:pPr>
            <a:r>
              <a:rPr lang="en-US"/>
              <a:t>1-27-2019</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46</a:t>
            </a:fld>
            <a:endParaRPr lang="en-US"/>
          </a:p>
        </p:txBody>
      </p:sp>
      <p:sp>
        <p:nvSpPr>
          <p:cNvPr id="5" name="Footer Placeholder 4"/>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3262661432"/>
      </p:ext>
    </p:extLst>
  </p:cSld>
  <p:clrMapOvr>
    <a:masterClrMapping/>
  </p:clrMapOvr>
  <p:transition spd="med">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4708981"/>
          </a:xfrm>
          <a:prstGeom prst="rect">
            <a:avLst/>
          </a:prstGeom>
        </p:spPr>
        <p:txBody>
          <a:bodyPr wrap="square">
            <a:spAutoFit/>
          </a:bodyPr>
          <a:lstStyle/>
          <a:p>
            <a:r>
              <a:rPr lang="en-US" sz="4400" b="1" dirty="0">
                <a:latin typeface="Cambria" pitchFamily="18" charset="0"/>
              </a:rPr>
              <a:t>PROVERBS 22:3-6</a:t>
            </a:r>
          </a:p>
          <a:p>
            <a:r>
              <a:rPr lang="en-US" sz="3200" i="1" dirty="0">
                <a:latin typeface="Cambria" pitchFamily="18" charset="0"/>
              </a:rPr>
              <a:t>	3  A prudent man </a:t>
            </a:r>
            <a:r>
              <a:rPr lang="en-US" sz="3200" i="1" dirty="0" err="1">
                <a:latin typeface="Cambria" pitchFamily="18" charset="0"/>
              </a:rPr>
              <a:t>foreseeth</a:t>
            </a:r>
            <a:r>
              <a:rPr lang="en-US" sz="3200" i="1" dirty="0">
                <a:latin typeface="Cambria" pitchFamily="18" charset="0"/>
              </a:rPr>
              <a:t> the evil, and </a:t>
            </a:r>
            <a:r>
              <a:rPr lang="en-US" sz="3200" i="1" dirty="0" err="1">
                <a:latin typeface="Cambria" pitchFamily="18" charset="0"/>
              </a:rPr>
              <a:t>hideth</a:t>
            </a:r>
            <a:r>
              <a:rPr lang="en-US" sz="3200" i="1" dirty="0">
                <a:latin typeface="Cambria" pitchFamily="18" charset="0"/>
              </a:rPr>
              <a:t> himself: but the simple pass on, and are punished. 4 By humility and the fear of the LORD are riches, and </a:t>
            </a:r>
            <a:r>
              <a:rPr lang="en-US" sz="3200" i="1" dirty="0" err="1">
                <a:latin typeface="Cambria" pitchFamily="18" charset="0"/>
              </a:rPr>
              <a:t>honour</a:t>
            </a:r>
            <a:r>
              <a:rPr lang="en-US" sz="3200" i="1" dirty="0">
                <a:latin typeface="Cambria" pitchFamily="18" charset="0"/>
              </a:rPr>
              <a:t>, and life. 5  Thorns and snares are in the way of the </a:t>
            </a:r>
            <a:r>
              <a:rPr lang="en-US" sz="3200" i="1" dirty="0" err="1">
                <a:latin typeface="Cambria" pitchFamily="18" charset="0"/>
              </a:rPr>
              <a:t>froward</a:t>
            </a:r>
            <a:r>
              <a:rPr lang="en-US" sz="3200" i="1" dirty="0">
                <a:latin typeface="Cambria" pitchFamily="18" charset="0"/>
              </a:rPr>
              <a:t>: he that doth keep his soul shall be far from them. 6  </a:t>
            </a:r>
            <a:r>
              <a:rPr lang="en-US" sz="3200" b="1" i="1" dirty="0">
                <a:latin typeface="Cambria" pitchFamily="18" charset="0"/>
              </a:rPr>
              <a:t>Train up a child </a:t>
            </a:r>
            <a:r>
              <a:rPr lang="en-US" sz="3200" i="1" dirty="0">
                <a:latin typeface="Cambria" pitchFamily="18" charset="0"/>
              </a:rPr>
              <a:t>in the way he should go: and when he is old, he will not depart from it.</a:t>
            </a:r>
          </a:p>
        </p:txBody>
      </p:sp>
      <p:sp>
        <p:nvSpPr>
          <p:cNvPr id="3" name="Date Placeholder 2"/>
          <p:cNvSpPr>
            <a:spLocks noGrp="1"/>
          </p:cNvSpPr>
          <p:nvPr>
            <p:ph type="dt" sz="half" idx="10"/>
          </p:nvPr>
        </p:nvSpPr>
        <p:spPr/>
        <p:txBody>
          <a:bodyPr/>
          <a:lstStyle/>
          <a:p>
            <a:pPr>
              <a:defRPr/>
            </a:pPr>
            <a:r>
              <a:rPr lang="en-US"/>
              <a:t>1-27-2019</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47</a:t>
            </a:fld>
            <a:endParaRPr lang="en-US"/>
          </a:p>
        </p:txBody>
      </p:sp>
      <p:sp>
        <p:nvSpPr>
          <p:cNvPr id="5" name="Footer Placeholder 4"/>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1929224504"/>
      </p:ext>
    </p:extLst>
  </p:cSld>
  <p:clrMapOvr>
    <a:masterClrMapping/>
  </p:clrMapOvr>
  <p:transition spd="med">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30624"/>
            <a:ext cx="8610600" cy="4708981"/>
          </a:xfrm>
          <a:prstGeom prst="rect">
            <a:avLst/>
          </a:prstGeom>
        </p:spPr>
        <p:txBody>
          <a:bodyPr wrap="square">
            <a:spAutoFit/>
          </a:bodyPr>
          <a:lstStyle/>
          <a:p>
            <a:r>
              <a:rPr lang="en-US" sz="4400" b="1" dirty="0">
                <a:latin typeface="+mn-lt"/>
              </a:rPr>
              <a:t>PROVERBS 4:23-27</a:t>
            </a:r>
          </a:p>
          <a:p>
            <a:r>
              <a:rPr lang="en-US" sz="3200" i="1" dirty="0">
                <a:latin typeface="+mn-lt"/>
              </a:rPr>
              <a:t>     23 Keep thy heart with all diligence; for out of it are the issues of life. 24 Put away from thee a </a:t>
            </a:r>
            <a:r>
              <a:rPr lang="en-US" sz="3200" i="1" dirty="0" err="1">
                <a:latin typeface="+mn-lt"/>
              </a:rPr>
              <a:t>froward</a:t>
            </a:r>
            <a:r>
              <a:rPr lang="en-US" sz="3200" i="1" dirty="0">
                <a:latin typeface="+mn-lt"/>
              </a:rPr>
              <a:t> mouth, and perverse lips put far from thee. 25 Let </a:t>
            </a:r>
            <a:r>
              <a:rPr lang="en-US" sz="3200" i="1" dirty="0" err="1">
                <a:latin typeface="+mn-lt"/>
              </a:rPr>
              <a:t>thine</a:t>
            </a:r>
            <a:r>
              <a:rPr lang="en-US" sz="3200" i="1" dirty="0">
                <a:latin typeface="+mn-lt"/>
              </a:rPr>
              <a:t> eyes look right on, and let </a:t>
            </a:r>
            <a:r>
              <a:rPr lang="en-US" sz="3200" i="1" dirty="0" err="1">
                <a:latin typeface="+mn-lt"/>
              </a:rPr>
              <a:t>thine</a:t>
            </a:r>
            <a:r>
              <a:rPr lang="en-US" sz="3200" i="1" dirty="0">
                <a:latin typeface="+mn-lt"/>
              </a:rPr>
              <a:t> eyelids look straight before thee. 26 </a:t>
            </a:r>
            <a:r>
              <a:rPr lang="en-US" sz="3200" b="1" i="1" dirty="0">
                <a:latin typeface="+mn-lt"/>
              </a:rPr>
              <a:t>Ponder the path of thy feet</a:t>
            </a:r>
            <a:r>
              <a:rPr lang="en-US" sz="3200" i="1" dirty="0">
                <a:latin typeface="+mn-lt"/>
              </a:rPr>
              <a:t>, and let all thy ways be established. 27 Turn not to the right hand nor to the left: remove thy foot from evil.</a:t>
            </a:r>
          </a:p>
        </p:txBody>
      </p:sp>
      <p:sp>
        <p:nvSpPr>
          <p:cNvPr id="3" name="Date Placeholder 2"/>
          <p:cNvSpPr>
            <a:spLocks noGrp="1"/>
          </p:cNvSpPr>
          <p:nvPr>
            <p:ph type="dt" sz="half" idx="10"/>
          </p:nvPr>
        </p:nvSpPr>
        <p:spPr/>
        <p:txBody>
          <a:bodyPr/>
          <a:lstStyle/>
          <a:p>
            <a:pPr>
              <a:defRPr/>
            </a:pPr>
            <a:r>
              <a:rPr lang="en-US"/>
              <a:t>1-27-2019</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277221625"/>
      </p:ext>
    </p:extLst>
  </p:cSld>
  <p:clrMapOvr>
    <a:masterClrMapping/>
  </p:clrMapOvr>
  <p:transition spd="med">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 y="152400"/>
            <a:ext cx="88392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4400" b="1" dirty="0">
                <a:latin typeface="Cambria" pitchFamily="18" charset="0"/>
                <a:ea typeface="Times New Roman" pitchFamily="18" charset="0"/>
              </a:rPr>
              <a:t>3.</a:t>
            </a:r>
            <a:r>
              <a:rPr kumimoji="0" lang="en-US" sz="4400" b="1" i="0" strike="noStrike" cap="none" normalizeH="0" baseline="0" dirty="0">
                <a:ln>
                  <a:noFill/>
                </a:ln>
                <a:effectLst/>
                <a:latin typeface="Cambria" pitchFamily="18" charset="0"/>
                <a:ea typeface="Times New Roman" pitchFamily="18" charset="0"/>
              </a:rPr>
              <a:t> Physical:</a:t>
            </a:r>
            <a:endParaRPr kumimoji="0" lang="en-US" sz="2800" b="1" i="0" strike="noStrike" cap="none" normalizeH="0" baseline="0" dirty="0">
              <a:ln>
                <a:noFill/>
              </a:ln>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effectLst/>
                <a:latin typeface="Cambria" pitchFamily="18" charset="0"/>
                <a:ea typeface="Times New Roman" pitchFamily="18" charset="0"/>
                <a:cs typeface="Arial" pitchFamily="34" charset="0"/>
              </a:rPr>
              <a:t>	If #</a:t>
            </a:r>
            <a:r>
              <a:rPr lang="en-US" sz="3200" dirty="0">
                <a:latin typeface="Cambria" pitchFamily="18" charset="0"/>
                <a:ea typeface="Times New Roman" pitchFamily="18" charset="0"/>
                <a:cs typeface="Arial" pitchFamily="34" charset="0"/>
              </a:rPr>
              <a:t>2 </a:t>
            </a:r>
            <a:r>
              <a:rPr kumimoji="0" lang="en-US" sz="3200" b="0" i="0" u="none" strike="noStrike" cap="none" normalizeH="0" baseline="0" dirty="0">
                <a:ln>
                  <a:noFill/>
                </a:ln>
                <a:effectLst/>
                <a:latin typeface="Cambria" pitchFamily="18" charset="0"/>
                <a:ea typeface="Times New Roman" pitchFamily="18" charset="0"/>
                <a:cs typeface="Arial" pitchFamily="34" charset="0"/>
              </a:rPr>
              <a:t>is working on </a:t>
            </a:r>
            <a:r>
              <a:rPr kumimoji="0" lang="en-US" sz="3200" b="0" i="0" u="none" strike="noStrike" cap="none" normalizeH="0" baseline="0" dirty="0">
                <a:ln>
                  <a:noFill/>
                </a:ln>
                <a:solidFill>
                  <a:srgbClr val="FFFF00"/>
                </a:solidFill>
                <a:effectLst/>
                <a:latin typeface="Cambria" pitchFamily="18" charset="0"/>
                <a:ea typeface="Times New Roman" pitchFamily="18" charset="0"/>
                <a:cs typeface="Arial" pitchFamily="34" charset="0"/>
              </a:rPr>
              <a:t>the will, </a:t>
            </a:r>
            <a:r>
              <a:rPr kumimoji="0" lang="en-US" sz="3200" b="0" i="0" u="none" strike="noStrike" cap="none" normalizeH="0" baseline="0" dirty="0">
                <a:ln>
                  <a:noFill/>
                </a:ln>
                <a:effectLst/>
                <a:latin typeface="Cambria" pitchFamily="18" charset="0"/>
                <a:ea typeface="Times New Roman" pitchFamily="18" charset="0"/>
                <a:cs typeface="Arial" pitchFamily="34" charset="0"/>
              </a:rPr>
              <a:t>this is for the </a:t>
            </a:r>
            <a:r>
              <a:rPr kumimoji="0" lang="en-US" sz="3200" b="0" i="0" u="none" strike="noStrike" cap="none" normalizeH="0" baseline="0" dirty="0">
                <a:ln>
                  <a:noFill/>
                </a:ln>
                <a:solidFill>
                  <a:srgbClr val="FFFF00"/>
                </a:solidFill>
                <a:effectLst/>
                <a:latin typeface="Cambria" pitchFamily="18" charset="0"/>
                <a:ea typeface="Times New Roman" pitchFamily="18" charset="0"/>
                <a:cs typeface="Arial" pitchFamily="34" charset="0"/>
              </a:rPr>
              <a:t>“won’t” </a:t>
            </a:r>
            <a:r>
              <a:rPr kumimoji="0" lang="en-US" sz="3200" b="0" i="0" u="none" strike="noStrike" cap="none" normalizeH="0" baseline="0" dirty="0">
                <a:ln>
                  <a:noFill/>
                </a:ln>
                <a:effectLst/>
                <a:latin typeface="Cambria" pitchFamily="18" charset="0"/>
                <a:ea typeface="Times New Roman" pitchFamily="18" charset="0"/>
                <a:cs typeface="Arial" pitchFamily="34" charset="0"/>
              </a:rPr>
              <a:t>in a person!</a:t>
            </a:r>
            <a:endParaRPr kumimoji="0" lang="en-US" b="0" i="0" u="none" strike="noStrike" cap="none" normalizeH="0" baseline="0" dirty="0">
              <a:ln>
                <a:noFill/>
              </a:ln>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a:ln>
                <a:noFill/>
              </a:ln>
              <a:effectLst/>
              <a:latin typeface="Cambr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u="none" strike="noStrike" cap="none" normalizeH="0" baseline="0" dirty="0">
                <a:ln>
                  <a:noFill/>
                </a:ln>
                <a:effectLst/>
                <a:latin typeface="Cambria" pitchFamily="18" charset="0"/>
                <a:ea typeface="Times New Roman" pitchFamily="18" charset="0"/>
              </a:rPr>
              <a:t>PROVERBS 13:24 </a:t>
            </a:r>
          </a:p>
          <a:p>
            <a:pPr marL="0" marR="0" lvl="0" indent="0" algn="l" defTabSz="914400" rtl="0" eaLnBrk="0" fontAlgn="base" latinLnBrk="0" hangingPunct="0">
              <a:lnSpc>
                <a:spcPct val="100000"/>
              </a:lnSpc>
              <a:spcBef>
                <a:spcPct val="0"/>
              </a:spcBef>
              <a:spcAft>
                <a:spcPct val="0"/>
              </a:spcAft>
              <a:buClrTx/>
              <a:buSzTx/>
              <a:buFontTx/>
              <a:buNone/>
              <a:tabLst/>
            </a:pPr>
            <a:r>
              <a:rPr lang="en-US" sz="3200" i="1" dirty="0">
                <a:latin typeface="Cambria" pitchFamily="18" charset="0"/>
                <a:ea typeface="Times New Roman" pitchFamily="18" charset="0"/>
              </a:rPr>
              <a:t>	</a:t>
            </a:r>
            <a:r>
              <a:rPr kumimoji="0" lang="en-US" sz="3200" b="0" i="1" u="none" strike="noStrike" cap="none" normalizeH="0" baseline="0" dirty="0">
                <a:ln>
                  <a:noFill/>
                </a:ln>
                <a:effectLst/>
                <a:latin typeface="Cambria" pitchFamily="18" charset="0"/>
                <a:ea typeface="Times New Roman" pitchFamily="18" charset="0"/>
              </a:rPr>
              <a:t>He that </a:t>
            </a:r>
            <a:r>
              <a:rPr kumimoji="0" lang="en-US" sz="3200" b="0" i="1" u="none" strike="noStrike" cap="none" normalizeH="0" baseline="0" dirty="0" err="1">
                <a:ln>
                  <a:noFill/>
                </a:ln>
                <a:effectLst/>
                <a:latin typeface="Cambria" pitchFamily="18" charset="0"/>
                <a:ea typeface="Times New Roman" pitchFamily="18" charset="0"/>
              </a:rPr>
              <a:t>spareth</a:t>
            </a:r>
            <a:r>
              <a:rPr kumimoji="0" lang="en-US" sz="3200" b="0" i="1" u="none" strike="noStrike" cap="none" normalizeH="0" baseline="0" dirty="0">
                <a:ln>
                  <a:noFill/>
                </a:ln>
                <a:effectLst/>
                <a:latin typeface="Cambria" pitchFamily="18" charset="0"/>
                <a:ea typeface="Times New Roman" pitchFamily="18" charset="0"/>
              </a:rPr>
              <a:t> his rod </a:t>
            </a:r>
            <a:r>
              <a:rPr kumimoji="0" lang="en-US" sz="3200" b="0" i="1" u="none" strike="noStrike" cap="none" normalizeH="0" baseline="0" dirty="0" err="1">
                <a:ln>
                  <a:noFill/>
                </a:ln>
                <a:effectLst/>
                <a:latin typeface="Cambria" pitchFamily="18" charset="0"/>
                <a:ea typeface="Times New Roman" pitchFamily="18" charset="0"/>
              </a:rPr>
              <a:t>hateth</a:t>
            </a:r>
            <a:r>
              <a:rPr kumimoji="0" lang="en-US" sz="3200" b="0" i="1" u="none" strike="noStrike" cap="none" normalizeH="0" baseline="0" dirty="0">
                <a:ln>
                  <a:noFill/>
                </a:ln>
                <a:effectLst/>
                <a:latin typeface="Cambria" pitchFamily="18" charset="0"/>
                <a:ea typeface="Times New Roman" pitchFamily="18" charset="0"/>
              </a:rPr>
              <a:t> his son: but he that </a:t>
            </a:r>
            <a:r>
              <a:rPr kumimoji="0" lang="en-US" sz="3200" b="0" i="1" u="none" strike="noStrike" cap="none" normalizeH="0" baseline="0" dirty="0" err="1">
                <a:ln>
                  <a:noFill/>
                </a:ln>
                <a:effectLst/>
                <a:latin typeface="Cambria" pitchFamily="18" charset="0"/>
                <a:ea typeface="Times New Roman" pitchFamily="18" charset="0"/>
              </a:rPr>
              <a:t>loveth</a:t>
            </a:r>
            <a:r>
              <a:rPr kumimoji="0" lang="en-US" sz="3200" b="0" i="1" u="none" strike="noStrike" cap="none" normalizeH="0" baseline="0" dirty="0">
                <a:ln>
                  <a:noFill/>
                </a:ln>
                <a:effectLst/>
                <a:latin typeface="Cambria" pitchFamily="18" charset="0"/>
                <a:ea typeface="Times New Roman" pitchFamily="18" charset="0"/>
              </a:rPr>
              <a:t> him </a:t>
            </a:r>
            <a:r>
              <a:rPr kumimoji="0" lang="en-US" sz="3200" b="0" i="1" u="none" strike="noStrike" cap="none" normalizeH="0" baseline="0" dirty="0" err="1">
                <a:ln>
                  <a:noFill/>
                </a:ln>
                <a:effectLst/>
                <a:latin typeface="Cambria" pitchFamily="18" charset="0"/>
                <a:ea typeface="Times New Roman" pitchFamily="18" charset="0"/>
              </a:rPr>
              <a:t>chasteneth</a:t>
            </a:r>
            <a:r>
              <a:rPr kumimoji="0" lang="en-US" sz="3200" b="0" i="1" u="none" strike="noStrike" cap="none" normalizeH="0" baseline="0" dirty="0">
                <a:ln>
                  <a:noFill/>
                </a:ln>
                <a:effectLst/>
                <a:latin typeface="Cambria" pitchFamily="18" charset="0"/>
                <a:ea typeface="Times New Roman" pitchFamily="18" charset="0"/>
              </a:rPr>
              <a:t> him betimes.</a:t>
            </a:r>
            <a:endParaRPr kumimoji="0" lang="en-US" b="0" i="0" u="none" strike="noStrike" cap="none" normalizeH="0" baseline="0" dirty="0">
              <a:ln>
                <a:noFill/>
              </a:ln>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a:ln>
                  <a:noFill/>
                </a:ln>
                <a:effectLst/>
                <a:latin typeface="Cambria" pitchFamily="18"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u="sng" strike="noStrike" cap="none" normalizeH="0" baseline="0" dirty="0" err="1">
                <a:ln>
                  <a:noFill/>
                </a:ln>
                <a:solidFill>
                  <a:srgbClr val="FFFF00"/>
                </a:solidFill>
                <a:effectLst/>
                <a:latin typeface="Cambria" pitchFamily="18" charset="0"/>
                <a:ea typeface="Times New Roman" pitchFamily="18" charset="0"/>
              </a:rPr>
              <a:t>Spareth</a:t>
            </a:r>
            <a:r>
              <a:rPr kumimoji="0" lang="en-US" sz="3200" b="0" u="sng" strike="noStrike" cap="none" normalizeH="0" baseline="0" dirty="0">
                <a:ln>
                  <a:noFill/>
                </a:ln>
                <a:solidFill>
                  <a:srgbClr val="FFFF00"/>
                </a:solidFill>
                <a:effectLst/>
                <a:latin typeface="Cambria" pitchFamily="18" charset="0"/>
                <a:ea typeface="Times New Roman" pitchFamily="18" charset="0"/>
              </a:rPr>
              <a:t>:</a:t>
            </a:r>
            <a:r>
              <a:rPr kumimoji="0" lang="en-US" sz="3200" b="0" u="none" strike="noStrike" cap="none" normalizeH="0" baseline="0" dirty="0">
                <a:ln>
                  <a:noFill/>
                </a:ln>
                <a:solidFill>
                  <a:srgbClr val="FFFF00"/>
                </a:solidFill>
                <a:effectLst/>
                <a:latin typeface="Cambria" pitchFamily="18" charset="0"/>
                <a:ea typeface="Times New Roman" pitchFamily="18" charset="0"/>
              </a:rPr>
              <a:t> </a:t>
            </a:r>
            <a:r>
              <a:rPr kumimoji="0" lang="en-US" sz="3200" b="0" u="none" strike="noStrike" cap="none" normalizeH="0" baseline="0" dirty="0">
                <a:ln>
                  <a:noFill/>
                </a:ln>
                <a:effectLst/>
                <a:latin typeface="Cambria" pitchFamily="18" charset="0"/>
                <a:ea typeface="Times New Roman" pitchFamily="18" charset="0"/>
              </a:rPr>
              <a:t>avoids the duty, refrains from the responsibility, he’s going to reap the whirlwind!</a:t>
            </a:r>
            <a:endParaRPr kumimoji="0" lang="en-US" b="0" u="none" strike="noStrike" cap="none" normalizeH="0" baseline="0" dirty="0">
              <a:ln>
                <a:noFill/>
              </a:ln>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u="sng" strike="noStrike" cap="none" normalizeH="0" baseline="0" dirty="0" err="1">
                <a:ln>
                  <a:noFill/>
                </a:ln>
                <a:solidFill>
                  <a:srgbClr val="FFFF00"/>
                </a:solidFill>
                <a:effectLst/>
                <a:latin typeface="Cambria" pitchFamily="18" charset="0"/>
                <a:ea typeface="Times New Roman" pitchFamily="18" charset="0"/>
              </a:rPr>
              <a:t>Chasteneth</a:t>
            </a:r>
            <a:r>
              <a:rPr kumimoji="0" lang="en-US" sz="3200" b="0" u="sng" strike="noStrike" cap="none" normalizeH="0" baseline="0" dirty="0">
                <a:ln>
                  <a:noFill/>
                </a:ln>
                <a:solidFill>
                  <a:srgbClr val="FFFF00"/>
                </a:solidFill>
                <a:effectLst/>
                <a:latin typeface="Cambria" pitchFamily="18" charset="0"/>
                <a:ea typeface="Times New Roman" pitchFamily="18" charset="0"/>
              </a:rPr>
              <a:t>:</a:t>
            </a:r>
            <a:r>
              <a:rPr kumimoji="0" lang="en-US" sz="3200" b="0" u="none" strike="noStrike" cap="none" normalizeH="0" baseline="0" dirty="0">
                <a:ln>
                  <a:noFill/>
                </a:ln>
                <a:solidFill>
                  <a:srgbClr val="FFFF00"/>
                </a:solidFill>
                <a:effectLst/>
                <a:latin typeface="Cambria" pitchFamily="18" charset="0"/>
                <a:ea typeface="Times New Roman" pitchFamily="18" charset="0"/>
              </a:rPr>
              <a:t> </a:t>
            </a:r>
            <a:r>
              <a:rPr kumimoji="0" lang="en-US" sz="3200" b="0" u="none" strike="noStrike" cap="none" normalizeH="0" baseline="0" dirty="0">
                <a:ln>
                  <a:noFill/>
                </a:ln>
                <a:effectLst/>
                <a:latin typeface="Cambria" pitchFamily="18" charset="0"/>
                <a:ea typeface="Times New Roman" pitchFamily="18" charset="0"/>
              </a:rPr>
              <a:t>means to discipline and correct the son. </a:t>
            </a:r>
            <a:endParaRPr kumimoji="0" lang="en-US" sz="4400" b="0" u="none" strike="noStrike" cap="none" normalizeH="0" baseline="0" dirty="0">
              <a:ln>
                <a:noFill/>
              </a:ln>
              <a:effectLst/>
              <a:latin typeface="Cambria" pitchFamily="18" charset="0"/>
            </a:endParaRPr>
          </a:p>
        </p:txBody>
      </p:sp>
      <p:sp>
        <p:nvSpPr>
          <p:cNvPr id="3" name="Date Placeholder 2"/>
          <p:cNvSpPr>
            <a:spLocks noGrp="1"/>
          </p:cNvSpPr>
          <p:nvPr>
            <p:ph type="dt" sz="half" idx="10"/>
          </p:nvPr>
        </p:nvSpPr>
        <p:spPr/>
        <p:txBody>
          <a:bodyPr/>
          <a:lstStyle/>
          <a:p>
            <a:pPr>
              <a:defRPr/>
            </a:pPr>
            <a:r>
              <a:rPr lang="en-US"/>
              <a:t>1-27-2019</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49</a:t>
            </a:fld>
            <a:endParaRPr lang="en-US"/>
          </a:p>
        </p:txBody>
      </p:sp>
      <p:sp>
        <p:nvSpPr>
          <p:cNvPr id="5" name="Footer Placeholder 4"/>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31181882"/>
      </p:ext>
    </p:extLst>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6000" cap="none" dirty="0">
                <a:solidFill>
                  <a:srgbClr val="FFFF00"/>
                </a:solidFill>
                <a:latin typeface="+mn-lt"/>
              </a:rPr>
              <a:t>Gender Differences</a:t>
            </a:r>
          </a:p>
        </p:txBody>
      </p:sp>
      <p:sp>
        <p:nvSpPr>
          <p:cNvPr id="2" name="Date Placeholder 1"/>
          <p:cNvSpPr>
            <a:spLocks noGrp="1"/>
          </p:cNvSpPr>
          <p:nvPr>
            <p:ph type="dt" sz="half" idx="10"/>
          </p:nvPr>
        </p:nvSpPr>
        <p:spPr/>
        <p:txBody>
          <a:bodyPr/>
          <a:lstStyle/>
          <a:p>
            <a:pPr>
              <a:defRPr/>
            </a:pPr>
            <a:r>
              <a:rPr lang="en-US"/>
              <a:t>5/29/2011</a:t>
            </a:r>
          </a:p>
        </p:txBody>
      </p:sp>
      <p:sp>
        <p:nvSpPr>
          <p:cNvPr id="3" name="Footer Placeholder 2"/>
          <p:cNvSpPr>
            <a:spLocks noGrp="1"/>
          </p:cNvSpPr>
          <p:nvPr>
            <p:ph type="ftr" sz="quarter" idx="11"/>
          </p:nvPr>
        </p:nvSpPr>
        <p:spPr/>
        <p:txBody>
          <a:bodyPr/>
          <a:lstStyle/>
          <a:p>
            <a:pPr>
              <a:defRPr/>
            </a:pPr>
            <a:r>
              <a:rPr lang="en-US"/>
              <a:t>Family Matters 6</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5</a:t>
            </a:fld>
            <a:endParaRPr lang="en-US"/>
          </a:p>
        </p:txBody>
      </p:sp>
      <p:sp>
        <p:nvSpPr>
          <p:cNvPr id="6" name="Content Placeholder 5"/>
          <p:cNvSpPr>
            <a:spLocks noGrp="1"/>
          </p:cNvSpPr>
          <p:nvPr>
            <p:ph sz="quarter" idx="13"/>
          </p:nvPr>
        </p:nvSpPr>
        <p:spPr/>
        <p:txBody>
          <a:bodyPr>
            <a:normAutofit/>
          </a:bodyPr>
          <a:lstStyle/>
          <a:p>
            <a:r>
              <a:rPr lang="en-US" sz="4000" dirty="0"/>
              <a:t>How each gender thinks about things;</a:t>
            </a:r>
          </a:p>
          <a:p>
            <a:r>
              <a:rPr lang="en-US" sz="4000" dirty="0"/>
              <a:t>Left Brain vs. Right Brain Thinking</a:t>
            </a:r>
          </a:p>
        </p:txBody>
      </p:sp>
    </p:spTree>
    <p:extLst>
      <p:ext uri="{BB962C8B-B14F-4D97-AF65-F5344CB8AC3E}">
        <p14:creationId xmlns:p14="http://schemas.microsoft.com/office/powerpoint/2010/main" val="190498814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ircle(in)">
                                      <p:cBhvr>
                                        <p:cTn id="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1-27-2019</a:t>
            </a:r>
          </a:p>
        </p:txBody>
      </p:sp>
      <p:sp>
        <p:nvSpPr>
          <p:cNvPr id="3" name="Footer Placeholder 2"/>
          <p:cNvSpPr>
            <a:spLocks noGrp="1"/>
          </p:cNvSpPr>
          <p:nvPr>
            <p:ph type="ftr" sz="quarter" idx="11"/>
          </p:nvPr>
        </p:nvSpPr>
        <p:spPr/>
        <p:txBody>
          <a:bodyPr/>
          <a:lstStyle/>
          <a:p>
            <a:pPr>
              <a:defRPr/>
            </a:pPr>
            <a:r>
              <a:rPr lang="en-US"/>
              <a:t>God's Design for Families</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50</a:t>
            </a:fld>
            <a:endParaRPr lang="en-US"/>
          </a:p>
        </p:txBody>
      </p:sp>
      <p:sp>
        <p:nvSpPr>
          <p:cNvPr id="5" name="Rectangle 4"/>
          <p:cNvSpPr/>
          <p:nvPr/>
        </p:nvSpPr>
        <p:spPr>
          <a:xfrm>
            <a:off x="304800" y="304800"/>
            <a:ext cx="8458200" cy="4031873"/>
          </a:xfrm>
          <a:prstGeom prst="rect">
            <a:avLst/>
          </a:prstGeom>
        </p:spPr>
        <p:txBody>
          <a:bodyPr wrap="square">
            <a:spAutoFit/>
          </a:bodyPr>
          <a:lstStyle/>
          <a:p>
            <a:r>
              <a:rPr lang="en-US" sz="3200" b="1" dirty="0">
                <a:latin typeface="+mn-lt"/>
              </a:rPr>
              <a:t>PROVERBS 14:7</a:t>
            </a:r>
          </a:p>
          <a:p>
            <a:r>
              <a:rPr lang="en-US" sz="3200" i="1" dirty="0">
                <a:latin typeface="+mn-lt"/>
              </a:rPr>
              <a:t>     7  Go from the presence of a foolish man, when thou </a:t>
            </a:r>
            <a:r>
              <a:rPr lang="en-US" sz="3200" i="1" dirty="0" err="1">
                <a:latin typeface="+mn-lt"/>
              </a:rPr>
              <a:t>perceivest</a:t>
            </a:r>
            <a:r>
              <a:rPr lang="en-US" sz="3200" i="1" dirty="0">
                <a:latin typeface="+mn-lt"/>
              </a:rPr>
              <a:t> not in him the lips of knowledge.</a:t>
            </a:r>
          </a:p>
          <a:p>
            <a:endParaRPr lang="en-US" sz="3200" i="1" dirty="0">
              <a:latin typeface="+mn-lt"/>
            </a:endParaRPr>
          </a:p>
          <a:p>
            <a:r>
              <a:rPr lang="en-US" sz="3200" b="1" dirty="0">
                <a:latin typeface="+mn-lt"/>
              </a:rPr>
              <a:t>PROVERBS 27:19</a:t>
            </a:r>
          </a:p>
          <a:p>
            <a:r>
              <a:rPr lang="en-US" sz="3200" i="1" dirty="0">
                <a:latin typeface="+mn-lt"/>
              </a:rPr>
              <a:t>     19  As in water face </a:t>
            </a:r>
            <a:r>
              <a:rPr lang="en-US" sz="3200" i="1" dirty="0" err="1">
                <a:latin typeface="+mn-lt"/>
              </a:rPr>
              <a:t>answereth</a:t>
            </a:r>
            <a:r>
              <a:rPr lang="en-US" sz="3200" i="1" dirty="0">
                <a:latin typeface="+mn-lt"/>
              </a:rPr>
              <a:t> to face, so the heart of man to man.</a:t>
            </a:r>
          </a:p>
          <a:p>
            <a:endParaRPr lang="en-US" sz="3200" dirty="0">
              <a:latin typeface="+mn-lt"/>
            </a:endParaRPr>
          </a:p>
        </p:txBody>
      </p:sp>
    </p:spTree>
  </p:cSld>
  <p:clrMapOvr>
    <a:masterClrMapping/>
  </p:clrMapOvr>
  <p:transition spd="med">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28600" y="304800"/>
            <a:ext cx="8686800" cy="1169551"/>
          </a:xfrm>
          <a:prstGeom prst="rect">
            <a:avLst/>
          </a:prstGeom>
          <a:noFill/>
          <a:ln w="9525">
            <a:noFill/>
            <a:miter lim="800000"/>
            <a:headEnd/>
            <a:tailEnd/>
          </a:ln>
        </p:spPr>
        <p:txBody>
          <a:bodyPr wrap="square" tIns="0" bIns="0" anchor="ctr">
            <a:spAutoFit/>
          </a:bodyPr>
          <a:lstStyle/>
          <a:p>
            <a:r>
              <a:rPr lang="en-US" sz="4000" b="1" dirty="0">
                <a:latin typeface="+mn-lt"/>
              </a:rPr>
              <a:t>4. Help them exert a Godly Influence</a:t>
            </a:r>
            <a:r>
              <a:rPr lang="en-US" sz="3600" b="1" dirty="0">
                <a:solidFill>
                  <a:schemeClr val="bg2"/>
                </a:solidFill>
                <a:latin typeface="+mn-lt"/>
              </a:rPr>
              <a:t>.</a:t>
            </a:r>
          </a:p>
          <a:p>
            <a:pPr eaLnBrk="0" hangingPunct="0"/>
            <a:endParaRPr lang="en-US" sz="3600" b="1" dirty="0">
              <a:solidFill>
                <a:schemeClr val="bg2"/>
              </a:solidFill>
            </a:endParaRPr>
          </a:p>
        </p:txBody>
      </p:sp>
      <p:sp>
        <p:nvSpPr>
          <p:cNvPr id="29699" name="Rectangle 5"/>
          <p:cNvSpPr>
            <a:spLocks noChangeArrowheads="1"/>
          </p:cNvSpPr>
          <p:nvPr/>
        </p:nvSpPr>
        <p:spPr bwMode="auto">
          <a:xfrm>
            <a:off x="1028700" y="1166456"/>
            <a:ext cx="7086600" cy="4093428"/>
          </a:xfrm>
          <a:prstGeom prst="rect">
            <a:avLst/>
          </a:prstGeom>
          <a:noFill/>
          <a:ln w="9525">
            <a:noFill/>
            <a:miter lim="800000"/>
            <a:headEnd/>
            <a:tailEnd/>
          </a:ln>
        </p:spPr>
        <p:txBody>
          <a:bodyPr wrap="square">
            <a:spAutoFit/>
          </a:bodyPr>
          <a:lstStyle/>
          <a:p>
            <a:r>
              <a:rPr lang="en-US" sz="3600" b="1" dirty="0">
                <a:latin typeface="+mn-lt"/>
              </a:rPr>
              <a:t>II TIMOTHY 2:1-2</a:t>
            </a:r>
          </a:p>
          <a:p>
            <a:r>
              <a:rPr lang="en-US" sz="3200" dirty="0">
                <a:latin typeface="+mn-lt"/>
              </a:rPr>
              <a:t>	</a:t>
            </a:r>
            <a:r>
              <a:rPr lang="en-US" sz="3200" i="1" dirty="0">
                <a:latin typeface="+mn-lt"/>
              </a:rPr>
              <a:t>Thou therefore, my son, be strong in the grace that is in Christ Jesus. And the things that thou hast heard of me among many witnesses, the same commit thou to faithful men, who shall be able to teach others also. </a:t>
            </a:r>
          </a:p>
          <a:p>
            <a:endParaRPr lang="en-US" sz="3200" dirty="0"/>
          </a:p>
        </p:txBody>
      </p:sp>
      <p:sp>
        <p:nvSpPr>
          <p:cNvPr id="4" name="Date Placeholder 3"/>
          <p:cNvSpPr>
            <a:spLocks noGrp="1"/>
          </p:cNvSpPr>
          <p:nvPr>
            <p:ph type="dt" sz="half" idx="10"/>
          </p:nvPr>
        </p:nvSpPr>
        <p:spPr/>
        <p:txBody>
          <a:bodyPr/>
          <a:lstStyle/>
          <a:p>
            <a:pPr>
              <a:defRPr/>
            </a:pPr>
            <a:r>
              <a:rPr lang="en-US"/>
              <a:t>1-27-2019</a:t>
            </a:r>
          </a:p>
        </p:txBody>
      </p:sp>
      <p:sp>
        <p:nvSpPr>
          <p:cNvPr id="6" name="Footer Placeholder 5"/>
          <p:cNvSpPr>
            <a:spLocks noGrp="1"/>
          </p:cNvSpPr>
          <p:nvPr>
            <p:ph type="ftr" sz="quarter" idx="11"/>
          </p:nvPr>
        </p:nvSpPr>
        <p:spPr/>
        <p:txBody>
          <a:bodyPr/>
          <a:lstStyle/>
          <a:p>
            <a:pPr>
              <a:defRPr/>
            </a:pPr>
            <a:r>
              <a:rPr lang="en-US"/>
              <a:t>God's Design for Families</a:t>
            </a:r>
          </a:p>
        </p:txBody>
      </p:sp>
      <p:sp>
        <p:nvSpPr>
          <p:cNvPr id="5" name="Slide Number Placeholder 4"/>
          <p:cNvSpPr>
            <a:spLocks noGrp="1"/>
          </p:cNvSpPr>
          <p:nvPr>
            <p:ph type="sldNum" sz="quarter" idx="12"/>
          </p:nvPr>
        </p:nvSpPr>
        <p:spPr/>
        <p:txBody>
          <a:bodyPr/>
          <a:lstStyle/>
          <a:p>
            <a:pPr>
              <a:defRPr/>
            </a:pPr>
            <a:fld id="{E3132471-3D99-43CE-955E-894CB2ECB518}" type="slidenum">
              <a:rPr lang="en-US" smtClean="0"/>
              <a:pPr>
                <a:defRPr/>
              </a:pPr>
              <a:t>51</a:t>
            </a:fld>
            <a:endParaRPr lang="en-US"/>
          </a:p>
        </p:txBody>
      </p:sp>
    </p:spTree>
  </p:cSld>
  <p:clrMapOvr>
    <a:masterClrMapping/>
  </p:clrMapOvr>
  <p:transition spd="med">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28600" y="228600"/>
            <a:ext cx="8686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effectLst/>
                <a:latin typeface="Cambria" pitchFamily="18" charset="0"/>
                <a:ea typeface="Calibri" pitchFamily="34" charset="0"/>
                <a:cs typeface="Times New Roman" pitchFamily="18" charset="0"/>
              </a:rPr>
              <a:t>THE.WAY.TO.HAVE.FELLOWSHIP  55-1009  </a:t>
            </a:r>
          </a:p>
          <a:p>
            <a:pPr marL="0" marR="0" lvl="0" indent="457200" algn="l" defTabSz="914400" rtl="0" eaLnBrk="1" fontAlgn="base" latinLnBrk="0" hangingPunct="1">
              <a:lnSpc>
                <a:spcPct val="100000"/>
              </a:lnSpc>
              <a:spcBef>
                <a:spcPct val="0"/>
              </a:spcBef>
              <a:spcAft>
                <a:spcPct val="0"/>
              </a:spcAft>
              <a:buClrTx/>
              <a:buSzTx/>
              <a:buFontTx/>
              <a:buNone/>
              <a:tabLst/>
            </a:pPr>
            <a:r>
              <a:rPr lang="en-US" sz="2400" b="1" dirty="0">
                <a:latin typeface="Cambria" pitchFamily="18" charset="0"/>
                <a:ea typeface="Calibri" pitchFamily="34" charset="0"/>
                <a:cs typeface="Times New Roman" pitchFamily="18" charset="0"/>
              </a:rPr>
              <a:t>	</a:t>
            </a:r>
            <a:r>
              <a:rPr kumimoji="0" lang="en-US" sz="2400" b="0" i="0" u="none" strike="noStrike" cap="none" normalizeH="0" baseline="0" dirty="0">
                <a:ln>
                  <a:noFill/>
                </a:ln>
                <a:effectLst/>
                <a:latin typeface="Cambria" pitchFamily="18" charset="0"/>
                <a:ea typeface="Calibri" pitchFamily="34" charset="0"/>
                <a:cs typeface="Times New Roman" pitchFamily="18" charset="0"/>
              </a:rPr>
              <a:t>E-38    (Job) I want you to watch closely now</a:t>
            </a:r>
            <a:r>
              <a:rPr kumimoji="0" lang="en-US" sz="2400" b="0" i="0" u="none" strike="noStrike" cap="none" normalizeH="0" baseline="0" dirty="0">
                <a:ln>
                  <a:noFill/>
                </a:ln>
                <a:effectLst/>
                <a:latin typeface="Calibri"/>
                <a:ea typeface="Calibri" pitchFamily="34" charset="0"/>
                <a:cs typeface="Times New Roman" pitchFamily="18" charset="0"/>
              </a:rPr>
              <a:t>…</a:t>
            </a:r>
            <a:r>
              <a:rPr kumimoji="0" lang="en-US" sz="2400" b="0" i="0" u="none" strike="noStrike" cap="none" normalizeH="0" baseline="0" dirty="0">
                <a:ln>
                  <a:noFill/>
                </a:ln>
                <a:effectLst/>
                <a:latin typeface="Cambria" pitchFamily="18" charset="0"/>
                <a:ea typeface="Calibri" pitchFamily="34" charset="0"/>
                <a:cs typeface="Times New Roman" pitchFamily="18" charset="0"/>
              </a:rPr>
              <a:t> Job was a righteous man, a man who feared God. And troubles came to him. But I want you to notice just before the troubles come, Job made preparation for this trouble. Listen, friend, sinner friend, there's trouble right ahead of you tonight. And that's the valleys of the shadows of death. You better make preparations for the only Friend Who can walk with you through that. Job had a bunch of daughters and sons... I feel sorry for fathers and mothers today, being a parent myself, and knowing one reason; I'm trying to get my children away from our city; we don't have any Christian schools there. And I want to get them somewhere where they'll be brought up in school, in a real fundamental school where they'll learn to love the Lord. </a:t>
            </a:r>
            <a:endParaRPr kumimoji="0" lang="en-US" sz="4000" b="0" i="0" u="none" strike="noStrike" cap="none" normalizeH="0" baseline="0" dirty="0">
              <a:ln>
                <a:noFill/>
              </a:ln>
              <a:effectLst/>
              <a:latin typeface="Arial" pitchFamily="34" charset="0"/>
            </a:endParaRPr>
          </a:p>
        </p:txBody>
      </p:sp>
      <p:sp>
        <p:nvSpPr>
          <p:cNvPr id="3" name="Date Placeholder 2"/>
          <p:cNvSpPr>
            <a:spLocks noGrp="1"/>
          </p:cNvSpPr>
          <p:nvPr>
            <p:ph type="dt" sz="half" idx="10"/>
          </p:nvPr>
        </p:nvSpPr>
        <p:spPr/>
        <p:txBody>
          <a:bodyPr/>
          <a:lstStyle/>
          <a:p>
            <a:pPr>
              <a:defRPr/>
            </a:pPr>
            <a:r>
              <a:rPr lang="en-US"/>
              <a:t>1-27-2019</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52</a:t>
            </a:fld>
            <a:endParaRPr lang="en-US"/>
          </a:p>
        </p:txBody>
      </p:sp>
      <p:sp>
        <p:nvSpPr>
          <p:cNvPr id="5" name="Footer Placeholder 4"/>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1701406303"/>
      </p:ext>
    </p:extLst>
  </p:cSld>
  <p:clrMapOvr>
    <a:masterClrMapping/>
  </p:clrMapOvr>
  <p:transition spd="med">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7693"/>
            <a:ext cx="8915400" cy="6001643"/>
          </a:xfrm>
          <a:prstGeom prst="rect">
            <a:avLst/>
          </a:prstGeom>
        </p:spPr>
        <p:txBody>
          <a:bodyPr wrap="square">
            <a:spAutoFit/>
          </a:bodyPr>
          <a:lstStyle/>
          <a:p>
            <a:pPr lvl="0" indent="457200"/>
            <a:r>
              <a:rPr lang="en-US" sz="2400" dirty="0">
                <a:latin typeface="Cambria" pitchFamily="18" charset="0"/>
                <a:ea typeface="Calibri" pitchFamily="34" charset="0"/>
                <a:cs typeface="Times New Roman" pitchFamily="18" charset="0"/>
              </a:rPr>
              <a:t>The teaching that I can give them around home, yet they get out with that worldly crowd; the devil is a shrewd fellow, and he pushes that into them. If you keep them under the Spirit until they get old enough to receive the Holy Ghost and know what it's all about, then God will take care of the rest of it. But first they got them little adolescent days.</a:t>
            </a:r>
            <a:endParaRPr lang="en-US" sz="1600" dirty="0">
              <a:latin typeface="Arial" pitchFamily="34" charset="0"/>
            </a:endParaRPr>
          </a:p>
          <a:p>
            <a:pPr lvl="0" indent="457200" eaLnBrk="0" hangingPunct="0"/>
            <a:r>
              <a:rPr lang="en-US" sz="2400" dirty="0">
                <a:latin typeface="Cambria" pitchFamily="18" charset="0"/>
                <a:ea typeface="Calibri" pitchFamily="34" charset="0"/>
                <a:cs typeface="Times New Roman" pitchFamily="18" charset="0"/>
              </a:rPr>
              <a:t>  E-39    Now, every person thinks of their children. While they're under your wings you can watch them. But once out from under the wings, then the devil's got every little old Oscar he can out there to associate with your children that's </a:t>
            </a:r>
            <a:r>
              <a:rPr lang="en-US" sz="2400" dirty="0" err="1">
                <a:latin typeface="Cambria" pitchFamily="18" charset="0"/>
                <a:ea typeface="Calibri" pitchFamily="34" charset="0"/>
                <a:cs typeface="Times New Roman" pitchFamily="18" charset="0"/>
              </a:rPr>
              <a:t>infidelic</a:t>
            </a:r>
            <a:r>
              <a:rPr lang="en-US" sz="2400" dirty="0">
                <a:latin typeface="Cambria" pitchFamily="18" charset="0"/>
                <a:ea typeface="Calibri" pitchFamily="34" charset="0"/>
                <a:cs typeface="Times New Roman" pitchFamily="18" charset="0"/>
              </a:rPr>
              <a:t>, and mean, and devilish, and everything else. God help us. This juvenile delinquency here in New York, Chicago, and these big cities, what the papers is writing up, how they kill one another and everything... Little children, little boys and girls killing and murder, and shooting, and so forth like that. If those poor little kiddies only realized that that's the devil, sure.</a:t>
            </a:r>
            <a:endParaRPr lang="en-US" sz="4000" dirty="0">
              <a:latin typeface="Arial" pitchFamily="34" charset="0"/>
            </a:endParaRPr>
          </a:p>
        </p:txBody>
      </p:sp>
      <p:sp>
        <p:nvSpPr>
          <p:cNvPr id="3" name="Date Placeholder 2"/>
          <p:cNvSpPr>
            <a:spLocks noGrp="1"/>
          </p:cNvSpPr>
          <p:nvPr>
            <p:ph type="dt" sz="half" idx="10"/>
          </p:nvPr>
        </p:nvSpPr>
        <p:spPr/>
        <p:txBody>
          <a:bodyPr/>
          <a:lstStyle/>
          <a:p>
            <a:pPr>
              <a:defRPr/>
            </a:pPr>
            <a:r>
              <a:rPr lang="en-US"/>
              <a:t>1-27-2019</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53</a:t>
            </a:fld>
            <a:endParaRPr lang="en-US"/>
          </a:p>
        </p:txBody>
      </p:sp>
      <p:sp>
        <p:nvSpPr>
          <p:cNvPr id="5" name="Footer Placeholder 4"/>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1533059581"/>
      </p:ext>
    </p:extLst>
  </p:cSld>
  <p:clrMapOvr>
    <a:masterClrMapping/>
  </p:clrMapOvr>
  <p:transition spd="med">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14300" y="136525"/>
            <a:ext cx="8915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effectLst/>
                <a:latin typeface="Cambria" pitchFamily="18" charset="0"/>
                <a:ea typeface="Calibri" pitchFamily="34" charset="0"/>
                <a:cs typeface="Times New Roman" pitchFamily="18" charset="0"/>
              </a:rPr>
              <a:t>  E-40   </a:t>
            </a:r>
            <a:r>
              <a:rPr kumimoji="0" lang="en-US" sz="2400" b="0" i="0" strike="noStrike" cap="none" normalizeH="0" baseline="0" dirty="0">
                <a:ln>
                  <a:noFill/>
                </a:ln>
                <a:effectLst/>
                <a:latin typeface="Cambria" pitchFamily="18" charset="0"/>
                <a:ea typeface="Calibri" pitchFamily="34" charset="0"/>
                <a:cs typeface="Times New Roman" pitchFamily="18" charset="0"/>
              </a:rPr>
              <a:t> What brought on juvenile delinquency was parent delinquency, the parent failing to take care of the children</a:t>
            </a:r>
            <a:r>
              <a:rPr kumimoji="0" lang="en-US" sz="2400" b="0" i="0" u="none" strike="noStrike" cap="none" normalizeH="0" baseline="0" dirty="0">
                <a:ln>
                  <a:noFill/>
                </a:ln>
                <a:effectLst/>
                <a:latin typeface="Cambria" pitchFamily="18" charset="0"/>
                <a:ea typeface="Calibri" pitchFamily="34" charset="0"/>
                <a:cs typeface="Times New Roman" pitchFamily="18" charset="0"/>
              </a:rPr>
              <a:t>. </a:t>
            </a:r>
            <a:r>
              <a:rPr kumimoji="0" lang="en-US" sz="2400" b="0" i="0" u="none" strike="noStrike" cap="none" normalizeH="0" dirty="0">
                <a:ln>
                  <a:noFill/>
                </a:ln>
                <a:effectLst/>
                <a:latin typeface="Cambria" pitchFamily="18" charset="0"/>
                <a:ea typeface="Calibri" pitchFamily="34" charset="0"/>
                <a:cs typeface="Times New Roman" pitchFamily="18" charset="0"/>
              </a:rPr>
              <a:t> W</a:t>
            </a:r>
            <a:r>
              <a:rPr kumimoji="0" lang="en-US" sz="2400" b="0" i="0" u="none" strike="noStrike" cap="none" normalizeH="0" baseline="0" dirty="0">
                <a:ln>
                  <a:noFill/>
                </a:ln>
                <a:effectLst/>
                <a:latin typeface="Cambria" pitchFamily="18" charset="0"/>
                <a:ea typeface="Calibri" pitchFamily="34" charset="0"/>
                <a:cs typeface="Times New Roman" pitchFamily="18" charset="0"/>
              </a:rPr>
              <a:t>hen my boy was born I remember the doctor told my wife, "Just let that kid squall." Said, "It </a:t>
            </a:r>
            <a:r>
              <a:rPr kumimoji="0" lang="en-US" sz="2400" b="0" i="0" u="none" strike="noStrike" cap="none" normalizeH="0" baseline="0" dirty="0" err="1">
                <a:ln>
                  <a:noFill/>
                </a:ln>
                <a:effectLst/>
                <a:latin typeface="Cambria" pitchFamily="18" charset="0"/>
                <a:ea typeface="Calibri" pitchFamily="34" charset="0"/>
                <a:cs typeface="Times New Roman" pitchFamily="18" charset="0"/>
              </a:rPr>
              <a:t>ain't</a:t>
            </a:r>
            <a:r>
              <a:rPr kumimoji="0" lang="en-US" sz="2400" b="0" i="0" u="none" strike="noStrike" cap="none" normalizeH="0" baseline="0" dirty="0">
                <a:ln>
                  <a:noFill/>
                </a:ln>
                <a:effectLst/>
                <a:latin typeface="Cambria" pitchFamily="18" charset="0"/>
                <a:ea typeface="Calibri" pitchFamily="34" charset="0"/>
                <a:cs typeface="Times New Roman" pitchFamily="18" charset="0"/>
              </a:rPr>
              <a:t> going to hurt him. And if grandma comes along to pick him up, keep her hands off of him. He ought to be crib broke at six months old." Now, you know better than that. Sounds like a talking of a witch doctor instead of a real doctor. </a:t>
            </a: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effectLst/>
                <a:latin typeface="Cambria" pitchFamily="18" charset="0"/>
                <a:ea typeface="Calibri" pitchFamily="34" charset="0"/>
                <a:cs typeface="Times New Roman" pitchFamily="18" charset="0"/>
              </a:rPr>
              <a:t>And then you know what it hatched out? It hatched out a bunch of neurotics and a bunch of gangsters. God gave you that baby to love. I don't care how bad you spoil it; love it anyhow.  </a:t>
            </a:r>
            <a:r>
              <a:rPr kumimoji="0" lang="en-US" sz="2400" b="0" i="0" u="sng" strike="noStrike" cap="none" normalizeH="0" baseline="0" dirty="0">
                <a:ln>
                  <a:noFill/>
                </a:ln>
                <a:effectLst/>
                <a:latin typeface="Cambria" pitchFamily="18" charset="0"/>
                <a:ea typeface="Calibri" pitchFamily="34" charset="0"/>
                <a:cs typeface="Times New Roman" pitchFamily="18" charset="0"/>
              </a:rPr>
              <a:t>If you don't love it now, it'll grow up in a cold home and indifferent, and it'll seek love somewhere, or something</a:t>
            </a:r>
            <a:r>
              <a:rPr kumimoji="0" lang="en-US" sz="2400" b="0" i="0" u="none" strike="noStrike" cap="none" normalizeH="0" baseline="0" dirty="0">
                <a:ln>
                  <a:noFill/>
                </a:ln>
                <a:effectLst/>
                <a:latin typeface="Cambria" pitchFamily="18" charset="0"/>
                <a:ea typeface="Calibri" pitchFamily="34" charset="0"/>
                <a:cs typeface="Times New Roman" pitchFamily="18" charset="0"/>
              </a:rPr>
              <a:t>. It'll make an out-light for somewhere. Mother, take that baby and give it fellowship and love now. Make it a part of you, which it is, and act like it, and hug it, and kiss it, and love it. </a:t>
            </a:r>
            <a:endParaRPr kumimoji="0" lang="en-US" sz="4000" b="0" i="0" u="none" strike="noStrike" cap="none" normalizeH="0" baseline="0" dirty="0">
              <a:ln>
                <a:noFill/>
              </a:ln>
              <a:effectLst/>
              <a:latin typeface="Arial" pitchFamily="34" charset="0"/>
            </a:endParaRPr>
          </a:p>
        </p:txBody>
      </p:sp>
      <p:sp>
        <p:nvSpPr>
          <p:cNvPr id="3" name="Date Placeholder 2"/>
          <p:cNvSpPr>
            <a:spLocks noGrp="1"/>
          </p:cNvSpPr>
          <p:nvPr>
            <p:ph type="dt" sz="half" idx="10"/>
          </p:nvPr>
        </p:nvSpPr>
        <p:spPr/>
        <p:txBody>
          <a:bodyPr/>
          <a:lstStyle/>
          <a:p>
            <a:pPr>
              <a:defRPr/>
            </a:pPr>
            <a:r>
              <a:rPr lang="en-US"/>
              <a:t>1-27-2019</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54</a:t>
            </a:fld>
            <a:endParaRPr lang="en-US"/>
          </a:p>
        </p:txBody>
      </p:sp>
      <p:sp>
        <p:nvSpPr>
          <p:cNvPr id="5" name="Footer Placeholder 4"/>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4250403690"/>
      </p:ext>
    </p:extLst>
  </p:cSld>
  <p:clrMapOvr>
    <a:masterClrMapping/>
  </p:clrMapOvr>
  <p:transition spd="med">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6526"/>
            <a:ext cx="8763000" cy="5632311"/>
          </a:xfrm>
          <a:prstGeom prst="rect">
            <a:avLst/>
          </a:prstGeom>
        </p:spPr>
        <p:txBody>
          <a:bodyPr wrap="square">
            <a:spAutoFit/>
          </a:bodyPr>
          <a:lstStyle/>
          <a:p>
            <a:pPr lvl="0" indent="457200"/>
            <a:r>
              <a:rPr lang="en-US" sz="2400" dirty="0">
                <a:latin typeface="Cambria" pitchFamily="18" charset="0"/>
                <a:ea typeface="Calibri" pitchFamily="34" charset="0"/>
                <a:cs typeface="Times New Roman" pitchFamily="18" charset="0"/>
              </a:rPr>
              <a:t>Don't be too cold with the things of the world. God gave you that as a treasure; raise it right. </a:t>
            </a:r>
            <a:r>
              <a:rPr lang="en-US" sz="2400" u="sng" dirty="0">
                <a:latin typeface="Cambria" pitchFamily="18" charset="0"/>
                <a:ea typeface="Calibri" pitchFamily="34" charset="0"/>
                <a:cs typeface="Times New Roman" pitchFamily="18" charset="0"/>
              </a:rPr>
              <a:t>Notice, that's what's the matter; we got away from the things of God. You get away from nature, and then you're out of the will of God</a:t>
            </a:r>
            <a:r>
              <a:rPr lang="en-US" sz="2400" dirty="0">
                <a:latin typeface="Cambria" pitchFamily="18" charset="0"/>
                <a:ea typeface="Calibri" pitchFamily="34" charset="0"/>
                <a:cs typeface="Times New Roman" pitchFamily="18" charset="0"/>
              </a:rPr>
              <a:t>.</a:t>
            </a:r>
            <a:endParaRPr lang="en-US" sz="1600" dirty="0">
              <a:latin typeface="Arial" pitchFamily="34" charset="0"/>
            </a:endParaRPr>
          </a:p>
          <a:p>
            <a:pPr lvl="0" indent="457200" eaLnBrk="0" hangingPunct="0"/>
            <a:r>
              <a:rPr lang="en-US" sz="2400" dirty="0">
                <a:latin typeface="Cambria" pitchFamily="18" charset="0"/>
                <a:ea typeface="Calibri" pitchFamily="34" charset="0"/>
                <a:cs typeface="Times New Roman" pitchFamily="18" charset="0"/>
              </a:rPr>
              <a:t>  E-41    Now, Job, thinking of his children, he said, "Now, peradventure, when they go out, they might sin." So he offered the only preparation that he </a:t>
            </a:r>
            <a:r>
              <a:rPr lang="en-US" sz="2400" dirty="0" err="1">
                <a:latin typeface="Cambria" pitchFamily="18" charset="0"/>
                <a:ea typeface="Calibri" pitchFamily="34" charset="0"/>
                <a:cs typeface="Times New Roman" pitchFamily="18" charset="0"/>
              </a:rPr>
              <a:t>knowed</a:t>
            </a:r>
            <a:r>
              <a:rPr lang="en-US" sz="2400" dirty="0">
                <a:latin typeface="Cambria" pitchFamily="18" charset="0"/>
                <a:ea typeface="Calibri" pitchFamily="34" charset="0"/>
                <a:cs typeface="Times New Roman" pitchFamily="18" charset="0"/>
              </a:rPr>
              <a:t> about was a burnt sacrifice, the shedding of blood. And he shed the blood of a lamb for his children, making preparation, if they did sin. Job was mindful of his children to make a preparation for their sin. And mother and father, if we would quit spending money on our children learning tap dancing, and things like that, and some kind of "how to be a actor," and put more time a pleading the Blood of Jesus up over them, and showing them love and fellowship, we'd get along better. The child would too. </a:t>
            </a:r>
            <a:r>
              <a:rPr lang="en-US" sz="2400" b="1" dirty="0">
                <a:latin typeface="Cambria" pitchFamily="18" charset="0"/>
                <a:ea typeface="Calibri" pitchFamily="34" charset="0"/>
                <a:cs typeface="Times New Roman" pitchFamily="18" charset="0"/>
              </a:rPr>
              <a:t>Teach your child</a:t>
            </a:r>
            <a:r>
              <a:rPr lang="en-US" sz="2400" dirty="0">
                <a:latin typeface="Cambria" pitchFamily="18" charset="0"/>
                <a:ea typeface="Calibri" pitchFamily="34" charset="0"/>
                <a:cs typeface="Times New Roman" pitchFamily="18" charset="0"/>
              </a:rPr>
              <a:t>.</a:t>
            </a:r>
            <a:endParaRPr lang="en-US" sz="4000" dirty="0">
              <a:latin typeface="Arial" pitchFamily="34" charset="0"/>
            </a:endParaRPr>
          </a:p>
        </p:txBody>
      </p:sp>
      <p:sp>
        <p:nvSpPr>
          <p:cNvPr id="3" name="Date Placeholder 2"/>
          <p:cNvSpPr>
            <a:spLocks noGrp="1"/>
          </p:cNvSpPr>
          <p:nvPr>
            <p:ph type="dt" sz="half" idx="10"/>
          </p:nvPr>
        </p:nvSpPr>
        <p:spPr/>
        <p:txBody>
          <a:bodyPr/>
          <a:lstStyle/>
          <a:p>
            <a:pPr>
              <a:defRPr/>
            </a:pPr>
            <a:r>
              <a:rPr lang="en-US"/>
              <a:t>1-27-2019</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55</a:t>
            </a:fld>
            <a:endParaRPr lang="en-US"/>
          </a:p>
        </p:txBody>
      </p:sp>
      <p:sp>
        <p:nvSpPr>
          <p:cNvPr id="5" name="Footer Placeholder 4"/>
          <p:cNvSpPr>
            <a:spLocks noGrp="1"/>
          </p:cNvSpPr>
          <p:nvPr>
            <p:ph type="ftr" sz="quarter" idx="11"/>
          </p:nvPr>
        </p:nvSpPr>
        <p:spPr/>
        <p:txBody>
          <a:bodyPr/>
          <a:lstStyle/>
          <a:p>
            <a:pPr>
              <a:defRPr/>
            </a:pPr>
            <a:r>
              <a:rPr lang="en-US"/>
              <a:t>God's Design for Families</a:t>
            </a:r>
          </a:p>
        </p:txBody>
      </p:sp>
    </p:spTree>
    <p:extLst>
      <p:ext uri="{BB962C8B-B14F-4D97-AF65-F5344CB8AC3E}">
        <p14:creationId xmlns:p14="http://schemas.microsoft.com/office/powerpoint/2010/main" val="733119584"/>
      </p:ext>
    </p:extLst>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5/29/2011</a:t>
            </a:r>
          </a:p>
        </p:txBody>
      </p:sp>
      <p:sp>
        <p:nvSpPr>
          <p:cNvPr id="3" name="Footer Placeholder 2"/>
          <p:cNvSpPr>
            <a:spLocks noGrp="1"/>
          </p:cNvSpPr>
          <p:nvPr>
            <p:ph type="ftr" sz="quarter" idx="11"/>
          </p:nvPr>
        </p:nvSpPr>
        <p:spPr/>
        <p:txBody>
          <a:bodyPr/>
          <a:lstStyle/>
          <a:p>
            <a:pPr>
              <a:defRPr/>
            </a:pPr>
            <a:r>
              <a:rPr lang="en-US"/>
              <a:t>Family Matters 6</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6</a:t>
            </a:fld>
            <a:endParaRPr lang="en-US"/>
          </a:p>
        </p:txBody>
      </p:sp>
      <p:sp>
        <p:nvSpPr>
          <p:cNvPr id="5" name="Rectangle 1"/>
          <p:cNvSpPr>
            <a:spLocks noChangeArrowheads="1"/>
          </p:cNvSpPr>
          <p:nvPr/>
        </p:nvSpPr>
        <p:spPr bwMode="auto">
          <a:xfrm>
            <a:off x="228600" y="147697"/>
            <a:ext cx="8839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r>
              <a:rPr lang="en-US" sz="2800" b="1" dirty="0">
                <a:solidFill>
                  <a:srgbClr val="FFFF00"/>
                </a:solidFill>
                <a:latin typeface="Arial" pitchFamily="34" charset="0"/>
                <a:cs typeface="Arial" pitchFamily="34" charset="0"/>
              </a:rPr>
              <a:t>In </a:t>
            </a:r>
            <a:r>
              <a:rPr lang="en-US" sz="2800" b="1" dirty="0" err="1">
                <a:solidFill>
                  <a:srgbClr val="FFFF00"/>
                </a:solidFill>
                <a:latin typeface="Arial" pitchFamily="34" charset="0"/>
                <a:cs typeface="Arial" pitchFamily="34" charset="0"/>
              </a:rPr>
              <a:t>Gurian's</a:t>
            </a:r>
            <a:r>
              <a:rPr lang="en-US" sz="2800" b="1" dirty="0">
                <a:solidFill>
                  <a:srgbClr val="FFFF00"/>
                </a:solidFill>
                <a:latin typeface="Arial" pitchFamily="34" charset="0"/>
                <a:cs typeface="Arial" pitchFamily="34" charset="0"/>
              </a:rPr>
              <a:t> own published words: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a:t>	...Even at rest, a female brain is still pretty active. The male brain, on the other hand, brought to mind the vast, treeless plains of the arctic tundra. The female brain, in other words, doesn't really go to a rest state in the way the male does. Female blood flow even during brain rest is very active. Male blood flow during a rest state is not.</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7924"/>
          <a:stretch/>
        </p:blipFill>
        <p:spPr>
          <a:xfrm>
            <a:off x="304800" y="2255488"/>
            <a:ext cx="8077200" cy="4450112"/>
          </a:xfrm>
          <a:prstGeom prst="rect">
            <a:avLst/>
          </a:prstGeom>
        </p:spPr>
      </p:pic>
    </p:spTree>
    <p:extLst>
      <p:ext uri="{BB962C8B-B14F-4D97-AF65-F5344CB8AC3E}">
        <p14:creationId xmlns:p14="http://schemas.microsoft.com/office/powerpoint/2010/main" val="3322416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5/29/2011</a:t>
            </a:r>
          </a:p>
        </p:txBody>
      </p:sp>
      <p:sp>
        <p:nvSpPr>
          <p:cNvPr id="3" name="Footer Placeholder 2"/>
          <p:cNvSpPr>
            <a:spLocks noGrp="1"/>
          </p:cNvSpPr>
          <p:nvPr>
            <p:ph type="ftr" sz="quarter" idx="11"/>
          </p:nvPr>
        </p:nvSpPr>
        <p:spPr/>
        <p:txBody>
          <a:bodyPr/>
          <a:lstStyle/>
          <a:p>
            <a:pPr>
              <a:defRPr/>
            </a:pPr>
            <a:r>
              <a:rPr lang="en-US"/>
              <a:t>Family Matters 6</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844" y="457200"/>
            <a:ext cx="6144312" cy="4602303"/>
          </a:xfrm>
          <a:prstGeom prst="rect">
            <a:avLst/>
          </a:prstGeom>
        </p:spPr>
      </p:pic>
    </p:spTree>
    <p:extLst>
      <p:ext uri="{BB962C8B-B14F-4D97-AF65-F5344CB8AC3E}">
        <p14:creationId xmlns:p14="http://schemas.microsoft.com/office/powerpoint/2010/main" val="822196788"/>
      </p:ext>
    </p:extLst>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5/29/2011</a:t>
            </a:r>
          </a:p>
        </p:txBody>
      </p:sp>
      <p:sp>
        <p:nvSpPr>
          <p:cNvPr id="3" name="Footer Placeholder 2"/>
          <p:cNvSpPr>
            <a:spLocks noGrp="1"/>
          </p:cNvSpPr>
          <p:nvPr>
            <p:ph type="ftr" sz="quarter" idx="11"/>
          </p:nvPr>
        </p:nvSpPr>
        <p:spPr/>
        <p:txBody>
          <a:bodyPr/>
          <a:lstStyle/>
          <a:p>
            <a:pPr>
              <a:defRPr/>
            </a:pPr>
            <a:r>
              <a:rPr lang="en-US"/>
              <a:t>Family Matters 6</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8</a:t>
            </a:fld>
            <a:endParaRPr lang="en-US"/>
          </a:p>
        </p:txBody>
      </p:sp>
      <p:sp>
        <p:nvSpPr>
          <p:cNvPr id="5" name="Rectangle 4"/>
          <p:cNvSpPr/>
          <p:nvPr/>
        </p:nvSpPr>
        <p:spPr>
          <a:xfrm>
            <a:off x="152400" y="147411"/>
            <a:ext cx="8839200" cy="5970865"/>
          </a:xfrm>
          <a:prstGeom prst="rect">
            <a:avLst/>
          </a:prstGeom>
        </p:spPr>
        <p:txBody>
          <a:bodyPr wrap="square">
            <a:spAutoFit/>
          </a:bodyPr>
          <a:lstStyle/>
          <a:p>
            <a:r>
              <a:rPr lang="en-US" dirty="0"/>
              <a:t>	</a:t>
            </a:r>
            <a:r>
              <a:rPr lang="en-US" sz="2800" dirty="0"/>
              <a:t>When a man’s brain is in a resting state, at least </a:t>
            </a:r>
            <a:r>
              <a:rPr lang="en-US" sz="2800" dirty="0">
                <a:solidFill>
                  <a:srgbClr val="FFFF00"/>
                </a:solidFill>
              </a:rPr>
              <a:t>70% of its electrical activity is shut down.</a:t>
            </a:r>
          </a:p>
          <a:p>
            <a:r>
              <a:rPr lang="en-US" sz="2800" dirty="0"/>
              <a:t>	Scans of women’s brains showed </a:t>
            </a:r>
            <a:r>
              <a:rPr lang="en-US" sz="2800" dirty="0">
                <a:solidFill>
                  <a:srgbClr val="FFFF00"/>
                </a:solidFill>
              </a:rPr>
              <a:t>90% activity during the same state, </a:t>
            </a:r>
            <a:r>
              <a:rPr lang="en-US" sz="2800" dirty="0"/>
              <a:t>confirming that women are constantly receiving and analyzing information from their environment. </a:t>
            </a:r>
          </a:p>
          <a:p>
            <a:r>
              <a:rPr lang="en-US" sz="2800" dirty="0"/>
              <a:t>	A woman knows her children’s friend’s hopes, dreams, desires, secret fears, what they are thinking, how they are feeling and usually what mischief they are plotting. </a:t>
            </a:r>
          </a:p>
          <a:p>
            <a:endParaRPr lang="en-US" sz="2800" dirty="0"/>
          </a:p>
          <a:p>
            <a:r>
              <a:rPr lang="en-US" sz="2800" dirty="0"/>
              <a:t>	Men are vaguely aware of some short people also living in the house</a:t>
            </a:r>
            <a:r>
              <a:rPr lang="en-US" dirty="0"/>
              <a:t>.</a:t>
            </a:r>
          </a:p>
          <a:p>
            <a:endParaRPr lang="en-US" dirty="0"/>
          </a:p>
        </p:txBody>
      </p:sp>
    </p:spTree>
    <p:extLst>
      <p:ext uri="{BB962C8B-B14F-4D97-AF65-F5344CB8AC3E}">
        <p14:creationId xmlns:p14="http://schemas.microsoft.com/office/powerpoint/2010/main" val="3950974637"/>
      </p:ext>
    </p:extLst>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8382000" cy="6477000"/>
          </a:xfrm>
          <a:prstGeom prst="rect">
            <a:avLst/>
          </a:prstGeom>
        </p:spPr>
      </p:pic>
      <p:sp>
        <p:nvSpPr>
          <p:cNvPr id="2" name="Date Placeholder 1"/>
          <p:cNvSpPr>
            <a:spLocks noGrp="1"/>
          </p:cNvSpPr>
          <p:nvPr>
            <p:ph type="dt" sz="half" idx="10"/>
          </p:nvPr>
        </p:nvSpPr>
        <p:spPr/>
        <p:txBody>
          <a:bodyPr/>
          <a:lstStyle/>
          <a:p>
            <a:pPr>
              <a:defRPr/>
            </a:pPr>
            <a:r>
              <a:rPr lang="en-US"/>
              <a:t>5/29/2011</a:t>
            </a:r>
          </a:p>
        </p:txBody>
      </p:sp>
      <p:sp>
        <p:nvSpPr>
          <p:cNvPr id="3" name="Footer Placeholder 2"/>
          <p:cNvSpPr>
            <a:spLocks noGrp="1"/>
          </p:cNvSpPr>
          <p:nvPr>
            <p:ph type="ftr" sz="quarter" idx="11"/>
          </p:nvPr>
        </p:nvSpPr>
        <p:spPr/>
        <p:txBody>
          <a:bodyPr/>
          <a:lstStyle/>
          <a:p>
            <a:pPr>
              <a:defRPr/>
            </a:pPr>
            <a:r>
              <a:rPr lang="en-US"/>
              <a:t>Family Matters 6</a:t>
            </a:r>
          </a:p>
        </p:txBody>
      </p:sp>
      <p:sp>
        <p:nvSpPr>
          <p:cNvPr id="5" name="Slide Number Placeholder 4"/>
          <p:cNvSpPr>
            <a:spLocks noGrp="1"/>
          </p:cNvSpPr>
          <p:nvPr>
            <p:ph type="sldNum" sz="quarter" idx="12"/>
          </p:nvPr>
        </p:nvSpPr>
        <p:spPr/>
        <p:txBody>
          <a:bodyPr/>
          <a:lstStyle/>
          <a:p>
            <a:pPr>
              <a:defRPr/>
            </a:pPr>
            <a:fld id="{E3132471-3D99-43CE-955E-894CB2ECB518}" type="slidenum">
              <a:rPr lang="en-US" smtClean="0"/>
              <a:pPr>
                <a:defRPr/>
              </a:pPr>
              <a:t>9</a:t>
            </a:fld>
            <a:endParaRPr lang="en-US"/>
          </a:p>
        </p:txBody>
      </p:sp>
    </p:spTree>
    <p:extLst>
      <p:ext uri="{BB962C8B-B14F-4D97-AF65-F5344CB8AC3E}">
        <p14:creationId xmlns:p14="http://schemas.microsoft.com/office/powerpoint/2010/main" val="3293380119"/>
      </p:ext>
    </p:extLst>
  </p:cSld>
  <p:clrMapOvr>
    <a:masterClrMapping/>
  </p:clrMapOvr>
  <p:transition spd="med">
    <p:wipe dir="d"/>
  </p:transition>
</p:sld>
</file>

<file path=ppt/theme/theme1.xml><?xml version="1.0" encoding="utf-8"?>
<a:theme xmlns:a="http://schemas.openxmlformats.org/drawingml/2006/main" name="Corinthian columns design template">
  <a:themeElements>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orinthian columns design template">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2118</TotalTime>
  <Words>1963</Words>
  <Application>Microsoft Office PowerPoint</Application>
  <PresentationFormat>On-screen Show (4:3)</PresentationFormat>
  <Paragraphs>388</Paragraphs>
  <Slides>55</Slides>
  <Notes>6</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Arial</vt:lpstr>
      <vt:lpstr>Calibri</vt:lpstr>
      <vt:lpstr>Cambria</vt:lpstr>
      <vt:lpstr>Felix Titling</vt:lpstr>
      <vt:lpstr>Palatino Linotype</vt:lpstr>
      <vt:lpstr>Wingdings</vt:lpstr>
      <vt:lpstr>Corinthian columns design template</vt:lpstr>
      <vt:lpstr>Horizon</vt:lpstr>
      <vt:lpstr>God’s Design for Families</vt:lpstr>
      <vt:lpstr>PowerPoint Presentation</vt:lpstr>
      <vt:lpstr>PowerPoint Presentation</vt:lpstr>
      <vt:lpstr>PowerPoint Presentation</vt:lpstr>
      <vt:lpstr>Gender Differences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will of God for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kids get off the right path? </vt:lpstr>
      <vt:lpstr>PowerPoint Presentation</vt:lpstr>
      <vt:lpstr>How do kids get off the right path? </vt:lpstr>
      <vt:lpstr>How do kids get off the right path? </vt:lpstr>
      <vt:lpstr>How do kids get off the right path? </vt:lpstr>
      <vt:lpstr>How do kids get off the right path?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Things A Hebrew Father Was Responsible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BELIEVERS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 COFFEY</dc:creator>
  <cp:lastModifiedBy>Barry Coffey</cp:lastModifiedBy>
  <cp:revision>234</cp:revision>
  <dcterms:created xsi:type="dcterms:W3CDTF">2005-07-07T03:27:58Z</dcterms:created>
  <dcterms:modified xsi:type="dcterms:W3CDTF">2019-01-27T22:09:45Z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TC011594391033</vt:lpwstr>
  </property>
</Properties>
</file>