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24"/>
  </p:notesMasterIdLst>
  <p:sldIdLst>
    <p:sldId id="661" r:id="rId5"/>
    <p:sldId id="662" r:id="rId6"/>
    <p:sldId id="644" r:id="rId7"/>
    <p:sldId id="647" r:id="rId8"/>
    <p:sldId id="648" r:id="rId9"/>
    <p:sldId id="290" r:id="rId10"/>
    <p:sldId id="291" r:id="rId11"/>
    <p:sldId id="293" r:id="rId12"/>
    <p:sldId id="645" r:id="rId13"/>
    <p:sldId id="309" r:id="rId14"/>
    <p:sldId id="292" r:id="rId15"/>
    <p:sldId id="295" r:id="rId16"/>
    <p:sldId id="307" r:id="rId17"/>
    <p:sldId id="287" r:id="rId18"/>
    <p:sldId id="282" r:id="rId19"/>
    <p:sldId id="313" r:id="rId20"/>
    <p:sldId id="314" r:id="rId21"/>
    <p:sldId id="659" r:id="rId22"/>
    <p:sldId id="66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0305"/>
    <a:srgbClr val="D36573"/>
    <a:srgbClr val="000000"/>
    <a:srgbClr val="CE4C65"/>
    <a:srgbClr val="A50307"/>
    <a:srgbClr val="133A6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D7AC3CCA-C797-4891-BE02-D94E43425B7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700" autoAdjust="0"/>
    <p:restoredTop sz="94674" autoAdjust="0"/>
  </p:normalViewPr>
  <p:slideViewPr>
    <p:cSldViewPr snapToGrid="0">
      <p:cViewPr varScale="1">
        <p:scale>
          <a:sx n="55" d="100"/>
          <a:sy n="55" d="100"/>
        </p:scale>
        <p:origin x="805" y="40"/>
      </p:cViewPr>
      <p:guideLst/>
    </p:cSldViewPr>
  </p:slideViewPr>
  <p:notesTextViewPr>
    <p:cViewPr>
      <p:scale>
        <a:sx n="1" d="1"/>
        <a:sy n="1" d="1"/>
      </p:scale>
      <p:origin x="0" y="0"/>
    </p:cViewPr>
  </p:notesTextViewPr>
  <p:sorterViewPr>
    <p:cViewPr>
      <p:scale>
        <a:sx n="100" d="100"/>
        <a:sy n="100" d="100"/>
      </p:scale>
      <p:origin x="0" y="-124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43E1C-BE52-45D3-B3DA-AB00685B4BD3}" type="datetimeFigureOut">
              <a:rPr lang="en-US" smtClean="0"/>
              <a:t>3/31/2019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F3E6AC-EE2A-4D92-BFD4-7D35F37B4FE2}" type="slidenum">
              <a:rPr lang="en-US" smtClean="0"/>
              <a:t>‹#›</a:t>
            </a:fld>
            <a:endParaRPr lang="en-US"/>
          </a:p>
        </p:txBody>
      </p:sp>
    </p:spTree>
    <p:extLst>
      <p:ext uri="{BB962C8B-B14F-4D97-AF65-F5344CB8AC3E}">
        <p14:creationId xmlns:p14="http://schemas.microsoft.com/office/powerpoint/2010/main" val="239679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91F9A-06B7-48AD-93E8-4A939D60963D}" type="slidenum">
              <a:rPr lang="en-US" smtClean="0"/>
              <a:pPr/>
              <a:t>6</a:t>
            </a:fld>
            <a:endParaRPr lang="en-US"/>
          </a:p>
        </p:txBody>
      </p:sp>
    </p:spTree>
    <p:extLst>
      <p:ext uri="{BB962C8B-B14F-4D97-AF65-F5344CB8AC3E}">
        <p14:creationId xmlns:p14="http://schemas.microsoft.com/office/powerpoint/2010/main" val="191225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C9468-29B3-43E5-99B5-BA4A3CBC5B81}" type="slidenum">
              <a:rPr lang="en-US" smtClean="0"/>
              <a:pPr/>
              <a:t>18</a:t>
            </a:fld>
            <a:endParaRPr lang="en-US"/>
          </a:p>
        </p:txBody>
      </p:sp>
    </p:spTree>
    <p:extLst>
      <p:ext uri="{BB962C8B-B14F-4D97-AF65-F5344CB8AC3E}">
        <p14:creationId xmlns:p14="http://schemas.microsoft.com/office/powerpoint/2010/main" val="3732547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C9468-29B3-43E5-99B5-BA4A3CBC5B81}" type="slidenum">
              <a:rPr lang="en-US" smtClean="0"/>
              <a:pPr/>
              <a:t>19</a:t>
            </a:fld>
            <a:endParaRPr lang="en-US"/>
          </a:p>
        </p:txBody>
      </p:sp>
    </p:spTree>
    <p:extLst>
      <p:ext uri="{BB962C8B-B14F-4D97-AF65-F5344CB8AC3E}">
        <p14:creationId xmlns:p14="http://schemas.microsoft.com/office/powerpoint/2010/main" val="1386951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91F9A-06B7-48AD-93E8-4A939D60963D}" type="slidenum">
              <a:rPr lang="en-US" smtClean="0"/>
              <a:pPr/>
              <a:t>7</a:t>
            </a:fld>
            <a:endParaRPr lang="en-US"/>
          </a:p>
        </p:txBody>
      </p:sp>
    </p:spTree>
    <p:extLst>
      <p:ext uri="{BB962C8B-B14F-4D97-AF65-F5344CB8AC3E}">
        <p14:creationId xmlns:p14="http://schemas.microsoft.com/office/powerpoint/2010/main" val="2696684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91F9A-06B7-48AD-93E8-4A939D60963D}" type="slidenum">
              <a:rPr lang="en-US" smtClean="0"/>
              <a:pPr/>
              <a:t>8</a:t>
            </a:fld>
            <a:endParaRPr lang="en-US"/>
          </a:p>
        </p:txBody>
      </p:sp>
    </p:spTree>
    <p:extLst>
      <p:ext uri="{BB962C8B-B14F-4D97-AF65-F5344CB8AC3E}">
        <p14:creationId xmlns:p14="http://schemas.microsoft.com/office/powerpoint/2010/main" val="1632662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91F9A-06B7-48AD-93E8-4A939D60963D}" type="slidenum">
              <a:rPr lang="en-US" smtClean="0"/>
              <a:pPr/>
              <a:t>10</a:t>
            </a:fld>
            <a:endParaRPr lang="en-US"/>
          </a:p>
        </p:txBody>
      </p:sp>
    </p:spTree>
    <p:extLst>
      <p:ext uri="{BB962C8B-B14F-4D97-AF65-F5344CB8AC3E}">
        <p14:creationId xmlns:p14="http://schemas.microsoft.com/office/powerpoint/2010/main" val="245732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91F9A-06B7-48AD-93E8-4A939D60963D}" type="slidenum">
              <a:rPr lang="en-US" smtClean="0"/>
              <a:pPr/>
              <a:t>11</a:t>
            </a:fld>
            <a:endParaRPr lang="en-US"/>
          </a:p>
        </p:txBody>
      </p:sp>
    </p:spTree>
    <p:extLst>
      <p:ext uri="{BB962C8B-B14F-4D97-AF65-F5344CB8AC3E}">
        <p14:creationId xmlns:p14="http://schemas.microsoft.com/office/powerpoint/2010/main" val="2210374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a:ln/>
        </p:spPr>
      </p:sp>
      <p:sp>
        <p:nvSpPr>
          <p:cNvPr id="212995" name="Notes Placeholder 2"/>
          <p:cNvSpPr>
            <a:spLocks noGrp="1"/>
          </p:cNvSpPr>
          <p:nvPr>
            <p:ph type="body" idx="1"/>
          </p:nvPr>
        </p:nvSpPr>
        <p:spPr>
          <a:noFill/>
          <a:ln/>
        </p:spPr>
        <p:txBody>
          <a:bodyPr/>
          <a:lstStyle/>
          <a:p>
            <a:endParaRPr lang="en-US"/>
          </a:p>
        </p:txBody>
      </p:sp>
      <p:sp>
        <p:nvSpPr>
          <p:cNvPr id="212996" name="Slide Number Placeholder 3"/>
          <p:cNvSpPr>
            <a:spLocks noGrp="1"/>
          </p:cNvSpPr>
          <p:nvPr>
            <p:ph type="sldNum" sz="quarter" idx="5"/>
          </p:nvPr>
        </p:nvSpPr>
        <p:spPr>
          <a:noFill/>
        </p:spPr>
        <p:txBody>
          <a:bodyPr/>
          <a:lstStyle/>
          <a:p>
            <a:fld id="{AF4F8081-3BFE-4D8D-ACC6-09D48F18A9E5}" type="slidenum">
              <a:rPr lang="en-AU" smtClean="0"/>
              <a:pPr/>
              <a:t>12</a:t>
            </a:fld>
            <a:endParaRPr lang="en-AU"/>
          </a:p>
        </p:txBody>
      </p:sp>
    </p:spTree>
    <p:extLst>
      <p:ext uri="{BB962C8B-B14F-4D97-AF65-F5344CB8AC3E}">
        <p14:creationId xmlns:p14="http://schemas.microsoft.com/office/powerpoint/2010/main" val="1935969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91F9A-06B7-48AD-93E8-4A939D60963D}" type="slidenum">
              <a:rPr lang="en-US" smtClean="0"/>
              <a:pPr/>
              <a:t>13</a:t>
            </a:fld>
            <a:endParaRPr lang="en-US"/>
          </a:p>
        </p:txBody>
      </p:sp>
    </p:spTree>
    <p:extLst>
      <p:ext uri="{BB962C8B-B14F-4D97-AF65-F5344CB8AC3E}">
        <p14:creationId xmlns:p14="http://schemas.microsoft.com/office/powerpoint/2010/main" val="1864793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201731" name="Notes Placeholder 2"/>
          <p:cNvSpPr>
            <a:spLocks noGrp="1"/>
          </p:cNvSpPr>
          <p:nvPr>
            <p:ph type="body" idx="1"/>
          </p:nvPr>
        </p:nvSpPr>
        <p:spPr>
          <a:noFill/>
          <a:ln/>
        </p:spPr>
        <p:txBody>
          <a:bodyPr/>
          <a:lstStyle/>
          <a:p>
            <a:endParaRPr lang="en-US"/>
          </a:p>
        </p:txBody>
      </p:sp>
      <p:sp>
        <p:nvSpPr>
          <p:cNvPr id="201732" name="Slide Number Placeholder 3"/>
          <p:cNvSpPr>
            <a:spLocks noGrp="1"/>
          </p:cNvSpPr>
          <p:nvPr>
            <p:ph type="sldNum" sz="quarter" idx="5"/>
          </p:nvPr>
        </p:nvSpPr>
        <p:spPr>
          <a:noFill/>
        </p:spPr>
        <p:txBody>
          <a:bodyPr/>
          <a:lstStyle/>
          <a:p>
            <a:fld id="{62765A5E-1AE9-4648-B365-8D2DAE6380A7}" type="slidenum">
              <a:rPr lang="en-AU" smtClean="0"/>
              <a:pPr/>
              <a:t>14</a:t>
            </a:fld>
            <a:endParaRPr lang="en-AU"/>
          </a:p>
        </p:txBody>
      </p:sp>
    </p:spTree>
    <p:extLst>
      <p:ext uri="{BB962C8B-B14F-4D97-AF65-F5344CB8AC3E}">
        <p14:creationId xmlns:p14="http://schemas.microsoft.com/office/powerpoint/2010/main" val="1915380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991F9A-06B7-48AD-93E8-4A939D60963D}" type="slidenum">
              <a:rPr lang="en-US" smtClean="0"/>
              <a:pPr/>
              <a:t>15</a:t>
            </a:fld>
            <a:endParaRPr lang="en-US"/>
          </a:p>
        </p:txBody>
      </p:sp>
    </p:spTree>
    <p:extLst>
      <p:ext uri="{BB962C8B-B14F-4D97-AF65-F5344CB8AC3E}">
        <p14:creationId xmlns:p14="http://schemas.microsoft.com/office/powerpoint/2010/main" val="103015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25800-3F15-46E1-990C-A4BA7B98FD8F}"/>
              </a:ext>
            </a:extLst>
          </p:cNvPr>
          <p:cNvSpPr>
            <a:spLocks noGrp="1"/>
          </p:cNvSpPr>
          <p:nvPr>
            <p:ph type="ctrTitle"/>
          </p:nvPr>
        </p:nvSpPr>
        <p:spPr>
          <a:xfrm>
            <a:off x="628650" y="4525346"/>
            <a:ext cx="5100990" cy="1737361"/>
          </a:xfrm>
        </p:spPr>
        <p:txBody>
          <a:bodyPr anchor="ctr" anchorCtr="0"/>
          <a:lstStyle>
            <a:lvl1pPr algn="ctr">
              <a:defRPr sz="45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43F79B5-FBA1-49BD-9095-A9BB6A021A90}"/>
              </a:ext>
            </a:extLst>
          </p:cNvPr>
          <p:cNvSpPr>
            <a:spLocks noGrp="1"/>
          </p:cNvSpPr>
          <p:nvPr>
            <p:ph type="subTitle" idx="1"/>
          </p:nvPr>
        </p:nvSpPr>
        <p:spPr>
          <a:xfrm>
            <a:off x="5970943" y="4534872"/>
            <a:ext cx="2544407" cy="1737360"/>
          </a:xfrm>
        </p:spPr>
        <p:txBody>
          <a:bodyPr anchor="ctr" anchorCtr="0"/>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8607C96-5153-4190-BA97-E8AF5887796D}"/>
              </a:ext>
            </a:extLst>
          </p:cNvPr>
          <p:cNvSpPr>
            <a:spLocks noGrp="1"/>
          </p:cNvSpPr>
          <p:nvPr>
            <p:ph type="dt" sz="half" idx="10"/>
          </p:nvPr>
        </p:nvSpPr>
        <p:spPr/>
        <p:txBody>
          <a:bodyPr/>
          <a:lstStyle/>
          <a:p>
            <a:r>
              <a:rPr lang="en-US"/>
              <a:t>3/31/2019</a:t>
            </a:r>
          </a:p>
        </p:txBody>
      </p:sp>
      <p:sp>
        <p:nvSpPr>
          <p:cNvPr id="5" name="Footer Placeholder 4">
            <a:extLst>
              <a:ext uri="{FF2B5EF4-FFF2-40B4-BE49-F238E27FC236}">
                <a16:creationId xmlns:a16="http://schemas.microsoft.com/office/drawing/2014/main" id="{80822120-61A5-4970-B9BF-8B60825308E3}"/>
              </a:ext>
            </a:extLst>
          </p:cNvPr>
          <p:cNvSpPr>
            <a:spLocks noGrp="1"/>
          </p:cNvSpPr>
          <p:nvPr>
            <p:ph type="ftr" sz="quarter" idx="11"/>
          </p:nvPr>
        </p:nvSpPr>
        <p:spPr/>
        <p:txBody>
          <a:bodyPr/>
          <a:lstStyle/>
          <a:p>
            <a:r>
              <a:rPr lang="en-ZA"/>
              <a:t>End Time Faith</a:t>
            </a:r>
            <a:endParaRPr lang="en-US" dirty="0"/>
          </a:p>
        </p:txBody>
      </p:sp>
      <p:sp>
        <p:nvSpPr>
          <p:cNvPr id="6" name="Slide Number Placeholder 5">
            <a:extLst>
              <a:ext uri="{FF2B5EF4-FFF2-40B4-BE49-F238E27FC236}">
                <a16:creationId xmlns:a16="http://schemas.microsoft.com/office/drawing/2014/main" id="{51A66616-AA6A-422C-9360-1D12495E2185}"/>
              </a:ext>
            </a:extLst>
          </p:cNvPr>
          <p:cNvSpPr>
            <a:spLocks noGrp="1"/>
          </p:cNvSpPr>
          <p:nvPr>
            <p:ph type="sldNum" sz="quarter" idx="12"/>
          </p:nvPr>
        </p:nvSpPr>
        <p:spPr/>
        <p:txBody>
          <a:bodyPr/>
          <a:lstStyle/>
          <a:p>
            <a:fld id="{9D164B4E-BB64-4235-AA14-F42088F189EC}" type="slidenum">
              <a:rPr lang="en-US" smtClean="0"/>
              <a:t>‹#›</a:t>
            </a:fld>
            <a:endParaRPr lang="en-US"/>
          </a:p>
        </p:txBody>
      </p:sp>
    </p:spTree>
    <p:extLst>
      <p:ext uri="{BB962C8B-B14F-4D97-AF65-F5344CB8AC3E}">
        <p14:creationId xmlns:p14="http://schemas.microsoft.com/office/powerpoint/2010/main" val="3115502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FCFD2-DF13-4F02-BBD5-B68B0905698E}"/>
              </a:ext>
            </a:extLst>
          </p:cNvPr>
          <p:cNvSpPr>
            <a:spLocks noGrp="1"/>
          </p:cNvSpPr>
          <p:nvPr>
            <p:ph type="title"/>
          </p:nvPr>
        </p:nvSpPr>
        <p:spPr>
          <a:xfrm>
            <a:off x="628650" y="229656"/>
            <a:ext cx="7886700" cy="3408893"/>
          </a:xfrm>
        </p:spPr>
        <p:txBody>
          <a:bodyPr anchor="t" anchorCtr="0"/>
          <a:lstStyle>
            <a:lvl1pPr algn="ctr">
              <a:defRPr/>
            </a:lvl1pPr>
          </a:lstStyle>
          <a:p>
            <a:r>
              <a:rPr lang="en-US"/>
              <a:t>Click to edit Master title style</a:t>
            </a:r>
          </a:p>
        </p:txBody>
      </p:sp>
      <p:sp>
        <p:nvSpPr>
          <p:cNvPr id="3" name="Date Placeholder 2">
            <a:extLst>
              <a:ext uri="{FF2B5EF4-FFF2-40B4-BE49-F238E27FC236}">
                <a16:creationId xmlns:a16="http://schemas.microsoft.com/office/drawing/2014/main" id="{ED78B1F9-6755-42E5-8F50-0B945D273625}"/>
              </a:ext>
            </a:extLst>
          </p:cNvPr>
          <p:cNvSpPr>
            <a:spLocks noGrp="1"/>
          </p:cNvSpPr>
          <p:nvPr>
            <p:ph type="dt" sz="half" idx="10"/>
          </p:nvPr>
        </p:nvSpPr>
        <p:spPr/>
        <p:txBody>
          <a:bodyPr/>
          <a:lstStyle/>
          <a:p>
            <a:r>
              <a:rPr lang="en-US"/>
              <a:t>3/31/2019</a:t>
            </a:r>
          </a:p>
        </p:txBody>
      </p:sp>
      <p:sp>
        <p:nvSpPr>
          <p:cNvPr id="4" name="Footer Placeholder 3">
            <a:extLst>
              <a:ext uri="{FF2B5EF4-FFF2-40B4-BE49-F238E27FC236}">
                <a16:creationId xmlns:a16="http://schemas.microsoft.com/office/drawing/2014/main" id="{0A0B890C-0CB4-4A98-9943-9C2257BF3EDF}"/>
              </a:ext>
            </a:extLst>
          </p:cNvPr>
          <p:cNvSpPr>
            <a:spLocks noGrp="1"/>
          </p:cNvSpPr>
          <p:nvPr>
            <p:ph type="ftr" sz="quarter" idx="11"/>
          </p:nvPr>
        </p:nvSpPr>
        <p:spPr/>
        <p:txBody>
          <a:bodyPr/>
          <a:lstStyle/>
          <a:p>
            <a:r>
              <a:rPr lang="en-ZA"/>
              <a:t>End Time Faith</a:t>
            </a:r>
            <a:endParaRPr lang="en-US" dirty="0"/>
          </a:p>
        </p:txBody>
      </p:sp>
      <p:sp>
        <p:nvSpPr>
          <p:cNvPr id="5" name="Slide Number Placeholder 4">
            <a:extLst>
              <a:ext uri="{FF2B5EF4-FFF2-40B4-BE49-F238E27FC236}">
                <a16:creationId xmlns:a16="http://schemas.microsoft.com/office/drawing/2014/main" id="{805844CD-8F1F-4298-A223-C4256A6FDF26}"/>
              </a:ext>
            </a:extLst>
          </p:cNvPr>
          <p:cNvSpPr>
            <a:spLocks noGrp="1"/>
          </p:cNvSpPr>
          <p:nvPr>
            <p:ph type="sldNum" sz="quarter" idx="12"/>
          </p:nvPr>
        </p:nvSpPr>
        <p:spPr/>
        <p:txBody>
          <a:bodyPr/>
          <a:lstStyle/>
          <a:p>
            <a:fld id="{9D164B4E-BB64-4235-AA14-F42088F189EC}" type="slidenum">
              <a:rPr lang="en-US" smtClean="0"/>
              <a:t>‹#›</a:t>
            </a:fld>
            <a:endParaRPr lang="en-US"/>
          </a:p>
        </p:txBody>
      </p:sp>
      <p:sp>
        <p:nvSpPr>
          <p:cNvPr id="6" name="Content Placeholder 1">
            <a:extLst>
              <a:ext uri="{FF2B5EF4-FFF2-40B4-BE49-F238E27FC236}">
                <a16:creationId xmlns:a16="http://schemas.microsoft.com/office/drawing/2014/main" id="{F84B6337-F0FA-40DA-A205-42E63B13ADB9}"/>
              </a:ext>
            </a:extLst>
          </p:cNvPr>
          <p:cNvSpPr>
            <a:spLocks noGrp="1"/>
          </p:cNvSpPr>
          <p:nvPr>
            <p:ph idx="1"/>
          </p:nvPr>
        </p:nvSpPr>
        <p:spPr bwMode="white">
          <a:xfrm>
            <a:off x="1014413" y="6150952"/>
            <a:ext cx="7115175" cy="515492"/>
          </a:xfrm>
        </p:spPr>
        <p:txBody>
          <a:bodyPr>
            <a:normAutofit/>
          </a:bodyPr>
          <a:lstStyle>
            <a:lvl1pPr marL="0" indent="0" algn="ctr">
              <a:buNone/>
              <a:defRPr/>
            </a:lvl1pPr>
          </a:lstStyle>
          <a:p>
            <a:pPr lvl="0"/>
            <a:r>
              <a:rPr lang="en-US" sz="1500">
                <a:solidFill>
                  <a:schemeClr val="bg1"/>
                </a:solidFill>
              </a:rPr>
              <a:t>Click to edit Master text styles</a:t>
            </a:r>
          </a:p>
        </p:txBody>
      </p:sp>
    </p:spTree>
    <p:extLst>
      <p:ext uri="{BB962C8B-B14F-4D97-AF65-F5344CB8AC3E}">
        <p14:creationId xmlns:p14="http://schemas.microsoft.com/office/powerpoint/2010/main" val="2363581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YOUR CUSTOM QUOT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B1329DF-B16C-4958-8120-1F3D8DD91A3B}"/>
              </a:ext>
            </a:extLst>
          </p:cNvPr>
          <p:cNvSpPr>
            <a:spLocks noGrp="1"/>
          </p:cNvSpPr>
          <p:nvPr>
            <p:ph type="dt" sz="half" idx="10"/>
          </p:nvPr>
        </p:nvSpPr>
        <p:spPr/>
        <p:txBody>
          <a:bodyPr/>
          <a:lstStyle/>
          <a:p>
            <a:r>
              <a:rPr lang="en-US"/>
              <a:t>3/31/2019</a:t>
            </a:r>
          </a:p>
        </p:txBody>
      </p:sp>
      <p:sp>
        <p:nvSpPr>
          <p:cNvPr id="4" name="Footer Placeholder 3">
            <a:extLst>
              <a:ext uri="{FF2B5EF4-FFF2-40B4-BE49-F238E27FC236}">
                <a16:creationId xmlns:a16="http://schemas.microsoft.com/office/drawing/2014/main" id="{5DA38D7F-2A7C-4C62-B3BC-1DB1A460293F}"/>
              </a:ext>
            </a:extLst>
          </p:cNvPr>
          <p:cNvSpPr>
            <a:spLocks noGrp="1"/>
          </p:cNvSpPr>
          <p:nvPr>
            <p:ph type="ftr" sz="quarter" idx="11"/>
          </p:nvPr>
        </p:nvSpPr>
        <p:spPr/>
        <p:txBody>
          <a:bodyPr/>
          <a:lstStyle/>
          <a:p>
            <a:r>
              <a:rPr lang="en-ZA"/>
              <a:t>End Time Faith</a:t>
            </a:r>
            <a:endParaRPr lang="en-US" dirty="0"/>
          </a:p>
        </p:txBody>
      </p:sp>
      <p:sp>
        <p:nvSpPr>
          <p:cNvPr id="5" name="Slide Number Placeholder 4">
            <a:extLst>
              <a:ext uri="{FF2B5EF4-FFF2-40B4-BE49-F238E27FC236}">
                <a16:creationId xmlns:a16="http://schemas.microsoft.com/office/drawing/2014/main" id="{E38DAFEE-0ED4-43C2-8025-5961460D8197}"/>
              </a:ext>
            </a:extLst>
          </p:cNvPr>
          <p:cNvSpPr>
            <a:spLocks noGrp="1"/>
          </p:cNvSpPr>
          <p:nvPr>
            <p:ph type="sldNum" sz="quarter" idx="12"/>
          </p:nvPr>
        </p:nvSpPr>
        <p:spPr/>
        <p:txBody>
          <a:bodyPr/>
          <a:lstStyle/>
          <a:p>
            <a:fld id="{9D164B4E-BB64-4235-AA14-F42088F189EC}" type="slidenum">
              <a:rPr lang="en-US" smtClean="0"/>
              <a:t>‹#›</a:t>
            </a:fld>
            <a:endParaRPr lang="en-US"/>
          </a:p>
        </p:txBody>
      </p:sp>
      <p:sp>
        <p:nvSpPr>
          <p:cNvPr id="7" name="Content Placeholder 6">
            <a:extLst>
              <a:ext uri="{FF2B5EF4-FFF2-40B4-BE49-F238E27FC236}">
                <a16:creationId xmlns:a16="http://schemas.microsoft.com/office/drawing/2014/main" id="{EAE23B48-0D16-412C-BC69-B41C4F2AC702}"/>
              </a:ext>
            </a:extLst>
          </p:cNvPr>
          <p:cNvSpPr>
            <a:spLocks noGrp="1"/>
          </p:cNvSpPr>
          <p:nvPr>
            <p:ph sz="quarter" idx="13" hasCustomPrompt="1"/>
          </p:nvPr>
        </p:nvSpPr>
        <p:spPr>
          <a:xfrm>
            <a:off x="628650" y="5784727"/>
            <a:ext cx="7886700" cy="365125"/>
          </a:xfrm>
        </p:spPr>
        <p:txBody>
          <a:bodyPr>
            <a:normAutofit/>
          </a:bodyPr>
          <a:lstStyle>
            <a:lvl1pPr marL="0" indent="0" algn="r">
              <a:buNone/>
              <a:defRPr sz="1500"/>
            </a:lvl1pPr>
            <a:lvl2pPr marL="342900" indent="0">
              <a:buNone/>
              <a:defRPr/>
            </a:lvl2pPr>
            <a:lvl3pPr marL="685800" indent="0">
              <a:buNone/>
              <a:defRPr/>
            </a:lvl3pPr>
            <a:lvl4pPr marL="1028700" indent="0">
              <a:buNone/>
              <a:defRPr/>
            </a:lvl4pPr>
            <a:lvl5pPr marL="1371600" indent="0">
              <a:buNone/>
              <a:defRPr/>
            </a:lvl5pPr>
          </a:lstStyle>
          <a:p>
            <a:pPr lvl="0"/>
            <a:r>
              <a:rPr lang="en-US" dirty="0"/>
              <a:t>Add Author/Writer Here</a:t>
            </a:r>
          </a:p>
        </p:txBody>
      </p:sp>
      <p:sp>
        <p:nvSpPr>
          <p:cNvPr id="8" name="Title 7">
            <a:extLst>
              <a:ext uri="{FF2B5EF4-FFF2-40B4-BE49-F238E27FC236}">
                <a16:creationId xmlns:a16="http://schemas.microsoft.com/office/drawing/2014/main" id="{06D0385B-605F-4AEB-B2CD-DA707D355265}"/>
              </a:ext>
            </a:extLst>
          </p:cNvPr>
          <p:cNvSpPr>
            <a:spLocks noGrp="1"/>
          </p:cNvSpPr>
          <p:nvPr>
            <p:ph type="title"/>
          </p:nvPr>
        </p:nvSpPr>
        <p:spPr>
          <a:xfrm>
            <a:off x="628650" y="365126"/>
            <a:ext cx="7886700" cy="5335879"/>
          </a:xfrm>
        </p:spPr>
        <p:txBody>
          <a:bodyPr/>
          <a:lstStyle>
            <a:lvl1pPr algn="ctr">
              <a:defRPr/>
            </a:lvl1pPr>
          </a:lstStyle>
          <a:p>
            <a:r>
              <a:rPr lang="en-US"/>
              <a:t>Click to edit Master title style</a:t>
            </a:r>
          </a:p>
        </p:txBody>
      </p:sp>
    </p:spTree>
    <p:extLst>
      <p:ext uri="{BB962C8B-B14F-4D97-AF65-F5344CB8AC3E}">
        <p14:creationId xmlns:p14="http://schemas.microsoft.com/office/powerpoint/2010/main" val="1225157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8607C96-5153-4190-BA97-E8AF5887796D}"/>
              </a:ext>
            </a:extLst>
          </p:cNvPr>
          <p:cNvSpPr>
            <a:spLocks noGrp="1"/>
          </p:cNvSpPr>
          <p:nvPr>
            <p:ph type="dt" sz="half" idx="10"/>
          </p:nvPr>
        </p:nvSpPr>
        <p:spPr/>
        <p:txBody>
          <a:bodyPr/>
          <a:lstStyle/>
          <a:p>
            <a:r>
              <a:rPr lang="en-US"/>
              <a:t>3/31/2019</a:t>
            </a:r>
          </a:p>
        </p:txBody>
      </p:sp>
      <p:sp>
        <p:nvSpPr>
          <p:cNvPr id="5" name="Footer Placeholder 4">
            <a:extLst>
              <a:ext uri="{FF2B5EF4-FFF2-40B4-BE49-F238E27FC236}">
                <a16:creationId xmlns:a16="http://schemas.microsoft.com/office/drawing/2014/main" id="{80822120-61A5-4970-B9BF-8B60825308E3}"/>
              </a:ext>
            </a:extLst>
          </p:cNvPr>
          <p:cNvSpPr>
            <a:spLocks noGrp="1"/>
          </p:cNvSpPr>
          <p:nvPr>
            <p:ph type="ftr" sz="quarter" idx="11"/>
          </p:nvPr>
        </p:nvSpPr>
        <p:spPr/>
        <p:txBody>
          <a:bodyPr/>
          <a:lstStyle/>
          <a:p>
            <a:r>
              <a:rPr lang="en-ZA"/>
              <a:t>End Time Faith</a:t>
            </a:r>
            <a:endParaRPr lang="en-US" dirty="0"/>
          </a:p>
        </p:txBody>
      </p:sp>
      <p:sp>
        <p:nvSpPr>
          <p:cNvPr id="6" name="Slide Number Placeholder 5">
            <a:extLst>
              <a:ext uri="{FF2B5EF4-FFF2-40B4-BE49-F238E27FC236}">
                <a16:creationId xmlns:a16="http://schemas.microsoft.com/office/drawing/2014/main" id="{51A66616-AA6A-422C-9360-1D12495E2185}"/>
              </a:ext>
            </a:extLst>
          </p:cNvPr>
          <p:cNvSpPr>
            <a:spLocks noGrp="1"/>
          </p:cNvSpPr>
          <p:nvPr>
            <p:ph type="sldNum" sz="quarter" idx="12"/>
          </p:nvPr>
        </p:nvSpPr>
        <p:spPr/>
        <p:txBody>
          <a:bodyPr/>
          <a:lstStyle/>
          <a:p>
            <a:fld id="{9D164B4E-BB64-4235-AA14-F42088F189EC}" type="slidenum">
              <a:rPr lang="en-US" smtClean="0"/>
              <a:t>‹#›</a:t>
            </a:fld>
            <a:endParaRPr lang="en-US"/>
          </a:p>
        </p:txBody>
      </p:sp>
      <p:sp>
        <p:nvSpPr>
          <p:cNvPr id="7" name="Title 6">
            <a:extLst>
              <a:ext uri="{FF2B5EF4-FFF2-40B4-BE49-F238E27FC236}">
                <a16:creationId xmlns:a16="http://schemas.microsoft.com/office/drawing/2014/main" id="{7588C331-B180-41FC-8DD2-82D2B1615AB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75955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3/31/2019</a:t>
            </a:r>
          </a:p>
        </p:txBody>
      </p:sp>
      <p:sp>
        <p:nvSpPr>
          <p:cNvPr id="3" name="Footer Placeholder 2"/>
          <p:cNvSpPr>
            <a:spLocks noGrp="1"/>
          </p:cNvSpPr>
          <p:nvPr>
            <p:ph type="ftr" sz="quarter" idx="11"/>
          </p:nvPr>
        </p:nvSpPr>
        <p:spPr/>
        <p:txBody>
          <a:bodyPr/>
          <a:lstStyle>
            <a:lvl1pPr>
              <a:defRPr/>
            </a:lvl1pPr>
          </a:lstStyle>
          <a:p>
            <a:r>
              <a:rPr lang="en-US"/>
              <a:t>End Time Faith</a:t>
            </a:r>
          </a:p>
        </p:txBody>
      </p:sp>
      <p:sp>
        <p:nvSpPr>
          <p:cNvPr id="4" name="Slide Number Placeholder 3"/>
          <p:cNvSpPr>
            <a:spLocks noGrp="1"/>
          </p:cNvSpPr>
          <p:nvPr>
            <p:ph type="sldNum" sz="quarter" idx="12"/>
          </p:nvPr>
        </p:nvSpPr>
        <p:spPr/>
        <p:txBody>
          <a:bodyPr/>
          <a:lstStyle>
            <a:lvl1pPr>
              <a:defRPr/>
            </a:lvl1pPr>
          </a:lstStyle>
          <a:p>
            <a:fld id="{5B62FEA9-4F7B-4CB1-BC6A-C4E0A24432EA}" type="slidenum">
              <a:rPr lang="en-US" smtClean="0"/>
              <a:pPr/>
              <a:t>‹#›</a:t>
            </a:fld>
            <a:endParaRPr lang="en-US"/>
          </a:p>
        </p:txBody>
      </p:sp>
    </p:spTree>
    <p:extLst>
      <p:ext uri="{BB962C8B-B14F-4D97-AF65-F5344CB8AC3E}">
        <p14:creationId xmlns:p14="http://schemas.microsoft.com/office/powerpoint/2010/main" val="513149851"/>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ft Quote">
    <p:spTree>
      <p:nvGrpSpPr>
        <p:cNvPr id="1" name=""/>
        <p:cNvGrpSpPr/>
        <p:nvPr/>
      </p:nvGrpSpPr>
      <p:grpSpPr>
        <a:xfrm>
          <a:off x="0" y="0"/>
          <a:ext cx="0" cy="0"/>
          <a:chOff x="0" y="0"/>
          <a:chExt cx="0" cy="0"/>
        </a:xfrm>
      </p:grpSpPr>
      <p:sp>
        <p:nvSpPr>
          <p:cNvPr id="6" name="Content Placeholder 8">
            <a:extLst>
              <a:ext uri="{FF2B5EF4-FFF2-40B4-BE49-F238E27FC236}">
                <a16:creationId xmlns:a16="http://schemas.microsoft.com/office/drawing/2014/main" id="{9BBF8640-DE64-4B60-867F-0CBE26BD00A0}"/>
              </a:ext>
            </a:extLst>
          </p:cNvPr>
          <p:cNvSpPr>
            <a:spLocks noGrp="1"/>
          </p:cNvSpPr>
          <p:nvPr>
            <p:ph idx="1"/>
          </p:nvPr>
        </p:nvSpPr>
        <p:spPr bwMode="white">
          <a:xfrm>
            <a:off x="1774398" y="6114929"/>
            <a:ext cx="7115175" cy="435466"/>
          </a:xfrm>
        </p:spPr>
        <p:txBody>
          <a:bodyPr>
            <a:normAutofit/>
          </a:bodyPr>
          <a:lstStyle>
            <a:lvl1pPr algn="r">
              <a:defRPr i="0"/>
            </a:lvl1pPr>
          </a:lstStyle>
          <a:p>
            <a:pPr marL="0" lvl="0" indent="0" algn="r">
              <a:buNone/>
            </a:pPr>
            <a:r>
              <a:rPr lang="en-US" sz="1500" i="1">
                <a:solidFill>
                  <a:schemeClr val="bg1"/>
                </a:solidFill>
                <a:cs typeface="Segoe UI" panose="020B0502040204020203" pitchFamily="34" charset="0"/>
              </a:rPr>
              <a:t>Click to edit Master text styles</a:t>
            </a:r>
          </a:p>
          <a:p>
            <a:pPr marL="0" lvl="1" indent="0" algn="r">
              <a:buNone/>
            </a:pPr>
            <a:r>
              <a:rPr lang="en-US" sz="1500" i="1">
                <a:solidFill>
                  <a:schemeClr val="bg1"/>
                </a:solidFill>
                <a:cs typeface="Segoe UI" panose="020B0502040204020203" pitchFamily="34" charset="0"/>
              </a:rPr>
              <a:t>Second level</a:t>
            </a:r>
          </a:p>
        </p:txBody>
      </p:sp>
      <p:sp>
        <p:nvSpPr>
          <p:cNvPr id="11" name="Title 10">
            <a:extLst>
              <a:ext uri="{FF2B5EF4-FFF2-40B4-BE49-F238E27FC236}">
                <a16:creationId xmlns:a16="http://schemas.microsoft.com/office/drawing/2014/main" id="{D0D19A04-6F0F-4BFC-8AD6-19F13EE1006A}"/>
              </a:ext>
            </a:extLst>
          </p:cNvPr>
          <p:cNvSpPr>
            <a:spLocks noGrp="1"/>
          </p:cNvSpPr>
          <p:nvPr>
            <p:ph type="title"/>
          </p:nvPr>
        </p:nvSpPr>
        <p:spPr>
          <a:xfrm>
            <a:off x="245634" y="149470"/>
            <a:ext cx="4379119" cy="6456912"/>
          </a:xfrm>
        </p:spPr>
        <p:txBody>
          <a:bodyPr/>
          <a:lstStyle/>
          <a:p>
            <a:r>
              <a:rPr lang="en-US"/>
              <a:t>Click to edit Master title style</a:t>
            </a:r>
          </a:p>
        </p:txBody>
      </p:sp>
    </p:spTree>
    <p:extLst>
      <p:ext uri="{BB962C8B-B14F-4D97-AF65-F5344CB8AC3E}">
        <p14:creationId xmlns:p14="http://schemas.microsoft.com/office/powerpoint/2010/main" val="61258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Centere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E9B749-F2BE-45BB-B34D-42D465670D73}"/>
              </a:ext>
            </a:extLst>
          </p:cNvPr>
          <p:cNvSpPr>
            <a:spLocks noGrp="1"/>
          </p:cNvSpPr>
          <p:nvPr>
            <p:ph idx="1"/>
          </p:nvPr>
        </p:nvSpPr>
        <p:spPr>
          <a:xfrm>
            <a:off x="1014413" y="4629151"/>
            <a:ext cx="7115175" cy="634815"/>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7F2E03-8BBF-4A9C-A004-C3807BB5A7F1}"/>
              </a:ext>
            </a:extLst>
          </p:cNvPr>
          <p:cNvSpPr>
            <a:spLocks noGrp="1"/>
          </p:cNvSpPr>
          <p:nvPr>
            <p:ph type="dt" sz="half" idx="10"/>
          </p:nvPr>
        </p:nvSpPr>
        <p:spPr/>
        <p:txBody>
          <a:bodyPr/>
          <a:lstStyle/>
          <a:p>
            <a:r>
              <a:rPr lang="en-US"/>
              <a:t>3/31/2019</a:t>
            </a:r>
          </a:p>
        </p:txBody>
      </p:sp>
      <p:sp>
        <p:nvSpPr>
          <p:cNvPr id="5" name="Footer Placeholder 4">
            <a:extLst>
              <a:ext uri="{FF2B5EF4-FFF2-40B4-BE49-F238E27FC236}">
                <a16:creationId xmlns:a16="http://schemas.microsoft.com/office/drawing/2014/main" id="{886C8BC3-3FA7-4F23-B793-4F5DA2082820}"/>
              </a:ext>
            </a:extLst>
          </p:cNvPr>
          <p:cNvSpPr>
            <a:spLocks noGrp="1"/>
          </p:cNvSpPr>
          <p:nvPr>
            <p:ph type="ftr" sz="quarter" idx="11"/>
          </p:nvPr>
        </p:nvSpPr>
        <p:spPr/>
        <p:txBody>
          <a:bodyPr/>
          <a:lstStyle/>
          <a:p>
            <a:r>
              <a:rPr lang="en-ZA"/>
              <a:t>End Time Faith</a:t>
            </a:r>
            <a:endParaRPr lang="en-US" dirty="0"/>
          </a:p>
        </p:txBody>
      </p:sp>
      <p:sp>
        <p:nvSpPr>
          <p:cNvPr id="6" name="Slide Number Placeholder 5">
            <a:extLst>
              <a:ext uri="{FF2B5EF4-FFF2-40B4-BE49-F238E27FC236}">
                <a16:creationId xmlns:a16="http://schemas.microsoft.com/office/drawing/2014/main" id="{E7CEF240-DD06-4F27-8707-2E6A53497AA1}"/>
              </a:ext>
            </a:extLst>
          </p:cNvPr>
          <p:cNvSpPr>
            <a:spLocks noGrp="1"/>
          </p:cNvSpPr>
          <p:nvPr>
            <p:ph type="sldNum" sz="quarter" idx="12"/>
          </p:nvPr>
        </p:nvSpPr>
        <p:spPr/>
        <p:txBody>
          <a:bodyPr/>
          <a:lstStyle/>
          <a:p>
            <a:fld id="{9D164B4E-BB64-4235-AA14-F42088F189EC}" type="slidenum">
              <a:rPr lang="en-US" smtClean="0"/>
              <a:t>‹#›</a:t>
            </a:fld>
            <a:endParaRPr lang="en-US"/>
          </a:p>
        </p:txBody>
      </p:sp>
      <p:sp>
        <p:nvSpPr>
          <p:cNvPr id="2" name="Title 1">
            <a:extLst>
              <a:ext uri="{FF2B5EF4-FFF2-40B4-BE49-F238E27FC236}">
                <a16:creationId xmlns:a16="http://schemas.microsoft.com/office/drawing/2014/main" id="{0A6EB33C-1430-4381-BC10-3C6BC5D2A866}"/>
              </a:ext>
            </a:extLst>
          </p:cNvPr>
          <p:cNvSpPr>
            <a:spLocks noGrp="1"/>
          </p:cNvSpPr>
          <p:nvPr>
            <p:ph type="title"/>
          </p:nvPr>
        </p:nvSpPr>
        <p:spPr>
          <a:xfrm>
            <a:off x="1014413" y="1476375"/>
            <a:ext cx="7115175" cy="2628900"/>
          </a:xfrm>
        </p:spPr>
        <p:txBody>
          <a:bodyPr anchor="t" anchorCtr="0"/>
          <a:lstStyle>
            <a:lvl1pPr algn="ctr">
              <a:defRPr i="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876725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ottom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FBF3B-53AB-4D7D-9C4D-42E1E229B767}"/>
              </a:ext>
            </a:extLst>
          </p:cNvPr>
          <p:cNvSpPr>
            <a:spLocks noGrp="1"/>
          </p:cNvSpPr>
          <p:nvPr>
            <p:ph type="title"/>
          </p:nvPr>
        </p:nvSpPr>
        <p:spPr>
          <a:xfrm>
            <a:off x="628650" y="850900"/>
            <a:ext cx="7886700" cy="1929666"/>
          </a:xfrm>
        </p:spPr>
        <p:txBody>
          <a:bodyPr/>
          <a:lstStyle>
            <a:lvl1pPr algn="ctr">
              <a:defRPr/>
            </a:lvl1pPr>
          </a:lstStyle>
          <a:p>
            <a:r>
              <a:rPr lang="en-US"/>
              <a:t>Click to edit Master title style</a:t>
            </a:r>
          </a:p>
        </p:txBody>
      </p:sp>
      <p:sp>
        <p:nvSpPr>
          <p:cNvPr id="3" name="Date Placeholder 2">
            <a:extLst>
              <a:ext uri="{FF2B5EF4-FFF2-40B4-BE49-F238E27FC236}">
                <a16:creationId xmlns:a16="http://schemas.microsoft.com/office/drawing/2014/main" id="{FD185FE0-A783-42CA-BED0-EFB6F49640F8}"/>
              </a:ext>
            </a:extLst>
          </p:cNvPr>
          <p:cNvSpPr>
            <a:spLocks noGrp="1"/>
          </p:cNvSpPr>
          <p:nvPr>
            <p:ph type="dt" sz="half" idx="10"/>
          </p:nvPr>
        </p:nvSpPr>
        <p:spPr/>
        <p:txBody>
          <a:bodyPr/>
          <a:lstStyle/>
          <a:p>
            <a:r>
              <a:rPr lang="en-US"/>
              <a:t>3/31/2019</a:t>
            </a:r>
          </a:p>
        </p:txBody>
      </p:sp>
      <p:sp>
        <p:nvSpPr>
          <p:cNvPr id="5" name="Slide Number Placeholder 4">
            <a:extLst>
              <a:ext uri="{FF2B5EF4-FFF2-40B4-BE49-F238E27FC236}">
                <a16:creationId xmlns:a16="http://schemas.microsoft.com/office/drawing/2014/main" id="{DFC15A3E-54C3-4563-B93A-9E56494A7105}"/>
              </a:ext>
            </a:extLst>
          </p:cNvPr>
          <p:cNvSpPr>
            <a:spLocks noGrp="1"/>
          </p:cNvSpPr>
          <p:nvPr>
            <p:ph type="sldNum" sz="quarter" idx="12"/>
          </p:nvPr>
        </p:nvSpPr>
        <p:spPr/>
        <p:txBody>
          <a:bodyPr/>
          <a:lstStyle/>
          <a:p>
            <a:fld id="{9D164B4E-BB64-4235-AA14-F42088F189EC}" type="slidenum">
              <a:rPr lang="en-US" smtClean="0"/>
              <a:t>‹#›</a:t>
            </a:fld>
            <a:endParaRPr lang="en-US"/>
          </a:p>
        </p:txBody>
      </p:sp>
      <p:sp>
        <p:nvSpPr>
          <p:cNvPr id="9" name="Content Placeholder 8">
            <a:extLst>
              <a:ext uri="{FF2B5EF4-FFF2-40B4-BE49-F238E27FC236}">
                <a16:creationId xmlns:a16="http://schemas.microsoft.com/office/drawing/2014/main" id="{CB9ECD06-D58A-422E-8343-17796E698613}"/>
              </a:ext>
            </a:extLst>
          </p:cNvPr>
          <p:cNvSpPr>
            <a:spLocks noGrp="1"/>
          </p:cNvSpPr>
          <p:nvPr>
            <p:ph sz="quarter" idx="13"/>
          </p:nvPr>
        </p:nvSpPr>
        <p:spPr>
          <a:xfrm>
            <a:off x="1448536" y="5918200"/>
            <a:ext cx="7136606" cy="438150"/>
          </a:xfrm>
        </p:spPr>
        <p:txBody>
          <a:bodyPr>
            <a:noAutofit/>
          </a:bodyPr>
          <a:lstStyle>
            <a:lvl1pPr marL="0" indent="0" algn="r">
              <a:buNone/>
              <a:defRPr sz="1500">
                <a:latin typeface="+mn-lt"/>
              </a:defRPr>
            </a:lvl1pPr>
            <a:lvl2pPr marL="342900" indent="0" algn="r">
              <a:buNone/>
              <a:defRPr sz="1500">
                <a:latin typeface="+mn-lt"/>
              </a:defRPr>
            </a:lvl2pPr>
            <a:lvl3pPr marL="685800" indent="0" algn="r">
              <a:buNone/>
              <a:defRPr sz="1500">
                <a:latin typeface="+mn-lt"/>
              </a:defRPr>
            </a:lvl3pPr>
            <a:lvl4pPr marL="1028700" indent="0" algn="r">
              <a:buNone/>
              <a:defRPr sz="1500">
                <a:latin typeface="+mn-lt"/>
              </a:defRPr>
            </a:lvl4pPr>
            <a:lvl5pPr marL="1371600" indent="0" algn="r">
              <a:buNone/>
              <a:defRPr sz="1500">
                <a:latin typeface="+mn-lt"/>
              </a:defRPr>
            </a:lvl5pPr>
          </a:lstStyle>
          <a:p>
            <a:pPr lvl="0"/>
            <a:r>
              <a:rPr lang="en-US"/>
              <a:t>Click to edit Master text styles</a:t>
            </a:r>
          </a:p>
        </p:txBody>
      </p:sp>
    </p:spTree>
    <p:extLst>
      <p:ext uri="{BB962C8B-B14F-4D97-AF65-F5344CB8AC3E}">
        <p14:creationId xmlns:p14="http://schemas.microsoft.com/office/powerpoint/2010/main" val="339741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Bottom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A89E-076E-497A-A4CE-93C75C166880}"/>
              </a:ext>
            </a:extLst>
          </p:cNvPr>
          <p:cNvSpPr>
            <a:spLocks noGrp="1"/>
          </p:cNvSpPr>
          <p:nvPr>
            <p:ph type="title"/>
          </p:nvPr>
        </p:nvSpPr>
        <p:spPr>
          <a:xfrm>
            <a:off x="271462" y="3825024"/>
            <a:ext cx="8543624" cy="2096880"/>
          </a:xfrm>
        </p:spPr>
        <p:txBody>
          <a:bodyPr/>
          <a:lstStyle>
            <a:lvl1pPr algn="r">
              <a:defRPr/>
            </a:lvl1pPr>
          </a:lstStyle>
          <a:p>
            <a:r>
              <a:rPr lang="en-US"/>
              <a:t>Click to edit Master title style</a:t>
            </a:r>
          </a:p>
        </p:txBody>
      </p:sp>
      <p:sp>
        <p:nvSpPr>
          <p:cNvPr id="3" name="Date Placeholder 2">
            <a:extLst>
              <a:ext uri="{FF2B5EF4-FFF2-40B4-BE49-F238E27FC236}">
                <a16:creationId xmlns:a16="http://schemas.microsoft.com/office/drawing/2014/main" id="{5710B449-15E4-41C1-A0BD-6916BD2B1CAF}"/>
              </a:ext>
            </a:extLst>
          </p:cNvPr>
          <p:cNvSpPr>
            <a:spLocks noGrp="1"/>
          </p:cNvSpPr>
          <p:nvPr>
            <p:ph type="dt" sz="half" idx="10"/>
          </p:nvPr>
        </p:nvSpPr>
        <p:spPr/>
        <p:txBody>
          <a:bodyPr/>
          <a:lstStyle/>
          <a:p>
            <a:r>
              <a:rPr lang="en-US"/>
              <a:t>3/31/2019</a:t>
            </a:r>
          </a:p>
        </p:txBody>
      </p:sp>
      <p:sp>
        <p:nvSpPr>
          <p:cNvPr id="4" name="Footer Placeholder 3">
            <a:extLst>
              <a:ext uri="{FF2B5EF4-FFF2-40B4-BE49-F238E27FC236}">
                <a16:creationId xmlns:a16="http://schemas.microsoft.com/office/drawing/2014/main" id="{300FF690-36F7-4631-8284-EB23B592E5BB}"/>
              </a:ext>
            </a:extLst>
          </p:cNvPr>
          <p:cNvSpPr>
            <a:spLocks noGrp="1"/>
          </p:cNvSpPr>
          <p:nvPr>
            <p:ph type="ftr" sz="quarter" idx="11"/>
          </p:nvPr>
        </p:nvSpPr>
        <p:spPr/>
        <p:txBody>
          <a:bodyPr/>
          <a:lstStyle/>
          <a:p>
            <a:r>
              <a:rPr lang="en-ZA"/>
              <a:t>End Time Faith</a:t>
            </a:r>
            <a:endParaRPr lang="en-US" dirty="0"/>
          </a:p>
        </p:txBody>
      </p:sp>
      <p:sp>
        <p:nvSpPr>
          <p:cNvPr id="5" name="Slide Number Placeholder 4">
            <a:extLst>
              <a:ext uri="{FF2B5EF4-FFF2-40B4-BE49-F238E27FC236}">
                <a16:creationId xmlns:a16="http://schemas.microsoft.com/office/drawing/2014/main" id="{74050B4F-6E15-4AA2-9669-EE44D3A5B44A}"/>
              </a:ext>
            </a:extLst>
          </p:cNvPr>
          <p:cNvSpPr>
            <a:spLocks noGrp="1"/>
          </p:cNvSpPr>
          <p:nvPr>
            <p:ph type="sldNum" sz="quarter" idx="12"/>
          </p:nvPr>
        </p:nvSpPr>
        <p:spPr/>
        <p:txBody>
          <a:bodyPr/>
          <a:lstStyle/>
          <a:p>
            <a:fld id="{9D164B4E-BB64-4235-AA14-F42088F189EC}" type="slidenum">
              <a:rPr lang="en-US" smtClean="0"/>
              <a:t>‹#›</a:t>
            </a:fld>
            <a:endParaRPr lang="en-US"/>
          </a:p>
        </p:txBody>
      </p:sp>
      <p:sp>
        <p:nvSpPr>
          <p:cNvPr id="6" name="Content Placeholder 1">
            <a:extLst>
              <a:ext uri="{FF2B5EF4-FFF2-40B4-BE49-F238E27FC236}">
                <a16:creationId xmlns:a16="http://schemas.microsoft.com/office/drawing/2014/main" id="{73C8662D-2189-4802-AEE5-20470C02D13E}"/>
              </a:ext>
            </a:extLst>
          </p:cNvPr>
          <p:cNvSpPr>
            <a:spLocks noGrp="1"/>
          </p:cNvSpPr>
          <p:nvPr>
            <p:ph idx="1"/>
          </p:nvPr>
        </p:nvSpPr>
        <p:spPr bwMode="white">
          <a:xfrm>
            <a:off x="1649906" y="5927196"/>
            <a:ext cx="7115175" cy="474294"/>
          </a:xfrm>
          <a:ln>
            <a:noFill/>
          </a:ln>
        </p:spPr>
        <p:txBody>
          <a:bodyPr>
            <a:normAutofit/>
          </a:bodyPr>
          <a:lstStyle>
            <a:lvl1pPr algn="r">
              <a:defRPr/>
            </a:lvl1pPr>
          </a:lstStyle>
          <a:p>
            <a:pPr lvl="0" algn="r"/>
            <a:r>
              <a:rPr lang="en-US" sz="1500">
                <a:solidFill>
                  <a:schemeClr val="bg1"/>
                </a:solidFill>
              </a:rPr>
              <a:t>Click to edit Master text styles</a:t>
            </a:r>
          </a:p>
          <a:p>
            <a:pPr lvl="1" algn="r"/>
            <a:r>
              <a:rPr lang="en-US" sz="1500">
                <a:solidFill>
                  <a:schemeClr val="bg1"/>
                </a:solidFill>
              </a:rPr>
              <a:t>Second level</a:t>
            </a:r>
          </a:p>
        </p:txBody>
      </p:sp>
    </p:spTree>
    <p:extLst>
      <p:ext uri="{BB962C8B-B14F-4D97-AF65-F5344CB8AC3E}">
        <p14:creationId xmlns:p14="http://schemas.microsoft.com/office/powerpoint/2010/main" val="183876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op Subtitle Bottom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56786-C55B-4499-B117-765B616E6F1E}"/>
              </a:ext>
            </a:extLst>
          </p:cNvPr>
          <p:cNvSpPr>
            <a:spLocks noGrp="1"/>
          </p:cNvSpPr>
          <p:nvPr>
            <p:ph type="title"/>
          </p:nvPr>
        </p:nvSpPr>
        <p:spPr>
          <a:xfrm>
            <a:off x="142875" y="288393"/>
            <a:ext cx="8829674" cy="1492782"/>
          </a:xfrm>
        </p:spPr>
        <p:txBody>
          <a:bodyPr/>
          <a:lstStyle/>
          <a:p>
            <a:r>
              <a:rPr lang="en-US"/>
              <a:t>Click to edit Master title style</a:t>
            </a:r>
          </a:p>
        </p:txBody>
      </p:sp>
      <p:sp>
        <p:nvSpPr>
          <p:cNvPr id="3" name="Date Placeholder 2">
            <a:extLst>
              <a:ext uri="{FF2B5EF4-FFF2-40B4-BE49-F238E27FC236}">
                <a16:creationId xmlns:a16="http://schemas.microsoft.com/office/drawing/2014/main" id="{1779DCA2-4B74-4315-832D-46FA2360EA06}"/>
              </a:ext>
            </a:extLst>
          </p:cNvPr>
          <p:cNvSpPr>
            <a:spLocks noGrp="1"/>
          </p:cNvSpPr>
          <p:nvPr>
            <p:ph type="dt" sz="half" idx="10"/>
          </p:nvPr>
        </p:nvSpPr>
        <p:spPr/>
        <p:txBody>
          <a:bodyPr/>
          <a:lstStyle/>
          <a:p>
            <a:r>
              <a:rPr lang="en-US"/>
              <a:t>3/31/2019</a:t>
            </a:r>
            <a:endParaRPr lang="en-US" dirty="0"/>
          </a:p>
        </p:txBody>
      </p:sp>
      <p:sp>
        <p:nvSpPr>
          <p:cNvPr id="5" name="Slide Number Placeholder 4">
            <a:extLst>
              <a:ext uri="{FF2B5EF4-FFF2-40B4-BE49-F238E27FC236}">
                <a16:creationId xmlns:a16="http://schemas.microsoft.com/office/drawing/2014/main" id="{72B348AC-EF4F-4C4C-B8BB-FE76E2A7E35D}"/>
              </a:ext>
            </a:extLst>
          </p:cNvPr>
          <p:cNvSpPr>
            <a:spLocks noGrp="1"/>
          </p:cNvSpPr>
          <p:nvPr>
            <p:ph type="sldNum" sz="quarter" idx="12"/>
          </p:nvPr>
        </p:nvSpPr>
        <p:spPr/>
        <p:txBody>
          <a:bodyPr/>
          <a:lstStyle/>
          <a:p>
            <a:fld id="{9D164B4E-BB64-4235-AA14-F42088F189EC}" type="slidenum">
              <a:rPr lang="en-US" smtClean="0"/>
              <a:t>‹#›</a:t>
            </a:fld>
            <a:endParaRPr lang="en-US"/>
          </a:p>
        </p:txBody>
      </p:sp>
      <p:sp>
        <p:nvSpPr>
          <p:cNvPr id="9" name="Content Placeholder 8">
            <a:extLst>
              <a:ext uri="{FF2B5EF4-FFF2-40B4-BE49-F238E27FC236}">
                <a16:creationId xmlns:a16="http://schemas.microsoft.com/office/drawing/2014/main" id="{F2170172-F7C2-49C7-9A19-1829816338FE}"/>
              </a:ext>
            </a:extLst>
          </p:cNvPr>
          <p:cNvSpPr>
            <a:spLocks noGrp="1"/>
          </p:cNvSpPr>
          <p:nvPr>
            <p:ph sz="quarter" idx="13"/>
          </p:nvPr>
        </p:nvSpPr>
        <p:spPr>
          <a:xfrm>
            <a:off x="3557588" y="6265863"/>
            <a:ext cx="5364956" cy="455612"/>
          </a:xfrm>
        </p:spPr>
        <p:txBody>
          <a:bodyPr>
            <a:no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stStyle>
          <a:p>
            <a:pPr lvl="0"/>
            <a:r>
              <a:rPr lang="en-US"/>
              <a:t>Click to edit Master text styles</a:t>
            </a:r>
          </a:p>
        </p:txBody>
      </p:sp>
    </p:spTree>
    <p:extLst>
      <p:ext uri="{BB962C8B-B14F-4D97-AF65-F5344CB8AC3E}">
        <p14:creationId xmlns:p14="http://schemas.microsoft.com/office/powerpoint/2010/main" val="123196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Top and Sub Bottom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B6272-9C66-4BAF-ADB2-BB960F5703AC}"/>
              </a:ext>
            </a:extLst>
          </p:cNvPr>
          <p:cNvSpPr>
            <a:spLocks noGrp="1"/>
          </p:cNvSpPr>
          <p:nvPr>
            <p:ph type="title"/>
          </p:nvPr>
        </p:nvSpPr>
        <p:spPr>
          <a:xfrm>
            <a:off x="573696" y="285750"/>
            <a:ext cx="7941655" cy="3011365"/>
          </a:xfrm>
        </p:spPr>
        <p:txBody>
          <a:bodyPr anchor="t" anchorCtr="0"/>
          <a:lstStyle/>
          <a:p>
            <a:r>
              <a:rPr lang="en-US"/>
              <a:t>Click to edit Master title style</a:t>
            </a:r>
          </a:p>
        </p:txBody>
      </p:sp>
      <p:sp>
        <p:nvSpPr>
          <p:cNvPr id="3" name="Date Placeholder 2">
            <a:extLst>
              <a:ext uri="{FF2B5EF4-FFF2-40B4-BE49-F238E27FC236}">
                <a16:creationId xmlns:a16="http://schemas.microsoft.com/office/drawing/2014/main" id="{8C1F3AE6-2CF4-4F8E-9A91-243A57993666}"/>
              </a:ext>
            </a:extLst>
          </p:cNvPr>
          <p:cNvSpPr>
            <a:spLocks noGrp="1"/>
          </p:cNvSpPr>
          <p:nvPr>
            <p:ph type="dt" sz="half" idx="10"/>
          </p:nvPr>
        </p:nvSpPr>
        <p:spPr/>
        <p:txBody>
          <a:bodyPr/>
          <a:lstStyle/>
          <a:p>
            <a:r>
              <a:rPr lang="en-US"/>
              <a:t>3/31/2019</a:t>
            </a:r>
          </a:p>
        </p:txBody>
      </p:sp>
      <p:sp>
        <p:nvSpPr>
          <p:cNvPr id="9" name="Content Placeholder 8">
            <a:extLst>
              <a:ext uri="{FF2B5EF4-FFF2-40B4-BE49-F238E27FC236}">
                <a16:creationId xmlns:a16="http://schemas.microsoft.com/office/drawing/2014/main" id="{D0BEF955-A913-4A15-AB41-00128DC34D5B}"/>
              </a:ext>
            </a:extLst>
          </p:cNvPr>
          <p:cNvSpPr>
            <a:spLocks noGrp="1"/>
          </p:cNvSpPr>
          <p:nvPr>
            <p:ph sz="quarter" idx="13"/>
          </p:nvPr>
        </p:nvSpPr>
        <p:spPr>
          <a:xfrm>
            <a:off x="1678781" y="6169025"/>
            <a:ext cx="7129463" cy="365125"/>
          </a:xfrm>
        </p:spPr>
        <p:txBody>
          <a:bodyPr>
            <a:noAutofit/>
          </a:bodyPr>
          <a:lstStyle>
            <a:lvl1pPr marL="0" indent="0" algn="r">
              <a:buNone/>
              <a:defRPr sz="1500"/>
            </a:lvl1pPr>
            <a:lvl2pPr marL="342900" indent="0" algn="r">
              <a:buNone/>
              <a:defRPr sz="1500"/>
            </a:lvl2pPr>
            <a:lvl3pPr marL="685800" indent="0" algn="r">
              <a:buNone/>
              <a:defRPr sz="1500"/>
            </a:lvl3pPr>
            <a:lvl4pPr marL="1028700" indent="0" algn="r">
              <a:buNone/>
              <a:defRPr sz="1500"/>
            </a:lvl4pPr>
            <a:lvl5pPr marL="1371600" indent="0" algn="r">
              <a:buNone/>
              <a:defRPr sz="1500"/>
            </a:lvl5pPr>
          </a:lstStyle>
          <a:p>
            <a:pPr lvl="0"/>
            <a:r>
              <a:rPr lang="en-US"/>
              <a:t>Click to edit Master text styles</a:t>
            </a:r>
          </a:p>
        </p:txBody>
      </p:sp>
    </p:spTree>
    <p:extLst>
      <p:ext uri="{BB962C8B-B14F-4D97-AF65-F5344CB8AC3E}">
        <p14:creationId xmlns:p14="http://schemas.microsoft.com/office/powerpoint/2010/main" val="886989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enter Title and Su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FABF6-BCBB-4979-A429-A8C53EAF4D16}"/>
              </a:ext>
            </a:extLst>
          </p:cNvPr>
          <p:cNvSpPr>
            <a:spLocks noGrp="1"/>
          </p:cNvSpPr>
          <p:nvPr>
            <p:ph type="title"/>
          </p:nvPr>
        </p:nvSpPr>
        <p:spPr>
          <a:xfrm>
            <a:off x="441586" y="365126"/>
            <a:ext cx="8260826" cy="3616325"/>
          </a:xfrm>
        </p:spPr>
        <p:txBody>
          <a:bodyPr anchor="t" anchorCtr="0"/>
          <a:lstStyle>
            <a:lvl1pPr algn="ctr">
              <a:defRPr/>
            </a:lvl1pPr>
          </a:lstStyle>
          <a:p>
            <a:r>
              <a:rPr lang="en-US"/>
              <a:t>Click to edit Master title style</a:t>
            </a:r>
          </a:p>
        </p:txBody>
      </p:sp>
      <p:sp>
        <p:nvSpPr>
          <p:cNvPr id="3" name="Date Placeholder 2">
            <a:extLst>
              <a:ext uri="{FF2B5EF4-FFF2-40B4-BE49-F238E27FC236}">
                <a16:creationId xmlns:a16="http://schemas.microsoft.com/office/drawing/2014/main" id="{B7940B77-ABE7-4DC7-A608-AB1779437C8C}"/>
              </a:ext>
            </a:extLst>
          </p:cNvPr>
          <p:cNvSpPr>
            <a:spLocks noGrp="1"/>
          </p:cNvSpPr>
          <p:nvPr>
            <p:ph type="dt" sz="half" idx="10"/>
          </p:nvPr>
        </p:nvSpPr>
        <p:spPr/>
        <p:txBody>
          <a:bodyPr/>
          <a:lstStyle/>
          <a:p>
            <a:r>
              <a:rPr lang="en-US"/>
              <a:t>3/31/2019</a:t>
            </a:r>
          </a:p>
        </p:txBody>
      </p:sp>
      <p:sp>
        <p:nvSpPr>
          <p:cNvPr id="4" name="Footer Placeholder 3">
            <a:extLst>
              <a:ext uri="{FF2B5EF4-FFF2-40B4-BE49-F238E27FC236}">
                <a16:creationId xmlns:a16="http://schemas.microsoft.com/office/drawing/2014/main" id="{54FD022E-97C1-4D08-B1C8-18C6109D0F5C}"/>
              </a:ext>
            </a:extLst>
          </p:cNvPr>
          <p:cNvSpPr>
            <a:spLocks noGrp="1"/>
          </p:cNvSpPr>
          <p:nvPr>
            <p:ph type="ftr" sz="quarter" idx="11"/>
          </p:nvPr>
        </p:nvSpPr>
        <p:spPr/>
        <p:txBody>
          <a:bodyPr/>
          <a:lstStyle/>
          <a:p>
            <a:r>
              <a:rPr lang="en-ZA"/>
              <a:t>End Time Faith</a:t>
            </a:r>
            <a:endParaRPr lang="en-US" dirty="0"/>
          </a:p>
        </p:txBody>
      </p:sp>
      <p:sp>
        <p:nvSpPr>
          <p:cNvPr id="5" name="Slide Number Placeholder 4">
            <a:extLst>
              <a:ext uri="{FF2B5EF4-FFF2-40B4-BE49-F238E27FC236}">
                <a16:creationId xmlns:a16="http://schemas.microsoft.com/office/drawing/2014/main" id="{A0B26426-C17F-4D34-BD4F-CE33FA0E936B}"/>
              </a:ext>
            </a:extLst>
          </p:cNvPr>
          <p:cNvSpPr>
            <a:spLocks noGrp="1"/>
          </p:cNvSpPr>
          <p:nvPr>
            <p:ph type="sldNum" sz="quarter" idx="12"/>
          </p:nvPr>
        </p:nvSpPr>
        <p:spPr/>
        <p:txBody>
          <a:bodyPr/>
          <a:lstStyle/>
          <a:p>
            <a:fld id="{9D164B4E-BB64-4235-AA14-F42088F189EC}" type="slidenum">
              <a:rPr lang="en-US" smtClean="0"/>
              <a:t>‹#›</a:t>
            </a:fld>
            <a:endParaRPr lang="en-US"/>
          </a:p>
        </p:txBody>
      </p:sp>
      <p:sp>
        <p:nvSpPr>
          <p:cNvPr id="9" name="Content Placeholder 8">
            <a:extLst>
              <a:ext uri="{FF2B5EF4-FFF2-40B4-BE49-F238E27FC236}">
                <a16:creationId xmlns:a16="http://schemas.microsoft.com/office/drawing/2014/main" id="{89B21A59-00E0-403F-9E1E-43C43756FD4D}"/>
              </a:ext>
            </a:extLst>
          </p:cNvPr>
          <p:cNvSpPr>
            <a:spLocks noGrp="1"/>
          </p:cNvSpPr>
          <p:nvPr>
            <p:ph sz="quarter" idx="13"/>
          </p:nvPr>
        </p:nvSpPr>
        <p:spPr>
          <a:xfrm>
            <a:off x="1014413" y="6154739"/>
            <a:ext cx="7115175" cy="365125"/>
          </a:xfrm>
        </p:spPr>
        <p:txBody>
          <a:bodyPr>
            <a:noAutofit/>
          </a:bodyPr>
          <a:lstStyle>
            <a:lvl1pPr marL="0" indent="0" algn="ctr">
              <a:buNone/>
              <a:defRPr sz="1500"/>
            </a:lvl1pPr>
            <a:lvl2pPr marL="342900" indent="0">
              <a:buNone/>
              <a:defRPr sz="1500"/>
            </a:lvl2pPr>
            <a:lvl3pPr marL="685800" indent="0">
              <a:buNone/>
              <a:defRPr sz="1500"/>
            </a:lvl3pPr>
            <a:lvl4pPr marL="1028700" indent="0">
              <a:buNone/>
              <a:defRPr sz="1500"/>
            </a:lvl4pPr>
            <a:lvl5pPr marL="1371600" indent="0">
              <a:buNone/>
              <a:defRPr sz="1500"/>
            </a:lvl5pPr>
          </a:lstStyle>
          <a:p>
            <a:pPr lvl="0"/>
            <a:r>
              <a:rPr lang="en-US"/>
              <a:t>Click to edit Master text styles</a:t>
            </a:r>
          </a:p>
        </p:txBody>
      </p:sp>
    </p:spTree>
    <p:extLst>
      <p:ext uri="{BB962C8B-B14F-4D97-AF65-F5344CB8AC3E}">
        <p14:creationId xmlns:p14="http://schemas.microsoft.com/office/powerpoint/2010/main" val="5289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8AF8F-58B2-467F-936E-70379C1AF661}"/>
              </a:ext>
            </a:extLst>
          </p:cNvPr>
          <p:cNvSpPr>
            <a:spLocks noGrp="1"/>
          </p:cNvSpPr>
          <p:nvPr>
            <p:ph type="title"/>
          </p:nvPr>
        </p:nvSpPr>
        <p:spPr>
          <a:xfrm>
            <a:off x="628650" y="168241"/>
            <a:ext cx="7886700" cy="3184559"/>
          </a:xfrm>
        </p:spPr>
        <p:txBody>
          <a:bodyPr anchor="t" anchorCtr="0"/>
          <a:lstStyle>
            <a:lvl1pPr algn="ctr">
              <a:defRPr/>
            </a:lvl1pPr>
          </a:lstStyle>
          <a:p>
            <a:r>
              <a:rPr lang="en-US"/>
              <a:t>Click to edit Master title style</a:t>
            </a:r>
          </a:p>
        </p:txBody>
      </p:sp>
      <p:sp>
        <p:nvSpPr>
          <p:cNvPr id="6" name="Content Placeholder 1">
            <a:extLst>
              <a:ext uri="{FF2B5EF4-FFF2-40B4-BE49-F238E27FC236}">
                <a16:creationId xmlns:a16="http://schemas.microsoft.com/office/drawing/2014/main" id="{137D3DA5-DEEF-48AD-9A16-584B27F8F84A}"/>
              </a:ext>
            </a:extLst>
          </p:cNvPr>
          <p:cNvSpPr>
            <a:spLocks noGrp="1"/>
          </p:cNvSpPr>
          <p:nvPr>
            <p:ph idx="1"/>
          </p:nvPr>
        </p:nvSpPr>
        <p:spPr bwMode="white">
          <a:xfrm>
            <a:off x="4714875" y="6264341"/>
            <a:ext cx="4264819" cy="593660"/>
          </a:xfrm>
        </p:spPr>
        <p:txBody>
          <a:bodyPr>
            <a:normAutofit/>
          </a:bodyPr>
          <a:lstStyle>
            <a:lvl1pPr algn="r">
              <a:defRPr/>
            </a:lvl1pPr>
          </a:lstStyle>
          <a:p>
            <a:pPr lvl="0"/>
            <a:r>
              <a:rPr lang="en-US" sz="1500">
                <a:solidFill>
                  <a:schemeClr val="bg1"/>
                </a:solidFill>
              </a:rPr>
              <a:t>Click to edit Master text styles</a:t>
            </a:r>
          </a:p>
          <a:p>
            <a:pPr lvl="1"/>
            <a:r>
              <a:rPr lang="en-US" sz="1500">
                <a:solidFill>
                  <a:schemeClr val="bg1"/>
                </a:solidFill>
              </a:rPr>
              <a:t>Second level</a:t>
            </a:r>
          </a:p>
        </p:txBody>
      </p:sp>
      <p:sp>
        <p:nvSpPr>
          <p:cNvPr id="3" name="Date Placeholder 2">
            <a:extLst>
              <a:ext uri="{FF2B5EF4-FFF2-40B4-BE49-F238E27FC236}">
                <a16:creationId xmlns:a16="http://schemas.microsoft.com/office/drawing/2014/main" id="{63E7DB53-9696-4FC5-8680-97ED3448C88A}"/>
              </a:ext>
            </a:extLst>
          </p:cNvPr>
          <p:cNvSpPr>
            <a:spLocks noGrp="1"/>
          </p:cNvSpPr>
          <p:nvPr>
            <p:ph type="dt" sz="half" idx="10"/>
          </p:nvPr>
        </p:nvSpPr>
        <p:spPr/>
        <p:txBody>
          <a:bodyPr/>
          <a:lstStyle/>
          <a:p>
            <a:r>
              <a:rPr lang="en-US"/>
              <a:t>3/31/2019</a:t>
            </a:r>
          </a:p>
        </p:txBody>
      </p:sp>
    </p:spTree>
    <p:extLst>
      <p:ext uri="{BB962C8B-B14F-4D97-AF65-F5344CB8AC3E}">
        <p14:creationId xmlns:p14="http://schemas.microsoft.com/office/powerpoint/2010/main" val="282324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rgbClr val="0000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A7392F-E7D2-4A39-807C-4C1FA9A6B11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378D9-08E4-41E7-939E-2E0E01EBBC1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2F172-C3C6-4A0C-97B7-CF180AF1F46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3/31/2019</a:t>
            </a:r>
          </a:p>
        </p:txBody>
      </p:sp>
      <p:sp>
        <p:nvSpPr>
          <p:cNvPr id="5" name="Footer Placeholder 4">
            <a:extLst>
              <a:ext uri="{FF2B5EF4-FFF2-40B4-BE49-F238E27FC236}">
                <a16:creationId xmlns:a16="http://schemas.microsoft.com/office/drawing/2014/main" id="{29726816-EA09-41F0-A09E-B1EAD732717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ZA"/>
              <a:t>End Time Faith</a:t>
            </a:r>
            <a:endParaRPr lang="en-US" dirty="0"/>
          </a:p>
        </p:txBody>
      </p:sp>
      <p:sp>
        <p:nvSpPr>
          <p:cNvPr id="6" name="Slide Number Placeholder 5">
            <a:extLst>
              <a:ext uri="{FF2B5EF4-FFF2-40B4-BE49-F238E27FC236}">
                <a16:creationId xmlns:a16="http://schemas.microsoft.com/office/drawing/2014/main" id="{50563D7D-8BF2-4394-9E04-BAABFC04C21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164B4E-BB64-4235-AA14-F42088F189EC}" type="slidenum">
              <a:rPr lang="en-US" smtClean="0"/>
              <a:t>‹#›</a:t>
            </a:fld>
            <a:endParaRPr lang="en-US"/>
          </a:p>
        </p:txBody>
      </p:sp>
    </p:spTree>
    <p:extLst>
      <p:ext uri="{BB962C8B-B14F-4D97-AF65-F5344CB8AC3E}">
        <p14:creationId xmlns:p14="http://schemas.microsoft.com/office/powerpoint/2010/main" val="2107319882"/>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7F8088D-D94F-487A-9747-CDD056793C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47356"/>
            <a:ext cx="8618220" cy="4823110"/>
          </a:xfrm>
          <a:prstGeom prst="rect">
            <a:avLst/>
          </a:prstGeom>
        </p:spPr>
      </p:pic>
      <p:sp>
        <p:nvSpPr>
          <p:cNvPr id="2" name="Title 1"/>
          <p:cNvSpPr>
            <a:spLocks noGrp="1"/>
          </p:cNvSpPr>
          <p:nvPr>
            <p:ph type="ctrTitle"/>
          </p:nvPr>
        </p:nvSpPr>
        <p:spPr>
          <a:xfrm>
            <a:off x="617220" y="1353138"/>
            <a:ext cx="8305800" cy="1600200"/>
          </a:xfrm>
        </p:spPr>
        <p:txBody>
          <a:bodyPr>
            <a:noAutofit/>
          </a:bodyPr>
          <a:lstStyle/>
          <a:p>
            <a:r>
              <a:rPr lang="en-US" sz="8000" cap="none" spc="-150" dirty="0">
                <a:solidFill>
                  <a:schemeClr val="accent2">
                    <a:lumMod val="50000"/>
                  </a:schemeClr>
                </a:solidFill>
                <a:latin typeface="Blackadder ITC" panose="04020505051007020D02" pitchFamily="82" charset="0"/>
                <a:cs typeface="American Typewriter"/>
              </a:rPr>
              <a:t>The Ministry of the </a:t>
            </a:r>
            <a:br>
              <a:rPr lang="en-US" sz="8000" cap="none" spc="-150" dirty="0">
                <a:solidFill>
                  <a:schemeClr val="accent2">
                    <a:lumMod val="50000"/>
                  </a:schemeClr>
                </a:solidFill>
                <a:latin typeface="Blackadder ITC" panose="04020505051007020D02" pitchFamily="82" charset="0"/>
                <a:cs typeface="American Typewriter"/>
              </a:rPr>
            </a:br>
            <a:r>
              <a:rPr lang="en-US" sz="8000" cap="none" spc="-150" dirty="0">
                <a:solidFill>
                  <a:schemeClr val="accent2">
                    <a:lumMod val="50000"/>
                  </a:schemeClr>
                </a:solidFill>
                <a:latin typeface="Blackadder ITC" panose="04020505051007020D02" pitchFamily="82" charset="0"/>
                <a:cs typeface="American Typewriter"/>
              </a:rPr>
              <a:t>Mystery of God</a:t>
            </a:r>
            <a:endParaRPr lang="en-US" sz="23900" cap="none" spc="-150" dirty="0">
              <a:solidFill>
                <a:schemeClr val="accent2">
                  <a:lumMod val="50000"/>
                </a:schemeClr>
              </a:solidFill>
              <a:latin typeface="Blackadder ITC" panose="04020505051007020D02" pitchFamily="82" charset="0"/>
              <a:cs typeface="American Typewriter"/>
            </a:endParaRPr>
          </a:p>
        </p:txBody>
      </p:sp>
      <p:sp>
        <p:nvSpPr>
          <p:cNvPr id="5" name="Rectangle 4"/>
          <p:cNvSpPr/>
          <p:nvPr/>
        </p:nvSpPr>
        <p:spPr>
          <a:xfrm>
            <a:off x="299720" y="5250861"/>
            <a:ext cx="8618220" cy="1077218"/>
          </a:xfrm>
          <a:prstGeom prst="rect">
            <a:avLst/>
          </a:prstGeom>
        </p:spPr>
        <p:txBody>
          <a:bodyPr wrap="square">
            <a:spAutoFit/>
          </a:bodyPr>
          <a:lstStyle/>
          <a:p>
            <a:pPr algn="ctr"/>
            <a:r>
              <a:rPr lang="en-US" sz="2400" b="1" dirty="0">
                <a:solidFill>
                  <a:schemeClr val="bg1"/>
                </a:solidFill>
              </a:rPr>
              <a:t>EPHESIANS 5:25-27</a:t>
            </a:r>
          </a:p>
          <a:p>
            <a:pPr algn="ctr"/>
            <a:r>
              <a:rPr lang="en-US" sz="2000" i="1" dirty="0">
                <a:solidFill>
                  <a:schemeClr val="bg1"/>
                </a:solidFill>
              </a:rPr>
              <a:t>That he might present it to himself a glorious church, not having spot, or wrinkle, or any such thing; but that it should be holy and without blemish. </a:t>
            </a:r>
          </a:p>
        </p:txBody>
      </p:sp>
      <p:sp>
        <p:nvSpPr>
          <p:cNvPr id="4" name="TextBox 3">
            <a:extLst>
              <a:ext uri="{FF2B5EF4-FFF2-40B4-BE49-F238E27FC236}">
                <a16:creationId xmlns:a16="http://schemas.microsoft.com/office/drawing/2014/main" id="{40623450-0D5B-4C9C-AC9C-B3F87B68EFD0}"/>
              </a:ext>
            </a:extLst>
          </p:cNvPr>
          <p:cNvSpPr txBox="1"/>
          <p:nvPr/>
        </p:nvSpPr>
        <p:spPr>
          <a:xfrm>
            <a:off x="922020" y="3563707"/>
            <a:ext cx="7696200" cy="707886"/>
          </a:xfrm>
          <a:prstGeom prst="rect">
            <a:avLst/>
          </a:prstGeom>
          <a:noFill/>
        </p:spPr>
        <p:txBody>
          <a:bodyPr wrap="square" rtlCol="0">
            <a:spAutoFit/>
          </a:bodyPr>
          <a:lstStyle/>
          <a:p>
            <a:pPr algn="ctr"/>
            <a:r>
              <a:rPr lang="en-US" sz="4000">
                <a:solidFill>
                  <a:schemeClr val="accent2">
                    <a:lumMod val="50000"/>
                  </a:schemeClr>
                </a:solidFill>
              </a:rPr>
              <a:t>Part 6 The </a:t>
            </a:r>
            <a:r>
              <a:rPr lang="en-US" sz="4000" dirty="0">
                <a:solidFill>
                  <a:schemeClr val="accent2">
                    <a:lumMod val="50000"/>
                  </a:schemeClr>
                </a:solidFill>
              </a:rPr>
              <a:t>Anointed Church</a:t>
            </a:r>
          </a:p>
        </p:txBody>
      </p:sp>
    </p:spTree>
    <p:extLst>
      <p:ext uri="{BB962C8B-B14F-4D97-AF65-F5344CB8AC3E}">
        <p14:creationId xmlns:p14="http://schemas.microsoft.com/office/powerpoint/2010/main" val="110639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15685" y="136524"/>
            <a:ext cx="871263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chemeClr val="bg1"/>
                </a:solidFill>
                <a:effectLst/>
                <a:latin typeface="Cambria" pitchFamily="18" charset="0"/>
                <a:ea typeface="Calibri" pitchFamily="34" charset="0"/>
                <a:cs typeface="Times New Roman" pitchFamily="18" charset="0"/>
              </a:rPr>
              <a:t>THE.ODDBALL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bg1"/>
                </a:solidFill>
                <a:effectLst/>
                <a:latin typeface="Cambria" pitchFamily="18" charset="0"/>
                <a:ea typeface="Calibri" pitchFamily="34" charset="0"/>
                <a:cs typeface="Times New Roman" pitchFamily="18" charset="0"/>
              </a:rPr>
              <a:t>	74  Like I was telling you, nobody was </a:t>
            </a:r>
            <a:r>
              <a:rPr kumimoji="0" lang="en-US" sz="3200" b="0" i="0" u="none" strike="noStrike" cap="none" normalizeH="0" baseline="0" dirty="0" err="1">
                <a:ln>
                  <a:noFill/>
                </a:ln>
                <a:solidFill>
                  <a:schemeClr val="bg1"/>
                </a:solidFill>
                <a:effectLst/>
                <a:latin typeface="Cambria" pitchFamily="18" charset="0"/>
                <a:ea typeface="Calibri" pitchFamily="34" charset="0"/>
                <a:cs typeface="Times New Roman" pitchFamily="18" charset="0"/>
              </a:rPr>
              <a:t>daresn't</a:t>
            </a:r>
            <a:r>
              <a:rPr kumimoji="0" lang="en-US" sz="3200" b="0" i="0" u="none" strike="noStrike" cap="none" normalizeH="0" baseline="0" dirty="0">
                <a:ln>
                  <a:noFill/>
                </a:ln>
                <a:solidFill>
                  <a:schemeClr val="bg1"/>
                </a:solidFill>
                <a:effectLst/>
                <a:latin typeface="Cambria" pitchFamily="18" charset="0"/>
                <a:ea typeface="Calibri" pitchFamily="34" charset="0"/>
                <a:cs typeface="Times New Roman" pitchFamily="18" charset="0"/>
              </a:rPr>
              <a:t> to follow Moses in there. But God set some on the earth to represent Him, as an ambassador from Him. And that ambassador is ordained</a:t>
            </a:r>
            <a:r>
              <a:rPr kumimoji="0" lang="en-US" sz="3200" b="0" i="0" u="none" strike="noStrike" cap="none" normalizeH="0" dirty="0">
                <a:ln>
                  <a:noFill/>
                </a:ln>
                <a:solidFill>
                  <a:schemeClr val="bg1"/>
                </a:solidFill>
                <a:effectLst/>
                <a:latin typeface="Cambria" pitchFamily="18" charset="0"/>
                <a:ea typeface="Calibri" pitchFamily="34" charset="0"/>
                <a:cs typeface="Times New Roman" pitchFamily="18" charset="0"/>
              </a:rPr>
              <a:t> </a:t>
            </a:r>
            <a:r>
              <a:rPr kumimoji="0" lang="en-US" sz="3200" b="0" i="0" u="none" strike="noStrike" cap="none" normalizeH="0" baseline="0" dirty="0">
                <a:ln>
                  <a:noFill/>
                </a:ln>
                <a:solidFill>
                  <a:schemeClr val="bg1"/>
                </a:solidFill>
                <a:effectLst/>
                <a:latin typeface="Cambria" pitchFamily="18" charset="0"/>
                <a:ea typeface="Calibri" pitchFamily="34" charset="0"/>
                <a:cs typeface="Times New Roman" pitchFamily="18" charset="0"/>
              </a:rPr>
              <a:t>to go into the great unknown supernatural, and discern, bring out things that the natural mind cannot perceive. It brings out </a:t>
            </a:r>
            <a:r>
              <a:rPr kumimoji="0" lang="en-US" sz="3200" b="1" i="0" u="none" strike="noStrike" cap="none" normalizeH="0" baseline="0" dirty="0">
                <a:ln>
                  <a:noFill/>
                </a:ln>
                <a:solidFill>
                  <a:schemeClr val="bg1"/>
                </a:solidFill>
                <a:effectLst/>
                <a:latin typeface="Cambria" pitchFamily="18" charset="0"/>
                <a:ea typeface="Calibri" pitchFamily="34" charset="0"/>
                <a:cs typeface="Times New Roman" pitchFamily="18" charset="0"/>
              </a:rPr>
              <a:t>the mystery of God</a:t>
            </a:r>
            <a:r>
              <a:rPr kumimoji="0" lang="en-US" sz="3200" b="0" i="0" u="none" strike="noStrike" cap="none" normalizeH="0" baseline="0" dirty="0">
                <a:ln>
                  <a:noFill/>
                </a:ln>
                <a:solidFill>
                  <a:schemeClr val="bg1"/>
                </a:solidFill>
                <a:effectLst/>
                <a:latin typeface="Cambria" pitchFamily="18" charset="0"/>
                <a:ea typeface="Calibri" pitchFamily="34" charset="0"/>
                <a:cs typeface="Times New Roman" pitchFamily="18" charset="0"/>
              </a:rPr>
              <a:t>, foretells things that is, things that has been, and things that will be. What is it? God, God behind skins, human skin.</a:t>
            </a:r>
          </a:p>
          <a:p>
            <a:pPr algn="r" eaLnBrk="0" fontAlgn="base" hangingPunct="0">
              <a:spcBef>
                <a:spcPct val="0"/>
              </a:spcBef>
              <a:spcAft>
                <a:spcPct val="0"/>
              </a:spcAft>
            </a:pPr>
            <a:r>
              <a:rPr lang="en-US" sz="3200" b="1" dirty="0">
                <a:solidFill>
                  <a:schemeClr val="bg1"/>
                </a:solidFill>
                <a:latin typeface="Cambria" pitchFamily="18" charset="0"/>
                <a:ea typeface="Calibri" pitchFamily="34" charset="0"/>
                <a:cs typeface="Times New Roman" pitchFamily="18" charset="0"/>
              </a:rPr>
              <a:t>64-0614</a:t>
            </a:r>
            <a:r>
              <a:rPr kumimoji="0" lang="en-US" sz="3200" b="0" i="0" u="none" strike="noStrike" cap="none" normalizeH="0" baseline="0" dirty="0">
                <a:ln>
                  <a:noFill/>
                </a:ln>
                <a:solidFill>
                  <a:schemeClr val="bg1"/>
                </a:solidFill>
                <a:effectLst/>
                <a:latin typeface="Cambria" pitchFamily="18" charset="0"/>
                <a:ea typeface="Calibri" pitchFamily="34" charset="0"/>
                <a:cs typeface="Times New Roman" pitchFamily="18" charset="0"/>
              </a:rPr>
              <a:t> </a:t>
            </a:r>
            <a:endParaRPr kumimoji="0" lang="en-US" sz="3200" b="0" i="0" u="none" strike="noStrike" cap="none" normalizeH="0" baseline="0" dirty="0">
              <a:ln>
                <a:noFill/>
              </a:ln>
              <a:solidFill>
                <a:schemeClr val="bg1"/>
              </a:solidFill>
              <a:effectLst/>
              <a:latin typeface="Arial" pitchFamily="34" charset="0"/>
            </a:endParaRPr>
          </a:p>
        </p:txBody>
      </p:sp>
      <p:sp>
        <p:nvSpPr>
          <p:cNvPr id="2" name="Date Placeholder 1">
            <a:extLst>
              <a:ext uri="{FF2B5EF4-FFF2-40B4-BE49-F238E27FC236}">
                <a16:creationId xmlns:a16="http://schemas.microsoft.com/office/drawing/2014/main" id="{17E48233-56E8-4C63-A156-21BF46B59A7B}"/>
              </a:ext>
            </a:extLst>
          </p:cNvPr>
          <p:cNvSpPr>
            <a:spLocks noGrp="1"/>
          </p:cNvSpPr>
          <p:nvPr>
            <p:ph type="dt" sz="half" idx="10"/>
          </p:nvPr>
        </p:nvSpPr>
        <p:spPr/>
        <p:txBody>
          <a:bodyPr/>
          <a:lstStyle/>
          <a:p>
            <a:r>
              <a:rPr lang="en-US"/>
              <a:t>3/31/2019</a:t>
            </a:r>
          </a:p>
        </p:txBody>
      </p:sp>
      <p:sp>
        <p:nvSpPr>
          <p:cNvPr id="3" name="Footer Placeholder 2">
            <a:extLst>
              <a:ext uri="{FF2B5EF4-FFF2-40B4-BE49-F238E27FC236}">
                <a16:creationId xmlns:a16="http://schemas.microsoft.com/office/drawing/2014/main" id="{D6DA7CFE-21A5-44BE-9515-D47327D19BA8}"/>
              </a:ext>
            </a:extLst>
          </p:cNvPr>
          <p:cNvSpPr>
            <a:spLocks noGrp="1"/>
          </p:cNvSpPr>
          <p:nvPr>
            <p:ph type="ftr" sz="quarter" idx="11"/>
          </p:nvPr>
        </p:nvSpPr>
        <p:spPr/>
        <p:txBody>
          <a:bodyPr/>
          <a:lstStyle/>
          <a:p>
            <a:r>
              <a:rPr lang="en-US"/>
              <a:t>End Time Faith</a:t>
            </a:r>
          </a:p>
        </p:txBody>
      </p:sp>
      <p:sp>
        <p:nvSpPr>
          <p:cNvPr id="4" name="Slide Number Placeholder 3">
            <a:extLst>
              <a:ext uri="{FF2B5EF4-FFF2-40B4-BE49-F238E27FC236}">
                <a16:creationId xmlns:a16="http://schemas.microsoft.com/office/drawing/2014/main" id="{76D6990E-8163-4684-918B-A8932D0918FE}"/>
              </a:ext>
            </a:extLst>
          </p:cNvPr>
          <p:cNvSpPr>
            <a:spLocks noGrp="1"/>
          </p:cNvSpPr>
          <p:nvPr>
            <p:ph type="sldNum" sz="quarter" idx="12"/>
          </p:nvPr>
        </p:nvSpPr>
        <p:spPr/>
        <p:txBody>
          <a:bodyPr/>
          <a:lstStyle/>
          <a:p>
            <a:fld id="{5B62FEA9-4F7B-4CB1-BC6A-C4E0A24432EA}" type="slidenum">
              <a:rPr lang="en-US" smtClean="0"/>
              <a:pPr/>
              <a:t>10</a:t>
            </a:fld>
            <a:endParaRPr lang="en-US"/>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16200000" flipH="1">
            <a:off x="1752600" y="3429000"/>
            <a:ext cx="5562600" cy="762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a:cxnSpLocks/>
          </p:cNvCxnSpPr>
          <p:nvPr/>
        </p:nvCxnSpPr>
        <p:spPr>
          <a:xfrm>
            <a:off x="1673817" y="3278188"/>
            <a:ext cx="5641383"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Flowchart: Connector 8"/>
          <p:cNvSpPr/>
          <p:nvPr/>
        </p:nvSpPr>
        <p:spPr>
          <a:xfrm>
            <a:off x="4267200" y="3048000"/>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1" name="Straight Connector 10"/>
          <p:cNvCxnSpPr/>
          <p:nvPr/>
        </p:nvCxnSpPr>
        <p:spPr>
          <a:xfrm>
            <a:off x="4191000" y="1828800"/>
            <a:ext cx="6096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191000" y="2514600"/>
            <a:ext cx="6096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191000" y="1219200"/>
            <a:ext cx="6096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191000" y="4114800"/>
            <a:ext cx="6096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267200" y="4953000"/>
            <a:ext cx="6096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267200" y="5867400"/>
            <a:ext cx="6096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277394" y="3275806"/>
            <a:ext cx="7620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515394" y="3275806"/>
            <a:ext cx="7620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1677194" y="3275806"/>
            <a:ext cx="7620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4953794" y="3275806"/>
            <a:ext cx="7620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715794" y="3275806"/>
            <a:ext cx="7620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6553994" y="3275806"/>
            <a:ext cx="762000" cy="1588"/>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10000" y="152400"/>
            <a:ext cx="1717458" cy="461665"/>
          </a:xfrm>
          <a:prstGeom prst="rect">
            <a:avLst/>
          </a:prstGeom>
          <a:noFill/>
        </p:spPr>
        <p:txBody>
          <a:bodyPr wrap="none" rtlCol="0">
            <a:spAutoFit/>
          </a:bodyPr>
          <a:lstStyle/>
          <a:p>
            <a:r>
              <a:rPr lang="en-US" sz="2400" dirty="0">
                <a:solidFill>
                  <a:schemeClr val="bg1"/>
                </a:solidFill>
                <a:latin typeface="Arial Black" pitchFamily="34" charset="0"/>
              </a:rPr>
              <a:t>Teaching</a:t>
            </a:r>
          </a:p>
        </p:txBody>
      </p:sp>
      <p:sp>
        <p:nvSpPr>
          <p:cNvPr id="25" name="TextBox 24"/>
          <p:cNvSpPr txBox="1"/>
          <p:nvPr/>
        </p:nvSpPr>
        <p:spPr>
          <a:xfrm>
            <a:off x="3505200" y="6248400"/>
            <a:ext cx="2116285" cy="461665"/>
          </a:xfrm>
          <a:prstGeom prst="rect">
            <a:avLst/>
          </a:prstGeom>
          <a:noFill/>
        </p:spPr>
        <p:txBody>
          <a:bodyPr wrap="none" rtlCol="0">
            <a:spAutoFit/>
          </a:bodyPr>
          <a:lstStyle/>
          <a:p>
            <a:r>
              <a:rPr lang="en-US" sz="2400" dirty="0">
                <a:solidFill>
                  <a:schemeClr val="bg1"/>
                </a:solidFill>
                <a:latin typeface="Arial Black" pitchFamily="34" charset="0"/>
              </a:rPr>
              <a:t>Evangelism</a:t>
            </a:r>
          </a:p>
        </p:txBody>
      </p:sp>
      <p:sp>
        <p:nvSpPr>
          <p:cNvPr id="26" name="TextBox 25"/>
          <p:cNvSpPr txBox="1"/>
          <p:nvPr/>
        </p:nvSpPr>
        <p:spPr>
          <a:xfrm>
            <a:off x="152400" y="3043535"/>
            <a:ext cx="1208985" cy="461665"/>
          </a:xfrm>
          <a:prstGeom prst="rect">
            <a:avLst/>
          </a:prstGeom>
          <a:noFill/>
        </p:spPr>
        <p:txBody>
          <a:bodyPr wrap="none" rtlCol="0">
            <a:spAutoFit/>
          </a:bodyPr>
          <a:lstStyle/>
          <a:p>
            <a:r>
              <a:rPr lang="en-US" sz="2400" dirty="0">
                <a:solidFill>
                  <a:schemeClr val="bg1"/>
                </a:solidFill>
                <a:latin typeface="Arial Black" pitchFamily="34" charset="0"/>
              </a:rPr>
              <a:t>Letter</a:t>
            </a:r>
          </a:p>
        </p:txBody>
      </p:sp>
      <p:sp>
        <p:nvSpPr>
          <p:cNvPr id="28" name="TextBox 27"/>
          <p:cNvSpPr txBox="1"/>
          <p:nvPr/>
        </p:nvSpPr>
        <p:spPr>
          <a:xfrm>
            <a:off x="7620000" y="2971800"/>
            <a:ext cx="1340432" cy="400110"/>
          </a:xfrm>
          <a:prstGeom prst="rect">
            <a:avLst/>
          </a:prstGeom>
          <a:noFill/>
        </p:spPr>
        <p:txBody>
          <a:bodyPr wrap="none" rtlCol="0">
            <a:spAutoFit/>
          </a:bodyPr>
          <a:lstStyle/>
          <a:p>
            <a:r>
              <a:rPr lang="en-US" sz="2000" dirty="0">
                <a:solidFill>
                  <a:schemeClr val="bg1"/>
                </a:solidFill>
                <a:latin typeface="Arial Black" pitchFamily="34" charset="0"/>
              </a:rPr>
              <a:t>Emotion</a:t>
            </a:r>
            <a:endParaRPr lang="en-US" sz="2400" dirty="0">
              <a:solidFill>
                <a:schemeClr val="bg1"/>
              </a:solidFill>
              <a:latin typeface="Arial Black" pitchFamily="34" charset="0"/>
            </a:endParaRPr>
          </a:p>
        </p:txBody>
      </p:sp>
      <p:sp>
        <p:nvSpPr>
          <p:cNvPr id="27" name="Rectangle 26"/>
          <p:cNvSpPr/>
          <p:nvPr/>
        </p:nvSpPr>
        <p:spPr>
          <a:xfrm>
            <a:off x="5029200" y="3733800"/>
            <a:ext cx="4038600" cy="2154436"/>
          </a:xfrm>
          <a:prstGeom prst="rect">
            <a:avLst/>
          </a:prstGeom>
        </p:spPr>
        <p:txBody>
          <a:bodyPr wrap="square">
            <a:spAutoFit/>
          </a:bodyPr>
          <a:lstStyle/>
          <a:p>
            <a:r>
              <a:rPr lang="en-US" sz="2400" b="1" dirty="0">
                <a:solidFill>
                  <a:schemeClr val="bg1"/>
                </a:solidFill>
                <a:latin typeface="Cambria" panose="02040503050406030204" pitchFamily="18" charset="0"/>
                <a:ea typeface="Cambria" panose="02040503050406030204" pitchFamily="18" charset="0"/>
                <a:cs typeface="Arial" pitchFamily="34" charset="0"/>
              </a:rPr>
              <a:t>II CORINTHIANS 3:6</a:t>
            </a:r>
          </a:p>
          <a:p>
            <a:r>
              <a:rPr lang="en-US" sz="2200" dirty="0">
                <a:solidFill>
                  <a:schemeClr val="bg1"/>
                </a:solidFill>
                <a:latin typeface="Cambria" panose="02040503050406030204" pitchFamily="18" charset="0"/>
                <a:ea typeface="Cambria" panose="02040503050406030204" pitchFamily="18" charset="0"/>
                <a:cs typeface="Arial" pitchFamily="34" charset="0"/>
              </a:rPr>
              <a:t>Who also hath made us able ministers of the new testament; not of the letter, but of the spirit: for the letter </a:t>
            </a:r>
            <a:r>
              <a:rPr lang="en-US" sz="2200" dirty="0" err="1">
                <a:solidFill>
                  <a:schemeClr val="bg1"/>
                </a:solidFill>
                <a:latin typeface="Cambria" panose="02040503050406030204" pitchFamily="18" charset="0"/>
                <a:ea typeface="Cambria" panose="02040503050406030204" pitchFamily="18" charset="0"/>
                <a:cs typeface="Arial" pitchFamily="34" charset="0"/>
              </a:rPr>
              <a:t>killeth</a:t>
            </a:r>
            <a:r>
              <a:rPr lang="en-US" sz="2200" dirty="0">
                <a:solidFill>
                  <a:schemeClr val="bg1"/>
                </a:solidFill>
                <a:latin typeface="Cambria" panose="02040503050406030204" pitchFamily="18" charset="0"/>
                <a:ea typeface="Cambria" panose="02040503050406030204" pitchFamily="18" charset="0"/>
                <a:cs typeface="Arial" pitchFamily="34" charset="0"/>
              </a:rPr>
              <a:t>, but the spirit </a:t>
            </a:r>
            <a:r>
              <a:rPr lang="en-US" sz="2200" dirty="0" err="1">
                <a:solidFill>
                  <a:schemeClr val="bg1"/>
                </a:solidFill>
                <a:latin typeface="Cambria" panose="02040503050406030204" pitchFamily="18" charset="0"/>
                <a:ea typeface="Cambria" panose="02040503050406030204" pitchFamily="18" charset="0"/>
                <a:cs typeface="Arial" pitchFamily="34" charset="0"/>
              </a:rPr>
              <a:t>giveth</a:t>
            </a:r>
            <a:r>
              <a:rPr lang="en-US" sz="2200" dirty="0">
                <a:solidFill>
                  <a:schemeClr val="bg1"/>
                </a:solidFill>
                <a:latin typeface="Cambria" panose="02040503050406030204" pitchFamily="18" charset="0"/>
                <a:ea typeface="Cambria" panose="02040503050406030204" pitchFamily="18" charset="0"/>
                <a:cs typeface="Arial" pitchFamily="34" charset="0"/>
              </a:rPr>
              <a:t> life. </a:t>
            </a:r>
          </a:p>
        </p:txBody>
      </p:sp>
      <p:sp>
        <p:nvSpPr>
          <p:cNvPr id="2" name="Date Placeholder 1">
            <a:extLst>
              <a:ext uri="{FF2B5EF4-FFF2-40B4-BE49-F238E27FC236}">
                <a16:creationId xmlns:a16="http://schemas.microsoft.com/office/drawing/2014/main" id="{B86D3E45-0CD4-49B0-BD6D-D61D76ACBADB}"/>
              </a:ext>
            </a:extLst>
          </p:cNvPr>
          <p:cNvSpPr>
            <a:spLocks noGrp="1"/>
          </p:cNvSpPr>
          <p:nvPr>
            <p:ph type="dt" sz="half" idx="10"/>
          </p:nvPr>
        </p:nvSpPr>
        <p:spPr/>
        <p:txBody>
          <a:bodyPr/>
          <a:lstStyle/>
          <a:p>
            <a:r>
              <a:rPr lang="en-US">
                <a:solidFill>
                  <a:schemeClr val="bg1"/>
                </a:solidFill>
              </a:rPr>
              <a:t>3/31/2019</a:t>
            </a:r>
          </a:p>
        </p:txBody>
      </p:sp>
      <p:sp>
        <p:nvSpPr>
          <p:cNvPr id="3" name="Footer Placeholder 2">
            <a:extLst>
              <a:ext uri="{FF2B5EF4-FFF2-40B4-BE49-F238E27FC236}">
                <a16:creationId xmlns:a16="http://schemas.microsoft.com/office/drawing/2014/main" id="{1BFD0B57-C84B-408A-B735-5544C11BB260}"/>
              </a:ext>
            </a:extLst>
          </p:cNvPr>
          <p:cNvSpPr>
            <a:spLocks noGrp="1"/>
          </p:cNvSpPr>
          <p:nvPr>
            <p:ph type="ftr" sz="quarter" idx="11"/>
          </p:nvPr>
        </p:nvSpPr>
        <p:spPr/>
        <p:txBody>
          <a:bodyPr/>
          <a:lstStyle/>
          <a:p>
            <a:r>
              <a:rPr lang="en-US">
                <a:solidFill>
                  <a:schemeClr val="bg1"/>
                </a:solidFill>
              </a:rPr>
              <a:t>End Time Faith</a:t>
            </a:r>
          </a:p>
        </p:txBody>
      </p:sp>
      <p:sp>
        <p:nvSpPr>
          <p:cNvPr id="4" name="Slide Number Placeholder 3">
            <a:extLst>
              <a:ext uri="{FF2B5EF4-FFF2-40B4-BE49-F238E27FC236}">
                <a16:creationId xmlns:a16="http://schemas.microsoft.com/office/drawing/2014/main" id="{815C84D9-F085-41F3-8DA0-A3F4158A78CF}"/>
              </a:ext>
            </a:extLst>
          </p:cNvPr>
          <p:cNvSpPr>
            <a:spLocks noGrp="1"/>
          </p:cNvSpPr>
          <p:nvPr>
            <p:ph type="sldNum" sz="quarter" idx="12"/>
          </p:nvPr>
        </p:nvSpPr>
        <p:spPr/>
        <p:txBody>
          <a:bodyPr/>
          <a:lstStyle/>
          <a:p>
            <a:fld id="{5B62FEA9-4F7B-4CB1-BC6A-C4E0A24432EA}" type="slidenum">
              <a:rPr lang="en-US" smtClean="0">
                <a:solidFill>
                  <a:schemeClr val="bg1"/>
                </a:solidFill>
              </a:rPr>
              <a:pPr/>
              <a:t>11</a:t>
            </a:fld>
            <a:endParaRPr lang="en-US">
              <a:solidFill>
                <a:schemeClr val="bg1"/>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 calcmode="lin" valueType="num">
                                      <p:cBhvr additive="base">
                                        <p:cTn id="7"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5">
                                            <p:txEl>
                                              <p:pRg st="0" end="0"/>
                                            </p:txEl>
                                          </p:spTgt>
                                        </p:tgtEl>
                                        <p:attrNameLst>
                                          <p:attrName>style.visibility</p:attrName>
                                        </p:attrNameLst>
                                      </p:cBhvr>
                                      <p:to>
                                        <p:strVal val="visible"/>
                                      </p:to>
                                    </p:set>
                                    <p:anim calcmode="lin" valueType="num">
                                      <p:cBhvr additive="base">
                                        <p:cTn id="13"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
                                            <p:txEl>
                                              <p:pRg st="0" end="0"/>
                                            </p:txEl>
                                          </p:spTgt>
                                        </p:tgtEl>
                                        <p:attrNameLst>
                                          <p:attrName>style.visibility</p:attrName>
                                        </p:attrNameLst>
                                      </p:cBhvr>
                                      <p:to>
                                        <p:strVal val="visible"/>
                                      </p:to>
                                    </p:set>
                                    <p:anim calcmode="lin" valueType="num">
                                      <p:cBhvr additive="base">
                                        <p:cTn id="19"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anim calcmode="lin" valueType="num">
                                      <p:cBhvr additive="base">
                                        <p:cTn id="25"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7">
                                            <p:txEl>
                                              <p:pRg st="0" end="0"/>
                                            </p:txEl>
                                          </p:spTgt>
                                        </p:tgtEl>
                                        <p:attrNameLst>
                                          <p:attrName>style.visibility</p:attrName>
                                        </p:attrNameLst>
                                      </p:cBhvr>
                                      <p:to>
                                        <p:strVal val="visible"/>
                                      </p:to>
                                    </p:set>
                                    <p:animEffect transition="in" filter="blinds(horizontal)">
                                      <p:cBhvr>
                                        <p:cTn id="31" dur="1000"/>
                                        <p:tgtEl>
                                          <p:spTgt spid="27">
                                            <p:txEl>
                                              <p:pRg st="0" end="0"/>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27">
                                            <p:txEl>
                                              <p:pRg st="1" end="1"/>
                                            </p:txEl>
                                          </p:spTgt>
                                        </p:tgtEl>
                                        <p:attrNameLst>
                                          <p:attrName>style.visibility</p:attrName>
                                        </p:attrNameLst>
                                      </p:cBhvr>
                                      <p:to>
                                        <p:strVal val="visible"/>
                                      </p:to>
                                    </p:set>
                                    <p:animEffect transition="in" filter="blinds(horizontal)">
                                      <p:cBhvr>
                                        <p:cTn id="34" dur="1000"/>
                                        <p:tgtEl>
                                          <p:spTgt spid="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3"/>
          <p:cNvSpPr>
            <a:spLocks noGrp="1"/>
          </p:cNvSpPr>
          <p:nvPr>
            <p:ph type="sldNum" sz="quarter" idx="12"/>
          </p:nvPr>
        </p:nvSpPr>
        <p:spPr>
          <a:noFill/>
        </p:spPr>
        <p:txBody>
          <a:bodyPr/>
          <a:lstStyle/>
          <a:p>
            <a:fld id="{0EB22F0F-4B21-4F45-89CD-E6FE45724086}" type="slidenum">
              <a:rPr lang="en-AU" smtClean="0"/>
              <a:pPr/>
              <a:t>12</a:t>
            </a:fld>
            <a:endParaRPr lang="en-AU"/>
          </a:p>
        </p:txBody>
      </p:sp>
      <p:sp>
        <p:nvSpPr>
          <p:cNvPr id="5" name="Rectangle 4"/>
          <p:cNvSpPr/>
          <p:nvPr/>
        </p:nvSpPr>
        <p:spPr>
          <a:xfrm>
            <a:off x="280369" y="136524"/>
            <a:ext cx="8693150" cy="5262979"/>
          </a:xfrm>
          <a:prstGeom prst="rect">
            <a:avLst/>
          </a:prstGeom>
        </p:spPr>
        <p:txBody>
          <a:bodyPr wrap="square">
            <a:spAutoFit/>
          </a:bodyPr>
          <a:lstStyle/>
          <a:p>
            <a:pPr>
              <a:defRPr/>
            </a:pPr>
            <a:r>
              <a:rPr lang="en-US" sz="4800" b="1" dirty="0">
                <a:solidFill>
                  <a:schemeClr val="bg1"/>
                </a:solidFill>
                <a:latin typeface="Cambria" pitchFamily="18" charset="0"/>
                <a:cs typeface="Arial" pitchFamily="34" charset="0"/>
              </a:rPr>
              <a:t>THE.BREACH</a:t>
            </a:r>
          </a:p>
          <a:p>
            <a:pPr>
              <a:defRPr/>
            </a:pPr>
            <a:r>
              <a:rPr lang="en-US" sz="3600" dirty="0">
                <a:solidFill>
                  <a:schemeClr val="bg1"/>
                </a:solidFill>
                <a:latin typeface="Cambria" pitchFamily="18" charset="0"/>
                <a:cs typeface="Arial" pitchFamily="34" charset="0"/>
              </a:rPr>
              <a:t>	106-4  The Seals was broke. Why? In the last Church Age to reveal these truths. Why? The Lamb broke the Seals and revealed them to His church in order to collect His subjects for His Kingdom, His Bride. </a:t>
            </a:r>
            <a:r>
              <a:rPr lang="en-US" sz="3600" dirty="0">
                <a:solidFill>
                  <a:srgbClr val="FFFF00"/>
                </a:solidFill>
                <a:latin typeface="Cambria" pitchFamily="18" charset="0"/>
                <a:cs typeface="Arial" pitchFamily="34" charset="0"/>
              </a:rPr>
              <a:t>He wants to bring His subjects to Him now.</a:t>
            </a:r>
          </a:p>
          <a:p>
            <a:pPr algn="r">
              <a:defRPr/>
            </a:pPr>
            <a:r>
              <a:rPr lang="en-US" sz="3600" dirty="0">
                <a:solidFill>
                  <a:schemeClr val="bg1"/>
                </a:solidFill>
                <a:latin typeface="Cambria" pitchFamily="18" charset="0"/>
                <a:cs typeface="Arial" pitchFamily="34" charset="0"/>
              </a:rPr>
              <a:t>63-0317</a:t>
            </a:r>
          </a:p>
        </p:txBody>
      </p:sp>
      <p:sp>
        <p:nvSpPr>
          <p:cNvPr id="2" name="Date Placeholder 1">
            <a:extLst>
              <a:ext uri="{FF2B5EF4-FFF2-40B4-BE49-F238E27FC236}">
                <a16:creationId xmlns:a16="http://schemas.microsoft.com/office/drawing/2014/main" id="{1CC950B5-848C-4CA3-98A1-B3DE115EF484}"/>
              </a:ext>
            </a:extLst>
          </p:cNvPr>
          <p:cNvSpPr>
            <a:spLocks noGrp="1"/>
          </p:cNvSpPr>
          <p:nvPr>
            <p:ph type="dt" sz="half" idx="10"/>
          </p:nvPr>
        </p:nvSpPr>
        <p:spPr/>
        <p:txBody>
          <a:bodyPr/>
          <a:lstStyle/>
          <a:p>
            <a:r>
              <a:rPr lang="en-US"/>
              <a:t>3/31/2019</a:t>
            </a:r>
          </a:p>
        </p:txBody>
      </p:sp>
      <p:sp>
        <p:nvSpPr>
          <p:cNvPr id="3" name="Footer Placeholder 2">
            <a:extLst>
              <a:ext uri="{FF2B5EF4-FFF2-40B4-BE49-F238E27FC236}">
                <a16:creationId xmlns:a16="http://schemas.microsoft.com/office/drawing/2014/main" id="{396B11CF-C0BA-4A33-89A9-C2B63FFC3118}"/>
              </a:ext>
            </a:extLst>
          </p:cNvPr>
          <p:cNvSpPr>
            <a:spLocks noGrp="1"/>
          </p:cNvSpPr>
          <p:nvPr>
            <p:ph type="ftr" sz="quarter" idx="11"/>
          </p:nvPr>
        </p:nvSpPr>
        <p:spPr/>
        <p:txBody>
          <a:bodyPr/>
          <a:lstStyle/>
          <a:p>
            <a:r>
              <a:rPr lang="en-US"/>
              <a:t>End Time Faith</a:t>
            </a:r>
          </a:p>
        </p:txBody>
      </p:sp>
    </p:spTree>
  </p:cSld>
  <p:clrMapOvr>
    <a:masterClrMapping/>
  </p:clrMapOvr>
  <p:transition spd="med" advTm="5000">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1"/>
          <p:cNvSpPr>
            <a:spLocks noGrp="1"/>
          </p:cNvSpPr>
          <p:nvPr>
            <p:ph type="sldNum" sz="quarter" idx="12"/>
          </p:nvPr>
        </p:nvSpPr>
        <p:spPr>
          <a:noFill/>
        </p:spPr>
        <p:txBody>
          <a:bodyPr/>
          <a:lstStyle/>
          <a:p>
            <a:fld id="{16136EC3-383A-47E3-AEE8-446695152C36}" type="slidenum">
              <a:rPr lang="en-AU" smtClean="0"/>
              <a:pPr/>
              <a:t>14</a:t>
            </a:fld>
            <a:endParaRPr lang="en-AU"/>
          </a:p>
        </p:txBody>
      </p:sp>
      <p:sp>
        <p:nvSpPr>
          <p:cNvPr id="3" name="Rectangle 2"/>
          <p:cNvSpPr/>
          <p:nvPr/>
        </p:nvSpPr>
        <p:spPr>
          <a:xfrm>
            <a:off x="131734" y="43534"/>
            <a:ext cx="8927025" cy="7663636"/>
          </a:xfrm>
          <a:prstGeom prst="rect">
            <a:avLst/>
          </a:prstGeom>
        </p:spPr>
        <p:txBody>
          <a:bodyPr wrap="square">
            <a:spAutoFit/>
          </a:bodyPr>
          <a:lstStyle/>
          <a:p>
            <a:pPr>
              <a:defRPr/>
            </a:pPr>
            <a:r>
              <a:rPr lang="en-US" sz="4000" b="1" dirty="0">
                <a:solidFill>
                  <a:schemeClr val="bg1"/>
                </a:solidFill>
                <a:latin typeface="Cambria" pitchFamily="18" charset="0"/>
              </a:rPr>
              <a:t>I CORINTHIANS 13:9</a:t>
            </a:r>
          </a:p>
          <a:p>
            <a:pPr>
              <a:defRPr/>
            </a:pPr>
            <a:r>
              <a:rPr lang="en-US" sz="2800" dirty="0">
                <a:solidFill>
                  <a:schemeClr val="bg1"/>
                </a:solidFill>
                <a:latin typeface="Cambria" pitchFamily="18" charset="0"/>
              </a:rPr>
              <a:t>	</a:t>
            </a:r>
            <a:r>
              <a:rPr lang="en-US" sz="2800" i="1" dirty="0">
                <a:solidFill>
                  <a:schemeClr val="bg1"/>
                </a:solidFill>
                <a:latin typeface="Cambria" pitchFamily="18" charset="0"/>
              </a:rPr>
              <a:t>For we know in part, and we prophesy in part. 10 But when that which is perfect is come, then that which is in part shall be done away. 11 When I was a child, I </a:t>
            </a:r>
            <a:r>
              <a:rPr lang="en-US" sz="2800" i="1" dirty="0" err="1">
                <a:solidFill>
                  <a:schemeClr val="bg1"/>
                </a:solidFill>
                <a:latin typeface="Cambria" pitchFamily="18" charset="0"/>
              </a:rPr>
              <a:t>spake</a:t>
            </a:r>
            <a:r>
              <a:rPr lang="en-US" sz="2800" i="1" dirty="0">
                <a:solidFill>
                  <a:schemeClr val="bg1"/>
                </a:solidFill>
                <a:latin typeface="Cambria" pitchFamily="18" charset="0"/>
              </a:rPr>
              <a:t> as a child, I understood as a child, I thought as a child: but when I became a man, I put away childish things. 12 For now we see through a glass, darkly; but then face to face: now I know in part; but then shall I know even as also I am known. </a:t>
            </a:r>
          </a:p>
          <a:p>
            <a:pPr>
              <a:defRPr/>
            </a:pPr>
            <a:r>
              <a:rPr lang="en-US" sz="4400" b="1" dirty="0">
                <a:solidFill>
                  <a:schemeClr val="bg1"/>
                </a:solidFill>
                <a:latin typeface="Cambria" pitchFamily="18" charset="0"/>
              </a:rPr>
              <a:t>COD </a:t>
            </a:r>
            <a:r>
              <a:rPr lang="en-US" sz="3200" b="1" dirty="0">
                <a:solidFill>
                  <a:schemeClr val="bg1"/>
                </a:solidFill>
                <a:latin typeface="Cambria" pitchFamily="18" charset="0"/>
              </a:rPr>
              <a:t>1</a:t>
            </a:r>
            <a:r>
              <a:rPr lang="en-US" sz="3200" dirty="0">
                <a:solidFill>
                  <a:schemeClr val="bg1"/>
                </a:solidFill>
                <a:latin typeface="Cambria" pitchFamily="18" charset="0"/>
              </a:rPr>
              <a:t>005-56   ... And we do have today, by God's help, the perfect interpretation of the Word with Divine vindication. Then that which is in part is done away with. </a:t>
            </a:r>
          </a:p>
          <a:p>
            <a:pPr algn="r">
              <a:defRPr/>
            </a:pPr>
            <a:r>
              <a:rPr lang="en-US" sz="3200" dirty="0">
                <a:solidFill>
                  <a:schemeClr val="bg1"/>
                </a:solidFill>
                <a:latin typeface="Cambria" pitchFamily="18" charset="0"/>
              </a:rPr>
              <a:t>64-0823</a:t>
            </a:r>
          </a:p>
          <a:p>
            <a:pPr>
              <a:defRPr/>
            </a:pPr>
            <a:endParaRPr lang="en-US" sz="2800" dirty="0">
              <a:solidFill>
                <a:schemeClr val="bg1"/>
              </a:solidFill>
              <a:latin typeface="Cambria" pitchFamily="18" charset="0"/>
            </a:endParaRPr>
          </a:p>
          <a:p>
            <a:pPr>
              <a:defRPr/>
            </a:pPr>
            <a:endParaRPr lang="en-US" sz="2800" dirty="0">
              <a:solidFill>
                <a:schemeClr val="bg1"/>
              </a:solidFill>
              <a:latin typeface="Cambria" pitchFamily="18" charset="0"/>
            </a:endParaRPr>
          </a:p>
        </p:txBody>
      </p:sp>
      <p:sp>
        <p:nvSpPr>
          <p:cNvPr id="2" name="Date Placeholder 1">
            <a:extLst>
              <a:ext uri="{FF2B5EF4-FFF2-40B4-BE49-F238E27FC236}">
                <a16:creationId xmlns:a16="http://schemas.microsoft.com/office/drawing/2014/main" id="{F8B9BDBB-310C-48AD-B09B-F46520E7B325}"/>
              </a:ext>
            </a:extLst>
          </p:cNvPr>
          <p:cNvSpPr>
            <a:spLocks noGrp="1"/>
          </p:cNvSpPr>
          <p:nvPr>
            <p:ph type="dt" sz="half" idx="10"/>
          </p:nvPr>
        </p:nvSpPr>
        <p:spPr/>
        <p:txBody>
          <a:bodyPr/>
          <a:lstStyle/>
          <a:p>
            <a:r>
              <a:rPr lang="en-US"/>
              <a:t>3/31/2019</a:t>
            </a:r>
          </a:p>
        </p:txBody>
      </p:sp>
      <p:sp>
        <p:nvSpPr>
          <p:cNvPr id="4" name="Footer Placeholder 3">
            <a:extLst>
              <a:ext uri="{FF2B5EF4-FFF2-40B4-BE49-F238E27FC236}">
                <a16:creationId xmlns:a16="http://schemas.microsoft.com/office/drawing/2014/main" id="{2311EDFD-B876-4B1E-B76E-60BC0616BBCE}"/>
              </a:ext>
            </a:extLst>
          </p:cNvPr>
          <p:cNvSpPr>
            <a:spLocks noGrp="1"/>
          </p:cNvSpPr>
          <p:nvPr>
            <p:ph type="ftr" sz="quarter" idx="11"/>
          </p:nvPr>
        </p:nvSpPr>
        <p:spPr/>
        <p:txBody>
          <a:bodyPr/>
          <a:lstStyle/>
          <a:p>
            <a:r>
              <a:rPr lang="en-US"/>
              <a:t>End Time Faith</a:t>
            </a:r>
          </a:p>
        </p:txBody>
      </p:sp>
    </p:spTree>
  </p:cSld>
  <p:clrMapOvr>
    <a:masterClrMapping/>
  </p:clrMapOvr>
  <p:transition spd="med" advTm="5000">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550" y="136524"/>
            <a:ext cx="8771718" cy="4708981"/>
          </a:xfrm>
          <a:prstGeom prst="rect">
            <a:avLst/>
          </a:prstGeom>
        </p:spPr>
        <p:txBody>
          <a:bodyPr wrap="square">
            <a:spAutoFit/>
          </a:bodyPr>
          <a:lstStyle/>
          <a:p>
            <a:r>
              <a:rPr lang="en-US" sz="4400" b="1" spc="10" dirty="0">
                <a:solidFill>
                  <a:schemeClr val="bg1"/>
                </a:solidFill>
                <a:latin typeface="Cambria" pitchFamily="18" charset="0"/>
              </a:rPr>
              <a:t>THE.TOKEN</a:t>
            </a:r>
          </a:p>
          <a:p>
            <a:r>
              <a:rPr lang="en-US" sz="3200" spc="10" dirty="0">
                <a:solidFill>
                  <a:schemeClr val="bg1"/>
                </a:solidFill>
                <a:latin typeface="Cambria" pitchFamily="18" charset="0"/>
              </a:rPr>
              <a:t>  	24  I am looking for a time of a break forth, of the Spirit of God, in these last days that we're now living in; </a:t>
            </a:r>
            <a:r>
              <a:rPr lang="en-US" sz="3200" spc="10" dirty="0">
                <a:solidFill>
                  <a:srgbClr val="FFFF00"/>
                </a:solidFill>
                <a:latin typeface="Cambria" pitchFamily="18" charset="0"/>
              </a:rPr>
              <a:t>for another surge of the Holy Spirit, into the Church; for a rapturing faith, just before it comes. </a:t>
            </a:r>
            <a:r>
              <a:rPr lang="en-US" sz="3200" spc="10" dirty="0">
                <a:solidFill>
                  <a:schemeClr val="bg1"/>
                </a:solidFill>
                <a:latin typeface="Cambria" pitchFamily="18" charset="0"/>
              </a:rPr>
              <a:t>And everything is sitting straight in order for that. And I believe that we're now at the time that the Word should have preeminence. 							63-1128</a:t>
            </a:r>
          </a:p>
        </p:txBody>
      </p:sp>
      <p:sp>
        <p:nvSpPr>
          <p:cNvPr id="3" name="Date Placeholder 2">
            <a:extLst>
              <a:ext uri="{FF2B5EF4-FFF2-40B4-BE49-F238E27FC236}">
                <a16:creationId xmlns:a16="http://schemas.microsoft.com/office/drawing/2014/main" id="{64CBE084-E097-44D1-A92F-638052D590C2}"/>
              </a:ext>
            </a:extLst>
          </p:cNvPr>
          <p:cNvSpPr>
            <a:spLocks noGrp="1"/>
          </p:cNvSpPr>
          <p:nvPr>
            <p:ph type="dt" sz="half" idx="10"/>
          </p:nvPr>
        </p:nvSpPr>
        <p:spPr/>
        <p:txBody>
          <a:bodyPr/>
          <a:lstStyle/>
          <a:p>
            <a:r>
              <a:rPr lang="en-US"/>
              <a:t>3/31/2019</a:t>
            </a:r>
          </a:p>
        </p:txBody>
      </p:sp>
      <p:sp>
        <p:nvSpPr>
          <p:cNvPr id="4" name="Footer Placeholder 3">
            <a:extLst>
              <a:ext uri="{FF2B5EF4-FFF2-40B4-BE49-F238E27FC236}">
                <a16:creationId xmlns:a16="http://schemas.microsoft.com/office/drawing/2014/main" id="{40F07117-36FA-4534-8A07-229FACFA5D73}"/>
              </a:ext>
            </a:extLst>
          </p:cNvPr>
          <p:cNvSpPr>
            <a:spLocks noGrp="1"/>
          </p:cNvSpPr>
          <p:nvPr>
            <p:ph type="ftr" sz="quarter" idx="11"/>
          </p:nvPr>
        </p:nvSpPr>
        <p:spPr/>
        <p:txBody>
          <a:bodyPr/>
          <a:lstStyle/>
          <a:p>
            <a:r>
              <a:rPr lang="en-US"/>
              <a:t>End Time Faith</a:t>
            </a:r>
          </a:p>
        </p:txBody>
      </p:sp>
      <p:sp>
        <p:nvSpPr>
          <p:cNvPr id="5" name="Slide Number Placeholder 4">
            <a:extLst>
              <a:ext uri="{FF2B5EF4-FFF2-40B4-BE49-F238E27FC236}">
                <a16:creationId xmlns:a16="http://schemas.microsoft.com/office/drawing/2014/main" id="{A223E23E-A4DC-4ACB-A008-D5F4A1475722}"/>
              </a:ext>
            </a:extLst>
          </p:cNvPr>
          <p:cNvSpPr>
            <a:spLocks noGrp="1"/>
          </p:cNvSpPr>
          <p:nvPr>
            <p:ph type="sldNum" sz="quarter" idx="12"/>
          </p:nvPr>
        </p:nvSpPr>
        <p:spPr/>
        <p:txBody>
          <a:bodyPr/>
          <a:lstStyle/>
          <a:p>
            <a:fld id="{5B62FEA9-4F7B-4CB1-BC6A-C4E0A24432EA}" type="slidenum">
              <a:rPr lang="en-US" smtClean="0"/>
              <a:pPr/>
              <a:t>15</a:t>
            </a:fld>
            <a:endParaRPr lang="en-US"/>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16AAE2-DFA6-43FD-9CCA-EB94B436C666}"/>
              </a:ext>
            </a:extLst>
          </p:cNvPr>
          <p:cNvSpPr>
            <a:spLocks noGrp="1"/>
          </p:cNvSpPr>
          <p:nvPr>
            <p:ph type="dt" sz="half" idx="10"/>
          </p:nvPr>
        </p:nvSpPr>
        <p:spPr/>
        <p:txBody>
          <a:bodyPr/>
          <a:lstStyle/>
          <a:p>
            <a:r>
              <a:rPr lang="en-US"/>
              <a:t>3/31/2019</a:t>
            </a:r>
          </a:p>
        </p:txBody>
      </p:sp>
      <p:sp>
        <p:nvSpPr>
          <p:cNvPr id="3" name="Footer Placeholder 2">
            <a:extLst>
              <a:ext uri="{FF2B5EF4-FFF2-40B4-BE49-F238E27FC236}">
                <a16:creationId xmlns:a16="http://schemas.microsoft.com/office/drawing/2014/main" id="{FBDAF218-13C9-443B-BEFB-43594ADEBD3A}"/>
              </a:ext>
            </a:extLst>
          </p:cNvPr>
          <p:cNvSpPr>
            <a:spLocks noGrp="1"/>
          </p:cNvSpPr>
          <p:nvPr>
            <p:ph type="ftr" sz="quarter" idx="11"/>
          </p:nvPr>
        </p:nvSpPr>
        <p:spPr/>
        <p:txBody>
          <a:bodyPr/>
          <a:lstStyle/>
          <a:p>
            <a:r>
              <a:rPr lang="en-US"/>
              <a:t>End Time Faith</a:t>
            </a:r>
          </a:p>
        </p:txBody>
      </p:sp>
      <p:sp>
        <p:nvSpPr>
          <p:cNvPr id="4" name="Slide Number Placeholder 3">
            <a:extLst>
              <a:ext uri="{FF2B5EF4-FFF2-40B4-BE49-F238E27FC236}">
                <a16:creationId xmlns:a16="http://schemas.microsoft.com/office/drawing/2014/main" id="{F67A7D69-3D24-4233-A76D-03A69BA66173}"/>
              </a:ext>
            </a:extLst>
          </p:cNvPr>
          <p:cNvSpPr>
            <a:spLocks noGrp="1"/>
          </p:cNvSpPr>
          <p:nvPr>
            <p:ph type="sldNum" sz="quarter" idx="12"/>
          </p:nvPr>
        </p:nvSpPr>
        <p:spPr/>
        <p:txBody>
          <a:bodyPr/>
          <a:lstStyle/>
          <a:p>
            <a:fld id="{5B62FEA9-4F7B-4CB1-BC6A-C4E0A24432EA}" type="slidenum">
              <a:rPr lang="en-US" smtClean="0"/>
              <a:pPr/>
              <a:t>16</a:t>
            </a:fld>
            <a:endParaRPr lang="en-US"/>
          </a:p>
        </p:txBody>
      </p:sp>
      <p:sp>
        <p:nvSpPr>
          <p:cNvPr id="6" name="Rectangle 5">
            <a:extLst>
              <a:ext uri="{FF2B5EF4-FFF2-40B4-BE49-F238E27FC236}">
                <a16:creationId xmlns:a16="http://schemas.microsoft.com/office/drawing/2014/main" id="{7E4FE277-153A-4C77-AF24-7A44735C43D8}"/>
              </a:ext>
            </a:extLst>
          </p:cNvPr>
          <p:cNvSpPr/>
          <p:nvPr/>
        </p:nvSpPr>
        <p:spPr>
          <a:xfrm>
            <a:off x="364210" y="240223"/>
            <a:ext cx="8593810" cy="4154984"/>
          </a:xfrm>
          <a:prstGeom prst="rect">
            <a:avLst/>
          </a:prstGeom>
        </p:spPr>
        <p:txBody>
          <a:bodyPr wrap="square">
            <a:spAutoFit/>
          </a:bodyPr>
          <a:lstStyle/>
          <a:p>
            <a:r>
              <a:rPr lang="en-US" sz="3600" b="1" dirty="0">
                <a:solidFill>
                  <a:schemeClr val="bg1"/>
                </a:solidFill>
              </a:rPr>
              <a:t>WHY.IS.IT.THAT.SO.MANY.CHRISTIANS.</a:t>
            </a:r>
          </a:p>
          <a:p>
            <a:r>
              <a:rPr lang="en-US" sz="3600" b="1" dirty="0">
                <a:solidFill>
                  <a:schemeClr val="bg1"/>
                </a:solidFill>
              </a:rPr>
              <a:t>FIND.IT.SO.HARD.TO.LIVE.</a:t>
            </a:r>
          </a:p>
          <a:p>
            <a:r>
              <a:rPr lang="en-US" sz="3600" b="1" dirty="0">
                <a:solidFill>
                  <a:schemeClr val="bg1"/>
                </a:solidFill>
              </a:rPr>
              <a:t>THE.CHRISTIAN.LIFE</a:t>
            </a:r>
          </a:p>
          <a:p>
            <a:r>
              <a:rPr lang="en-US" sz="2800" dirty="0">
                <a:solidFill>
                  <a:schemeClr val="bg1"/>
                </a:solidFill>
              </a:rPr>
              <a:t>	55 </a:t>
            </a:r>
            <a:r>
              <a:rPr lang="en-US" sz="3200" dirty="0">
                <a:solidFill>
                  <a:schemeClr val="bg1"/>
                </a:solidFill>
              </a:rPr>
              <a:t> Intellectual will never do it. Mental conception will never do it. </a:t>
            </a:r>
            <a:r>
              <a:rPr lang="en-US" sz="3200" dirty="0">
                <a:solidFill>
                  <a:srgbClr val="FFFF00"/>
                </a:solidFill>
              </a:rPr>
              <a:t>It's the work of the Holy Spirit that brings the human being to his place. </a:t>
            </a:r>
          </a:p>
          <a:p>
            <a:pPr algn="r"/>
            <a:r>
              <a:rPr lang="en-US" sz="2800" dirty="0">
                <a:solidFill>
                  <a:schemeClr val="bg1"/>
                </a:solidFill>
              </a:rPr>
              <a:t>57-0303</a:t>
            </a:r>
          </a:p>
        </p:txBody>
      </p:sp>
    </p:spTree>
    <p:extLst>
      <p:ext uri="{BB962C8B-B14F-4D97-AF65-F5344CB8AC3E}">
        <p14:creationId xmlns:p14="http://schemas.microsoft.com/office/powerpoint/2010/main" val="743125930"/>
      </p:ext>
    </p:extLst>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BC955E-173E-471E-A271-3342311EF56B}"/>
              </a:ext>
            </a:extLst>
          </p:cNvPr>
          <p:cNvSpPr>
            <a:spLocks noGrp="1"/>
          </p:cNvSpPr>
          <p:nvPr>
            <p:ph type="dt" sz="half" idx="10"/>
          </p:nvPr>
        </p:nvSpPr>
        <p:spPr/>
        <p:txBody>
          <a:bodyPr/>
          <a:lstStyle/>
          <a:p>
            <a:r>
              <a:rPr lang="en-US"/>
              <a:t>3/31/2019</a:t>
            </a:r>
          </a:p>
        </p:txBody>
      </p:sp>
      <p:sp>
        <p:nvSpPr>
          <p:cNvPr id="3" name="Footer Placeholder 2">
            <a:extLst>
              <a:ext uri="{FF2B5EF4-FFF2-40B4-BE49-F238E27FC236}">
                <a16:creationId xmlns:a16="http://schemas.microsoft.com/office/drawing/2014/main" id="{7C7564F4-B639-4435-BBE9-2D3A17DE176B}"/>
              </a:ext>
            </a:extLst>
          </p:cNvPr>
          <p:cNvSpPr>
            <a:spLocks noGrp="1"/>
          </p:cNvSpPr>
          <p:nvPr>
            <p:ph type="ftr" sz="quarter" idx="11"/>
          </p:nvPr>
        </p:nvSpPr>
        <p:spPr/>
        <p:txBody>
          <a:bodyPr/>
          <a:lstStyle/>
          <a:p>
            <a:r>
              <a:rPr lang="en-US"/>
              <a:t>End Time Faith</a:t>
            </a:r>
          </a:p>
        </p:txBody>
      </p:sp>
      <p:sp>
        <p:nvSpPr>
          <p:cNvPr id="4" name="Slide Number Placeholder 3">
            <a:extLst>
              <a:ext uri="{FF2B5EF4-FFF2-40B4-BE49-F238E27FC236}">
                <a16:creationId xmlns:a16="http://schemas.microsoft.com/office/drawing/2014/main" id="{C698F6CE-EB8C-455D-9C85-1D0DB66E04A9}"/>
              </a:ext>
            </a:extLst>
          </p:cNvPr>
          <p:cNvSpPr>
            <a:spLocks noGrp="1"/>
          </p:cNvSpPr>
          <p:nvPr>
            <p:ph type="sldNum" sz="quarter" idx="12"/>
          </p:nvPr>
        </p:nvSpPr>
        <p:spPr/>
        <p:txBody>
          <a:bodyPr/>
          <a:lstStyle/>
          <a:p>
            <a:fld id="{5B62FEA9-4F7B-4CB1-BC6A-C4E0A24432EA}" type="slidenum">
              <a:rPr lang="en-US" smtClean="0"/>
              <a:pPr/>
              <a:t>17</a:t>
            </a:fld>
            <a:endParaRPr lang="en-US"/>
          </a:p>
        </p:txBody>
      </p:sp>
      <p:sp>
        <p:nvSpPr>
          <p:cNvPr id="5" name="Rectangle 4">
            <a:extLst>
              <a:ext uri="{FF2B5EF4-FFF2-40B4-BE49-F238E27FC236}">
                <a16:creationId xmlns:a16="http://schemas.microsoft.com/office/drawing/2014/main" id="{0B6E2C4C-1447-4108-A04A-2728EE102211}"/>
              </a:ext>
            </a:extLst>
          </p:cNvPr>
          <p:cNvSpPr/>
          <p:nvPr/>
        </p:nvSpPr>
        <p:spPr>
          <a:xfrm>
            <a:off x="278969" y="232476"/>
            <a:ext cx="8671302" cy="5139869"/>
          </a:xfrm>
          <a:prstGeom prst="rect">
            <a:avLst/>
          </a:prstGeom>
        </p:spPr>
        <p:txBody>
          <a:bodyPr wrap="square">
            <a:spAutoFit/>
          </a:bodyPr>
          <a:lstStyle/>
          <a:p>
            <a:r>
              <a:rPr lang="en-US" sz="4000" b="1" spc="-150" dirty="0">
                <a:solidFill>
                  <a:schemeClr val="bg1"/>
                </a:solidFill>
              </a:rPr>
              <a:t>MARK.OF.THE.BEAST &amp; SEAL.OF.GOD</a:t>
            </a:r>
          </a:p>
          <a:p>
            <a:r>
              <a:rPr lang="en-US" sz="3200" dirty="0">
                <a:solidFill>
                  <a:schemeClr val="bg1"/>
                </a:solidFill>
              </a:rPr>
              <a:t>	42 Remember, the Holy Spirit come to seal those who God foreknew. It takes a conversion. 	God has to do it. No man comes to Jesus except God draws him first. </a:t>
            </a:r>
            <a:r>
              <a:rPr lang="en-US" sz="3200" dirty="0">
                <a:solidFill>
                  <a:srgbClr val="FFFF00"/>
                </a:solidFill>
              </a:rPr>
              <a:t>It takes the work of the Holy Spirit to even turn your heart. </a:t>
            </a:r>
            <a:r>
              <a:rPr lang="en-US" sz="3200" dirty="0">
                <a:solidFill>
                  <a:schemeClr val="bg1"/>
                </a:solidFill>
              </a:rPr>
              <a:t>Takes God. Someone said, "</a:t>
            </a:r>
            <a:r>
              <a:rPr lang="en-US" sz="3200" i="1" dirty="0">
                <a:solidFill>
                  <a:schemeClr val="bg1"/>
                </a:solidFill>
              </a:rPr>
              <a:t>I sought God and sought God." </a:t>
            </a:r>
            <a:r>
              <a:rPr lang="en-US" sz="3200" dirty="0">
                <a:solidFill>
                  <a:schemeClr val="bg1"/>
                </a:solidFill>
              </a:rPr>
              <a:t>No, no, no. God sought you, not you seeking God.</a:t>
            </a:r>
          </a:p>
          <a:p>
            <a:pPr algn="r"/>
            <a:r>
              <a:rPr lang="en-US" sz="3200" dirty="0">
                <a:solidFill>
                  <a:schemeClr val="bg1"/>
                </a:solidFill>
              </a:rPr>
              <a:t>61-0216</a:t>
            </a:r>
          </a:p>
        </p:txBody>
      </p:sp>
    </p:spTree>
    <p:extLst>
      <p:ext uri="{BB962C8B-B14F-4D97-AF65-F5344CB8AC3E}">
        <p14:creationId xmlns:p14="http://schemas.microsoft.com/office/powerpoint/2010/main" val="3252621630"/>
      </p:ext>
    </p:extLst>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3/31/2019</a:t>
            </a:r>
          </a:p>
        </p:txBody>
      </p:sp>
      <p:sp>
        <p:nvSpPr>
          <p:cNvPr id="3" name="Footer Placeholder 2"/>
          <p:cNvSpPr>
            <a:spLocks noGrp="1"/>
          </p:cNvSpPr>
          <p:nvPr>
            <p:ph type="ftr" sz="quarter" idx="11"/>
          </p:nvPr>
        </p:nvSpPr>
        <p:spPr/>
        <p:txBody>
          <a:bodyPr/>
          <a:lstStyle/>
          <a:p>
            <a:r>
              <a:rPr lang="en-US"/>
              <a:t>End Time Faith</a:t>
            </a:r>
          </a:p>
        </p:txBody>
      </p:sp>
      <p:sp>
        <p:nvSpPr>
          <p:cNvPr id="4" name="Slide Number Placeholder 3"/>
          <p:cNvSpPr>
            <a:spLocks noGrp="1"/>
          </p:cNvSpPr>
          <p:nvPr>
            <p:ph type="sldNum" sz="quarter" idx="12"/>
          </p:nvPr>
        </p:nvSpPr>
        <p:spPr/>
        <p:txBody>
          <a:bodyPr/>
          <a:lstStyle/>
          <a:p>
            <a:fld id="{34FBDB5F-F88B-4ECD-8AC6-E346D095E253}" type="slidenum">
              <a:rPr lang="en-US" smtClean="0"/>
              <a:pPr/>
              <a:t>18</a:t>
            </a:fld>
            <a:endParaRPr lang="en-US"/>
          </a:p>
        </p:txBody>
      </p:sp>
      <p:sp>
        <p:nvSpPr>
          <p:cNvPr id="5" name="Rectangle 4"/>
          <p:cNvSpPr/>
          <p:nvPr/>
        </p:nvSpPr>
        <p:spPr>
          <a:xfrm>
            <a:off x="165316" y="136524"/>
            <a:ext cx="8854698" cy="6124754"/>
          </a:xfrm>
          <a:prstGeom prst="rect">
            <a:avLst/>
          </a:prstGeom>
        </p:spPr>
        <p:txBody>
          <a:bodyPr wrap="square">
            <a:spAutoFit/>
          </a:bodyPr>
          <a:lstStyle/>
          <a:p>
            <a:r>
              <a:rPr lang="en-US" sz="4000" b="1" dirty="0">
                <a:solidFill>
                  <a:schemeClr val="bg1"/>
                </a:solidFill>
                <a:latin typeface="Cambria" pitchFamily="18" charset="0"/>
              </a:rPr>
              <a:t>THE.RESULTS.OF.DECISION</a:t>
            </a:r>
          </a:p>
          <a:p>
            <a:r>
              <a:rPr lang="en-US" sz="3200" dirty="0">
                <a:solidFill>
                  <a:schemeClr val="bg1"/>
                </a:solidFill>
                <a:latin typeface="Cambria" pitchFamily="18" charset="0"/>
              </a:rPr>
              <a:t>	75  Joshua said, </a:t>
            </a:r>
            <a:r>
              <a:rPr lang="en-US" sz="3200" i="1" dirty="0">
                <a:solidFill>
                  <a:schemeClr val="bg1"/>
                </a:solidFill>
                <a:latin typeface="Cambria" pitchFamily="18" charset="0"/>
              </a:rPr>
              <a:t>"Now, you're going to see the glory of God.</a:t>
            </a:r>
            <a:r>
              <a:rPr lang="en-US" sz="3200" dirty="0">
                <a:solidFill>
                  <a:schemeClr val="bg1"/>
                </a:solidFill>
                <a:latin typeface="Cambria" pitchFamily="18" charset="0"/>
              </a:rPr>
              <a:t>" For there hung the Pillar of Fire over them... “</a:t>
            </a:r>
            <a:r>
              <a:rPr lang="en-US" sz="3200" i="1" dirty="0">
                <a:solidFill>
                  <a:schemeClr val="bg1"/>
                </a:solidFill>
                <a:latin typeface="Cambria" pitchFamily="18" charset="0"/>
              </a:rPr>
              <a:t>But don't let it get out of your sight, 'cause you've never passed this way before</a:t>
            </a:r>
            <a:r>
              <a:rPr lang="en-US" sz="3200" dirty="0">
                <a:solidFill>
                  <a:schemeClr val="bg1"/>
                </a:solidFill>
                <a:latin typeface="Cambria" pitchFamily="18" charset="0"/>
              </a:rPr>
              <a:t>.“</a:t>
            </a:r>
          </a:p>
          <a:p>
            <a:r>
              <a:rPr lang="en-US" sz="3200" dirty="0">
                <a:solidFill>
                  <a:schemeClr val="bg1"/>
                </a:solidFill>
                <a:latin typeface="Cambria" pitchFamily="18" charset="0"/>
              </a:rPr>
              <a:t>	 I believe there's an experience for the Church “</a:t>
            </a:r>
            <a:r>
              <a:rPr lang="en-US" sz="3200" i="1" dirty="0">
                <a:solidFill>
                  <a:schemeClr val="bg1"/>
                </a:solidFill>
                <a:latin typeface="Cambria" pitchFamily="18" charset="0"/>
              </a:rPr>
              <a:t>…you've never passed this way before.” </a:t>
            </a:r>
          </a:p>
          <a:p>
            <a:r>
              <a:rPr lang="en-US" sz="3200" i="1" dirty="0">
                <a:solidFill>
                  <a:schemeClr val="bg1"/>
                </a:solidFill>
                <a:latin typeface="Cambria" pitchFamily="18" charset="0"/>
              </a:rPr>
              <a:t>	</a:t>
            </a:r>
            <a:r>
              <a:rPr lang="en-US" sz="3200" dirty="0">
                <a:solidFill>
                  <a:schemeClr val="bg1"/>
                </a:solidFill>
                <a:latin typeface="Cambria" pitchFamily="18" charset="0"/>
              </a:rPr>
              <a:t>To you people tonight, let's move out towards Jordan. God's here leading you. That's what's talking to your heart and telling you to do it, is the Holy Spirit. </a:t>
            </a:r>
          </a:p>
          <a:p>
            <a:pPr algn="r"/>
            <a:r>
              <a:rPr lang="en-US" sz="3200" dirty="0">
                <a:solidFill>
                  <a:schemeClr val="bg1"/>
                </a:solidFill>
                <a:latin typeface="Cambria" pitchFamily="18" charset="0"/>
              </a:rPr>
              <a:t>55-1008</a:t>
            </a:r>
          </a:p>
        </p:txBody>
      </p:sp>
    </p:spTree>
    <p:extLst>
      <p:ext uri="{BB962C8B-B14F-4D97-AF65-F5344CB8AC3E}">
        <p14:creationId xmlns:p14="http://schemas.microsoft.com/office/powerpoint/2010/main" val="732770524"/>
      </p:ext>
    </p:extLst>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3/31/2019</a:t>
            </a:r>
          </a:p>
        </p:txBody>
      </p:sp>
      <p:sp>
        <p:nvSpPr>
          <p:cNvPr id="3" name="Footer Placeholder 2"/>
          <p:cNvSpPr>
            <a:spLocks noGrp="1"/>
          </p:cNvSpPr>
          <p:nvPr>
            <p:ph type="ftr" sz="quarter" idx="11"/>
          </p:nvPr>
        </p:nvSpPr>
        <p:spPr/>
        <p:txBody>
          <a:bodyPr/>
          <a:lstStyle/>
          <a:p>
            <a:r>
              <a:rPr lang="en-US"/>
              <a:t>End Time Faith</a:t>
            </a:r>
          </a:p>
        </p:txBody>
      </p:sp>
      <p:sp>
        <p:nvSpPr>
          <p:cNvPr id="4" name="Slide Number Placeholder 3"/>
          <p:cNvSpPr>
            <a:spLocks noGrp="1"/>
          </p:cNvSpPr>
          <p:nvPr>
            <p:ph type="sldNum" sz="quarter" idx="12"/>
          </p:nvPr>
        </p:nvSpPr>
        <p:spPr/>
        <p:txBody>
          <a:bodyPr/>
          <a:lstStyle/>
          <a:p>
            <a:fld id="{34FBDB5F-F88B-4ECD-8AC6-E346D095E253}" type="slidenum">
              <a:rPr lang="en-US" smtClean="0"/>
              <a:pPr/>
              <a:t>19</a:t>
            </a:fld>
            <a:endParaRPr lang="en-US"/>
          </a:p>
        </p:txBody>
      </p:sp>
      <p:sp>
        <p:nvSpPr>
          <p:cNvPr id="5" name="Rectangle 4"/>
          <p:cNvSpPr/>
          <p:nvPr/>
        </p:nvSpPr>
        <p:spPr>
          <a:xfrm>
            <a:off x="271219" y="136524"/>
            <a:ext cx="8663553" cy="6001643"/>
          </a:xfrm>
          <a:prstGeom prst="rect">
            <a:avLst/>
          </a:prstGeom>
        </p:spPr>
        <p:txBody>
          <a:bodyPr wrap="square">
            <a:spAutoFit/>
          </a:bodyPr>
          <a:lstStyle/>
          <a:p>
            <a:r>
              <a:rPr lang="en-US" sz="3200" dirty="0">
                <a:solidFill>
                  <a:schemeClr val="bg1"/>
                </a:solidFill>
                <a:latin typeface="Cambria" pitchFamily="18" charset="0"/>
              </a:rPr>
              <a:t>	76  Now, I can see the people as they went marching on. The Angel of God took Jordan first. </a:t>
            </a:r>
            <a:r>
              <a:rPr lang="en-US" sz="3200" dirty="0">
                <a:solidFill>
                  <a:srgbClr val="FFFF00"/>
                </a:solidFill>
                <a:latin typeface="Cambria" pitchFamily="18" charset="0"/>
              </a:rPr>
              <a:t>The Angel of God will lead you every step of the way. </a:t>
            </a:r>
            <a:r>
              <a:rPr lang="en-US" sz="3200" dirty="0">
                <a:solidFill>
                  <a:schemeClr val="bg1"/>
                </a:solidFill>
                <a:latin typeface="Cambria" pitchFamily="18" charset="0"/>
              </a:rPr>
              <a:t>Sometimes you think that the trials are hard. God </a:t>
            </a:r>
            <a:r>
              <a:rPr lang="en-US" sz="3200" dirty="0" err="1">
                <a:solidFill>
                  <a:schemeClr val="bg1"/>
                </a:solidFill>
                <a:latin typeface="Cambria" pitchFamily="18" charset="0"/>
              </a:rPr>
              <a:t>ain't</a:t>
            </a:r>
            <a:r>
              <a:rPr lang="en-US" sz="3200" dirty="0">
                <a:solidFill>
                  <a:schemeClr val="bg1"/>
                </a:solidFill>
                <a:latin typeface="Cambria" pitchFamily="18" charset="0"/>
              </a:rPr>
              <a:t> in no hurry. You're the only one that's in a hurry.</a:t>
            </a:r>
          </a:p>
          <a:p>
            <a:r>
              <a:rPr lang="en-US" sz="3200" dirty="0">
                <a:solidFill>
                  <a:schemeClr val="bg1"/>
                </a:solidFill>
                <a:latin typeface="Cambria" pitchFamily="18" charset="0"/>
              </a:rPr>
              <a:t>	God let the Hebrew children go right in the fiery furnace. He let Daniel get right in the lion's den, before He ever come. </a:t>
            </a:r>
            <a:r>
              <a:rPr lang="en-US" sz="3200" dirty="0">
                <a:solidFill>
                  <a:srgbClr val="FFFF00"/>
                </a:solidFill>
                <a:latin typeface="Cambria" pitchFamily="18" charset="0"/>
              </a:rPr>
              <a:t>Just rise up and start walking by faith. </a:t>
            </a:r>
            <a:r>
              <a:rPr lang="en-US" sz="3200" dirty="0">
                <a:solidFill>
                  <a:schemeClr val="bg1"/>
                </a:solidFill>
                <a:latin typeface="Cambria" pitchFamily="18" charset="0"/>
              </a:rPr>
              <a:t>"God, I believe you. I'm bound for the promised land. God, You promised it to me, and here I come… </a:t>
            </a:r>
          </a:p>
        </p:txBody>
      </p:sp>
    </p:spTree>
    <p:extLst>
      <p:ext uri="{BB962C8B-B14F-4D97-AF65-F5344CB8AC3E}">
        <p14:creationId xmlns:p14="http://schemas.microsoft.com/office/powerpoint/2010/main" val="2105431967"/>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701F82-5A25-4BAF-8264-2D97E930E3D9}"/>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ABA85DD5-EAC8-4288-9342-D564D3ABED6E}"/>
              </a:ext>
            </a:extLst>
          </p:cNvPr>
          <p:cNvSpPr/>
          <p:nvPr/>
        </p:nvSpPr>
        <p:spPr>
          <a:xfrm>
            <a:off x="472697" y="307605"/>
            <a:ext cx="8416875" cy="4708981"/>
          </a:xfrm>
          <a:prstGeom prst="rect">
            <a:avLst/>
          </a:prstGeom>
        </p:spPr>
        <p:txBody>
          <a:bodyPr wrap="square">
            <a:spAutoFit/>
          </a:bodyPr>
          <a:lstStyle/>
          <a:p>
            <a:r>
              <a:rPr lang="en-US" sz="4400" b="1" dirty="0">
                <a:solidFill>
                  <a:schemeClr val="bg1"/>
                </a:solidFill>
              </a:rPr>
              <a:t>EXODUS 4:1-3</a:t>
            </a:r>
          </a:p>
          <a:p>
            <a:r>
              <a:rPr lang="en-US" sz="3200" i="1" dirty="0">
                <a:solidFill>
                  <a:schemeClr val="bg1"/>
                </a:solidFill>
              </a:rPr>
              <a:t>	And Moses answered and said, But, behold, they will not believe me, nor hearken unto my voice: for they will say, The LORD hath not appeared unto thee. 2 And the LORD said unto him, </a:t>
            </a:r>
            <a:r>
              <a:rPr lang="en-US" sz="3200" i="1" dirty="0">
                <a:solidFill>
                  <a:srgbClr val="FFFF00"/>
                </a:solidFill>
              </a:rPr>
              <a:t>What is that in thine hand? </a:t>
            </a:r>
            <a:r>
              <a:rPr lang="en-US" sz="3200" i="1" dirty="0">
                <a:solidFill>
                  <a:schemeClr val="bg1"/>
                </a:solidFill>
              </a:rPr>
              <a:t>And he said, A rod. 3  And he said, Cast it on the ground. And he cast it on the ground, and it became a serpent; and Moses fled from before it.</a:t>
            </a:r>
          </a:p>
        </p:txBody>
      </p:sp>
    </p:spTree>
    <p:extLst>
      <p:ext uri="{BB962C8B-B14F-4D97-AF65-F5344CB8AC3E}">
        <p14:creationId xmlns:p14="http://schemas.microsoft.com/office/powerpoint/2010/main" val="90775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82D862-CE22-418A-8EA4-6FBC5B196655}"/>
              </a:ext>
            </a:extLst>
          </p:cNvPr>
          <p:cNvSpPr>
            <a:spLocks noGrp="1"/>
          </p:cNvSpPr>
          <p:nvPr>
            <p:ph type="dt" sz="half" idx="10"/>
          </p:nvPr>
        </p:nvSpPr>
        <p:spPr/>
        <p:txBody>
          <a:bodyPr/>
          <a:lstStyle/>
          <a:p>
            <a:r>
              <a:rPr lang="en-US"/>
              <a:t>3/31/2019</a:t>
            </a:r>
          </a:p>
        </p:txBody>
      </p:sp>
      <p:sp>
        <p:nvSpPr>
          <p:cNvPr id="3" name="Footer Placeholder 2">
            <a:extLst>
              <a:ext uri="{FF2B5EF4-FFF2-40B4-BE49-F238E27FC236}">
                <a16:creationId xmlns:a16="http://schemas.microsoft.com/office/drawing/2014/main" id="{A3106835-DDCB-490F-9266-928BFFA8CAAB}"/>
              </a:ext>
            </a:extLst>
          </p:cNvPr>
          <p:cNvSpPr>
            <a:spLocks noGrp="1"/>
          </p:cNvSpPr>
          <p:nvPr>
            <p:ph type="ftr" sz="quarter" idx="11"/>
          </p:nvPr>
        </p:nvSpPr>
        <p:spPr/>
        <p:txBody>
          <a:bodyPr/>
          <a:lstStyle/>
          <a:p>
            <a:r>
              <a:rPr lang="en-ZA"/>
              <a:t>End Time Faith</a:t>
            </a:r>
            <a:endParaRPr lang="en-US" dirty="0"/>
          </a:p>
        </p:txBody>
      </p:sp>
      <p:sp>
        <p:nvSpPr>
          <p:cNvPr id="4" name="Slide Number Placeholder 3">
            <a:extLst>
              <a:ext uri="{FF2B5EF4-FFF2-40B4-BE49-F238E27FC236}">
                <a16:creationId xmlns:a16="http://schemas.microsoft.com/office/drawing/2014/main" id="{CB9E3A77-A060-4CB3-8FED-80C89E537317}"/>
              </a:ext>
            </a:extLst>
          </p:cNvPr>
          <p:cNvSpPr>
            <a:spLocks noGrp="1"/>
          </p:cNvSpPr>
          <p:nvPr>
            <p:ph type="sldNum" sz="quarter" idx="12"/>
          </p:nvPr>
        </p:nvSpPr>
        <p:spPr/>
        <p:txBody>
          <a:bodyPr/>
          <a:lstStyle/>
          <a:p>
            <a:fld id="{9D164B4E-BB64-4235-AA14-F42088F189EC}" type="slidenum">
              <a:rPr lang="en-US" smtClean="0"/>
              <a:t>3</a:t>
            </a:fld>
            <a:endParaRPr lang="en-US"/>
          </a:p>
        </p:txBody>
      </p:sp>
      <p:sp>
        <p:nvSpPr>
          <p:cNvPr id="5" name="Content Placeholder 4">
            <a:extLst>
              <a:ext uri="{FF2B5EF4-FFF2-40B4-BE49-F238E27FC236}">
                <a16:creationId xmlns:a16="http://schemas.microsoft.com/office/drawing/2014/main" id="{11E0B7E6-9FEB-40D7-A28E-73462298FB61}"/>
              </a:ext>
            </a:extLst>
          </p:cNvPr>
          <p:cNvSpPr>
            <a:spLocks noGrp="1"/>
          </p:cNvSpPr>
          <p:nvPr>
            <p:ph sz="quarter" idx="13"/>
          </p:nvPr>
        </p:nvSpPr>
        <p:spPr/>
        <p:txBody>
          <a:bodyPr/>
          <a:lstStyle/>
          <a:p>
            <a:endParaRPr lang="en-US"/>
          </a:p>
        </p:txBody>
      </p:sp>
      <p:sp>
        <p:nvSpPr>
          <p:cNvPr id="7" name="Rectangle 6">
            <a:extLst>
              <a:ext uri="{FF2B5EF4-FFF2-40B4-BE49-F238E27FC236}">
                <a16:creationId xmlns:a16="http://schemas.microsoft.com/office/drawing/2014/main" id="{BD141D0C-9A2B-4F2F-A620-FEAB3C06C75C}"/>
              </a:ext>
            </a:extLst>
          </p:cNvPr>
          <p:cNvSpPr/>
          <p:nvPr/>
        </p:nvSpPr>
        <p:spPr>
          <a:xfrm>
            <a:off x="181038" y="148209"/>
            <a:ext cx="8781923" cy="6001643"/>
          </a:xfrm>
          <a:prstGeom prst="rect">
            <a:avLst/>
          </a:prstGeom>
        </p:spPr>
        <p:txBody>
          <a:bodyPr wrap="square">
            <a:spAutoFit/>
          </a:bodyPr>
          <a:lstStyle/>
          <a:p>
            <a:r>
              <a:rPr lang="en-US" sz="3600" b="1" dirty="0">
                <a:solidFill>
                  <a:schemeClr val="bg1"/>
                </a:solidFill>
              </a:rPr>
              <a:t>MATTHEW 19:26</a:t>
            </a:r>
          </a:p>
          <a:p>
            <a:r>
              <a:rPr lang="en-US" sz="3200" i="1" dirty="0">
                <a:solidFill>
                  <a:schemeClr val="bg1"/>
                </a:solidFill>
              </a:rPr>
              <a:t>	But Jesus beheld them, and said unto them, With men this is impossible; but with God all things are possible.</a:t>
            </a:r>
          </a:p>
          <a:p>
            <a:endParaRPr lang="en-US" sz="3200" i="1" dirty="0">
              <a:solidFill>
                <a:schemeClr val="bg1"/>
              </a:solidFill>
            </a:endParaRPr>
          </a:p>
          <a:p>
            <a:r>
              <a:rPr lang="en-US" sz="3200" b="1" dirty="0">
                <a:solidFill>
                  <a:schemeClr val="bg1"/>
                </a:solidFill>
              </a:rPr>
              <a:t>I CORINTHIANS 3:21</a:t>
            </a:r>
          </a:p>
          <a:p>
            <a:r>
              <a:rPr lang="en-US" sz="3200" i="1" dirty="0">
                <a:solidFill>
                  <a:schemeClr val="bg1"/>
                </a:solidFill>
              </a:rPr>
              <a:t>	Therefore let no man glory in men. For all things are yours; 22 Whether Paul, or Apollos, or Cephas, or the world, or life, or death, or things present, or things to come; all are yours; 23 And ye are Christ's; and Christ is God's. </a:t>
            </a:r>
          </a:p>
          <a:p>
            <a:endParaRPr lang="en-US" sz="2800" i="1" dirty="0">
              <a:solidFill>
                <a:schemeClr val="bg1"/>
              </a:solidFill>
            </a:endParaRPr>
          </a:p>
        </p:txBody>
      </p:sp>
    </p:spTree>
    <p:extLst>
      <p:ext uri="{BB962C8B-B14F-4D97-AF65-F5344CB8AC3E}">
        <p14:creationId xmlns:p14="http://schemas.microsoft.com/office/powerpoint/2010/main" val="1626547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4FE390-4ED3-4E81-8C14-83B9A624A681}"/>
              </a:ext>
            </a:extLst>
          </p:cNvPr>
          <p:cNvSpPr>
            <a:spLocks noGrp="1"/>
          </p:cNvSpPr>
          <p:nvPr>
            <p:ph type="dt" sz="half" idx="10"/>
          </p:nvPr>
        </p:nvSpPr>
        <p:spPr/>
        <p:txBody>
          <a:bodyPr/>
          <a:lstStyle/>
          <a:p>
            <a:r>
              <a:rPr lang="en-US"/>
              <a:t>3/31/2019</a:t>
            </a:r>
          </a:p>
        </p:txBody>
      </p:sp>
      <p:sp>
        <p:nvSpPr>
          <p:cNvPr id="3" name="Footer Placeholder 2">
            <a:extLst>
              <a:ext uri="{FF2B5EF4-FFF2-40B4-BE49-F238E27FC236}">
                <a16:creationId xmlns:a16="http://schemas.microsoft.com/office/drawing/2014/main" id="{CB4329AD-A653-4B31-A3BE-A90C3B91DBF0}"/>
              </a:ext>
            </a:extLst>
          </p:cNvPr>
          <p:cNvSpPr>
            <a:spLocks noGrp="1"/>
          </p:cNvSpPr>
          <p:nvPr>
            <p:ph type="ftr" sz="quarter" idx="11"/>
          </p:nvPr>
        </p:nvSpPr>
        <p:spPr/>
        <p:txBody>
          <a:bodyPr/>
          <a:lstStyle/>
          <a:p>
            <a:r>
              <a:rPr lang="en-ZA"/>
              <a:t>End Time Faith</a:t>
            </a:r>
            <a:endParaRPr lang="en-US" dirty="0"/>
          </a:p>
        </p:txBody>
      </p:sp>
      <p:sp>
        <p:nvSpPr>
          <p:cNvPr id="4" name="Slide Number Placeholder 3">
            <a:extLst>
              <a:ext uri="{FF2B5EF4-FFF2-40B4-BE49-F238E27FC236}">
                <a16:creationId xmlns:a16="http://schemas.microsoft.com/office/drawing/2014/main" id="{C4114C46-9462-4577-AE09-D0A899032DBD}"/>
              </a:ext>
            </a:extLst>
          </p:cNvPr>
          <p:cNvSpPr>
            <a:spLocks noGrp="1"/>
          </p:cNvSpPr>
          <p:nvPr>
            <p:ph type="sldNum" sz="quarter" idx="12"/>
          </p:nvPr>
        </p:nvSpPr>
        <p:spPr/>
        <p:txBody>
          <a:bodyPr/>
          <a:lstStyle/>
          <a:p>
            <a:fld id="{9D164B4E-BB64-4235-AA14-F42088F189EC}" type="slidenum">
              <a:rPr lang="en-US" smtClean="0"/>
              <a:t>4</a:t>
            </a:fld>
            <a:endParaRPr lang="en-US"/>
          </a:p>
        </p:txBody>
      </p:sp>
      <p:sp>
        <p:nvSpPr>
          <p:cNvPr id="5" name="Content Placeholder 4">
            <a:extLst>
              <a:ext uri="{FF2B5EF4-FFF2-40B4-BE49-F238E27FC236}">
                <a16:creationId xmlns:a16="http://schemas.microsoft.com/office/drawing/2014/main" id="{D21357B8-59B5-4A93-80F1-F253B5A4BF94}"/>
              </a:ext>
            </a:extLst>
          </p:cNvPr>
          <p:cNvSpPr>
            <a:spLocks noGrp="1"/>
          </p:cNvSpPr>
          <p:nvPr>
            <p:ph sz="quarter" idx="13"/>
          </p:nvPr>
        </p:nvSpPr>
        <p:spPr/>
        <p:txBody>
          <a:bodyPr/>
          <a:lstStyle/>
          <a:p>
            <a:endParaRPr lang="en-US"/>
          </a:p>
        </p:txBody>
      </p:sp>
      <p:sp>
        <p:nvSpPr>
          <p:cNvPr id="7" name="Rectangle 6">
            <a:extLst>
              <a:ext uri="{FF2B5EF4-FFF2-40B4-BE49-F238E27FC236}">
                <a16:creationId xmlns:a16="http://schemas.microsoft.com/office/drawing/2014/main" id="{B0FC57A7-5F32-4879-948E-EB1F169DD3DE}"/>
              </a:ext>
            </a:extLst>
          </p:cNvPr>
          <p:cNvSpPr/>
          <p:nvPr/>
        </p:nvSpPr>
        <p:spPr>
          <a:xfrm>
            <a:off x="316051" y="136524"/>
            <a:ext cx="8511898" cy="5201424"/>
          </a:xfrm>
          <a:prstGeom prst="rect">
            <a:avLst/>
          </a:prstGeom>
        </p:spPr>
        <p:txBody>
          <a:bodyPr wrap="square">
            <a:spAutoFit/>
          </a:bodyPr>
          <a:lstStyle/>
          <a:p>
            <a:r>
              <a:rPr lang="en-US" sz="4400" b="1" dirty="0">
                <a:solidFill>
                  <a:schemeClr val="bg1"/>
                </a:solidFill>
              </a:rPr>
              <a:t>PREPARATION</a:t>
            </a:r>
          </a:p>
          <a:p>
            <a:r>
              <a:rPr lang="en-US" sz="3200" dirty="0">
                <a:solidFill>
                  <a:schemeClr val="bg1"/>
                </a:solidFill>
              </a:rPr>
              <a:t>	51 There's more than a jawbone of a mule laying next to you tonight. Let's get up and do something about it. Let's forsake these old cots, stretchers, wheelchairs, crutches, and say, </a:t>
            </a:r>
            <a:r>
              <a:rPr lang="en-US" sz="3200" i="1" dirty="0">
                <a:solidFill>
                  <a:schemeClr val="bg1"/>
                </a:solidFill>
              </a:rPr>
              <a:t>"It belongs to the devil. I have no more to do with it."</a:t>
            </a:r>
            <a:r>
              <a:rPr lang="en-US" sz="3200" i="1" dirty="0">
                <a:solidFill>
                  <a:srgbClr val="FFFF00"/>
                </a:solidFill>
              </a:rPr>
              <a:t> 	</a:t>
            </a:r>
            <a:r>
              <a:rPr lang="en-US" sz="3200" dirty="0">
                <a:solidFill>
                  <a:srgbClr val="FFFF00"/>
                </a:solidFill>
              </a:rPr>
              <a:t>I claim Jesus Christ's Word's right. </a:t>
            </a:r>
            <a:r>
              <a:rPr lang="en-US" sz="3200" dirty="0">
                <a:solidFill>
                  <a:schemeClr val="bg1"/>
                </a:solidFill>
              </a:rPr>
              <a:t>Claim your God given privileges, and the devil hasn't got any privilege, one legal power over any believer. He was stripped and robbed at Calvary. </a:t>
            </a:r>
            <a:endParaRPr lang="en-US" sz="2000" dirty="0">
              <a:solidFill>
                <a:schemeClr val="bg1"/>
              </a:solidFill>
            </a:endParaRPr>
          </a:p>
        </p:txBody>
      </p:sp>
    </p:spTree>
    <p:extLst>
      <p:ext uri="{BB962C8B-B14F-4D97-AF65-F5344CB8AC3E}">
        <p14:creationId xmlns:p14="http://schemas.microsoft.com/office/powerpoint/2010/main" val="410938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0813E1-BFDA-402D-BA34-A637E639DF96}"/>
              </a:ext>
            </a:extLst>
          </p:cNvPr>
          <p:cNvSpPr>
            <a:spLocks noGrp="1"/>
          </p:cNvSpPr>
          <p:nvPr>
            <p:ph type="dt" sz="half" idx="10"/>
          </p:nvPr>
        </p:nvSpPr>
        <p:spPr/>
        <p:txBody>
          <a:bodyPr/>
          <a:lstStyle/>
          <a:p>
            <a:r>
              <a:rPr lang="en-US"/>
              <a:t>3/31/2019</a:t>
            </a:r>
          </a:p>
        </p:txBody>
      </p:sp>
      <p:sp>
        <p:nvSpPr>
          <p:cNvPr id="3" name="Footer Placeholder 2">
            <a:extLst>
              <a:ext uri="{FF2B5EF4-FFF2-40B4-BE49-F238E27FC236}">
                <a16:creationId xmlns:a16="http://schemas.microsoft.com/office/drawing/2014/main" id="{15A2A3B8-B8F4-4953-A1F5-EB9E678C21AA}"/>
              </a:ext>
            </a:extLst>
          </p:cNvPr>
          <p:cNvSpPr>
            <a:spLocks noGrp="1"/>
          </p:cNvSpPr>
          <p:nvPr>
            <p:ph type="ftr" sz="quarter" idx="11"/>
          </p:nvPr>
        </p:nvSpPr>
        <p:spPr/>
        <p:txBody>
          <a:bodyPr/>
          <a:lstStyle/>
          <a:p>
            <a:r>
              <a:rPr lang="en-ZA"/>
              <a:t>End Time Faith</a:t>
            </a:r>
            <a:endParaRPr lang="en-US" dirty="0"/>
          </a:p>
        </p:txBody>
      </p:sp>
      <p:sp>
        <p:nvSpPr>
          <p:cNvPr id="4" name="Slide Number Placeholder 3">
            <a:extLst>
              <a:ext uri="{FF2B5EF4-FFF2-40B4-BE49-F238E27FC236}">
                <a16:creationId xmlns:a16="http://schemas.microsoft.com/office/drawing/2014/main" id="{1BAD9348-5FE9-4A60-9C92-A99393901514}"/>
              </a:ext>
            </a:extLst>
          </p:cNvPr>
          <p:cNvSpPr>
            <a:spLocks noGrp="1"/>
          </p:cNvSpPr>
          <p:nvPr>
            <p:ph type="sldNum" sz="quarter" idx="12"/>
          </p:nvPr>
        </p:nvSpPr>
        <p:spPr/>
        <p:txBody>
          <a:bodyPr/>
          <a:lstStyle/>
          <a:p>
            <a:fld id="{9D164B4E-BB64-4235-AA14-F42088F189EC}" type="slidenum">
              <a:rPr lang="en-US" smtClean="0"/>
              <a:t>5</a:t>
            </a:fld>
            <a:endParaRPr lang="en-US"/>
          </a:p>
        </p:txBody>
      </p:sp>
      <p:sp>
        <p:nvSpPr>
          <p:cNvPr id="5" name="Content Placeholder 4">
            <a:extLst>
              <a:ext uri="{FF2B5EF4-FFF2-40B4-BE49-F238E27FC236}">
                <a16:creationId xmlns:a16="http://schemas.microsoft.com/office/drawing/2014/main" id="{A3AE4B9D-3843-48B4-9383-DD95375972C0}"/>
              </a:ext>
            </a:extLst>
          </p:cNvPr>
          <p:cNvSpPr>
            <a:spLocks noGrp="1"/>
          </p:cNvSpPr>
          <p:nvPr>
            <p:ph sz="quarter" idx="13"/>
          </p:nvPr>
        </p:nvSpPr>
        <p:spPr/>
        <p:txBody>
          <a:bodyPr/>
          <a:lstStyle/>
          <a:p>
            <a:endParaRPr lang="en-US"/>
          </a:p>
        </p:txBody>
      </p:sp>
      <p:sp>
        <p:nvSpPr>
          <p:cNvPr id="7" name="Rectangle 6">
            <a:extLst>
              <a:ext uri="{FF2B5EF4-FFF2-40B4-BE49-F238E27FC236}">
                <a16:creationId xmlns:a16="http://schemas.microsoft.com/office/drawing/2014/main" id="{8CF231BD-5CBE-49A9-8A9A-FA608FF00FF9}"/>
              </a:ext>
            </a:extLst>
          </p:cNvPr>
          <p:cNvSpPr/>
          <p:nvPr/>
        </p:nvSpPr>
        <p:spPr>
          <a:xfrm>
            <a:off x="294572" y="208656"/>
            <a:ext cx="8554856" cy="5386090"/>
          </a:xfrm>
          <a:prstGeom prst="rect">
            <a:avLst/>
          </a:prstGeom>
        </p:spPr>
        <p:txBody>
          <a:bodyPr wrap="square">
            <a:spAutoFit/>
          </a:bodyPr>
          <a:lstStyle/>
          <a:p>
            <a:r>
              <a:rPr lang="en-US" sz="3600" dirty="0">
                <a:solidFill>
                  <a:schemeClr val="bg1"/>
                </a:solidFill>
              </a:rPr>
              <a:t>	Jesus Christ robbed him of everything he had, and give every believer </a:t>
            </a:r>
            <a:r>
              <a:rPr lang="en-US" sz="3600" dirty="0">
                <a:solidFill>
                  <a:srgbClr val="FFFF00"/>
                </a:solidFill>
              </a:rPr>
              <a:t>a check-book with His Name signed on the bottom. </a:t>
            </a:r>
            <a:r>
              <a:rPr lang="en-US" sz="3600" i="1" dirty="0">
                <a:solidFill>
                  <a:schemeClr val="bg1"/>
                </a:solidFill>
              </a:rPr>
              <a:t>"Whatever you ask in My Name, that I'll do." 	</a:t>
            </a:r>
            <a:r>
              <a:rPr lang="en-US" sz="3600" dirty="0">
                <a:solidFill>
                  <a:schemeClr val="bg1"/>
                </a:solidFill>
              </a:rPr>
              <a:t>Your personal property. "</a:t>
            </a:r>
            <a:r>
              <a:rPr lang="en-US" sz="3600" i="1" dirty="0">
                <a:solidFill>
                  <a:schemeClr val="bg1"/>
                </a:solidFill>
              </a:rPr>
              <a:t>Lord, I need healing in the Name of Jesus Christ." </a:t>
            </a:r>
            <a:r>
              <a:rPr lang="en-US" sz="3600" dirty="0">
                <a:solidFill>
                  <a:schemeClr val="bg1"/>
                </a:solidFill>
              </a:rPr>
              <a:t>And use that Name of Jesus and stand back. 	Hallelujah. The whole Bank of Heaven will declare it righteousness. </a:t>
            </a:r>
          </a:p>
          <a:p>
            <a:pPr algn="r"/>
            <a:r>
              <a:rPr lang="en-US" sz="2000" dirty="0">
                <a:solidFill>
                  <a:schemeClr val="bg1"/>
                </a:solidFill>
              </a:rPr>
              <a:t>53-1111</a:t>
            </a:r>
          </a:p>
        </p:txBody>
      </p:sp>
    </p:spTree>
    <p:extLst>
      <p:ext uri="{BB962C8B-B14F-4D97-AF65-F5344CB8AC3E}">
        <p14:creationId xmlns:p14="http://schemas.microsoft.com/office/powerpoint/2010/main" val="3392719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533400" y="1676400"/>
            <a:ext cx="3200400" cy="3733800"/>
          </a:xfrm>
          <a:prstGeom prst="roundRect">
            <a:avLst/>
          </a:prstGeom>
          <a:solidFill>
            <a:schemeClr val="tx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bg1"/>
                </a:solidFill>
                <a:effectLst/>
                <a:latin typeface="Arial Black" pitchFamily="34" charset="0"/>
              </a:rPr>
              <a:t>From Here</a:t>
            </a:r>
          </a:p>
          <a:p>
            <a:pPr marL="0" marR="0" indent="0" algn="l" defTabSz="914400" rtl="0" eaLnBrk="0" fontAlgn="base" latinLnBrk="0" hangingPunct="0">
              <a:lnSpc>
                <a:spcPct val="100000"/>
              </a:lnSpc>
              <a:spcBef>
                <a:spcPct val="0"/>
              </a:spcBef>
              <a:spcAft>
                <a:spcPct val="0"/>
              </a:spcAft>
              <a:buClrTx/>
              <a:buSzTx/>
              <a:buFontTx/>
              <a:buNone/>
              <a:tabLst/>
            </a:pPr>
            <a:endParaRPr lang="en-US" sz="3200" b="1" dirty="0">
              <a:solidFill>
                <a:schemeClr val="bg1"/>
              </a:solidFill>
              <a:latin typeface="Arial Black"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a:solidFill>
                  <a:schemeClr val="bg1"/>
                </a:solidFill>
                <a:latin typeface="Arial" pitchFamily="34" charset="0"/>
                <a:cs typeface="Arial" pitchFamily="34" charset="0"/>
              </a:rPr>
              <a:t>The New Birth</a:t>
            </a: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a:solidFill>
                  <a:schemeClr val="bg1"/>
                </a:solidFill>
                <a:latin typeface="Arial" pitchFamily="34" charset="0"/>
                <a:cs typeface="Arial" pitchFamily="34" charset="0"/>
              </a:rPr>
              <a:t>to the </a:t>
            </a: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a:solidFill>
                  <a:schemeClr val="bg1"/>
                </a:solidFill>
                <a:latin typeface="Arial" pitchFamily="34" charset="0"/>
                <a:cs typeface="Arial" pitchFamily="34" charset="0"/>
              </a:rPr>
              <a:t>Change of our Bodies</a:t>
            </a:r>
            <a:endParaRPr kumimoji="0" lang="en-US" sz="3200" b="1" i="0" u="none" strike="noStrike" cap="none" normalizeH="0" baseline="0" dirty="0">
              <a:ln>
                <a:noFill/>
              </a:ln>
              <a:solidFill>
                <a:schemeClr val="bg1"/>
              </a:solidFill>
              <a:effectLst/>
              <a:latin typeface="Arial" pitchFamily="34" charset="0"/>
              <a:cs typeface="Arial" pitchFamily="34" charset="0"/>
            </a:endParaRPr>
          </a:p>
        </p:txBody>
      </p:sp>
      <p:sp>
        <p:nvSpPr>
          <p:cNvPr id="5" name="Rounded Rectangle 4"/>
          <p:cNvSpPr/>
          <p:nvPr/>
        </p:nvSpPr>
        <p:spPr bwMode="auto">
          <a:xfrm>
            <a:off x="5181600" y="1066800"/>
            <a:ext cx="3276600" cy="3505200"/>
          </a:xfrm>
          <a:prstGeom prst="roundRect">
            <a:avLst/>
          </a:prstGeom>
          <a:solidFill>
            <a:schemeClr val="tx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3200" b="1" dirty="0">
                <a:solidFill>
                  <a:schemeClr val="bg1"/>
                </a:solidFill>
                <a:latin typeface="Arial Black" pitchFamily="34" charset="0"/>
                <a:cs typeface="Arial" pitchFamily="34" charset="0"/>
              </a:rPr>
              <a:t>To Eternity</a:t>
            </a:r>
          </a:p>
          <a:p>
            <a:pPr algn="ctr"/>
            <a:endParaRPr lang="en-US" b="1" dirty="0">
              <a:solidFill>
                <a:schemeClr val="bg1"/>
              </a:solidFill>
              <a:latin typeface="Arial" pitchFamily="34" charset="0"/>
              <a:cs typeface="Arial" pitchFamily="34" charset="0"/>
            </a:endParaRPr>
          </a:p>
          <a:p>
            <a:pPr algn="ctr"/>
            <a:r>
              <a:rPr lang="en-US" sz="2400" b="1" dirty="0">
                <a:solidFill>
                  <a:schemeClr val="bg1"/>
                </a:solidFill>
                <a:latin typeface="Arial" pitchFamily="34" charset="0"/>
                <a:cs typeface="Arial" pitchFamily="34" charset="0"/>
              </a:rPr>
              <a:t>Behold, I </a:t>
            </a:r>
            <a:r>
              <a:rPr lang="en-US" sz="2400" b="1" dirty="0" err="1">
                <a:solidFill>
                  <a:schemeClr val="bg1"/>
                </a:solidFill>
                <a:latin typeface="Arial" pitchFamily="34" charset="0"/>
                <a:cs typeface="Arial" pitchFamily="34" charset="0"/>
              </a:rPr>
              <a:t>shew</a:t>
            </a:r>
            <a:r>
              <a:rPr lang="en-US" sz="2400" b="1" dirty="0">
                <a:solidFill>
                  <a:schemeClr val="bg1"/>
                </a:solidFill>
                <a:latin typeface="Arial" pitchFamily="34" charset="0"/>
                <a:cs typeface="Arial" pitchFamily="34" charset="0"/>
              </a:rPr>
              <a:t> you a mystery; We shall not all sleep, but we shall all be changed…</a:t>
            </a:r>
          </a:p>
          <a:p>
            <a:pPr algn="ctr"/>
            <a:r>
              <a:rPr lang="en-US" b="1" dirty="0">
                <a:solidFill>
                  <a:schemeClr val="bg1"/>
                </a:solidFill>
                <a:latin typeface="Arial" pitchFamily="34" charset="0"/>
                <a:cs typeface="Arial" pitchFamily="34" charset="0"/>
              </a:rPr>
              <a:t>I Corinthians 15:51</a:t>
            </a:r>
          </a:p>
          <a:p>
            <a:pPr algn="ctr"/>
            <a:r>
              <a:rPr lang="en-US" b="1" dirty="0">
                <a:solidFill>
                  <a:schemeClr val="bg1"/>
                </a:solidFill>
                <a:latin typeface="Arial" pitchFamily="34" charset="0"/>
                <a:cs typeface="Arial" pitchFamily="34" charset="0"/>
              </a:rPr>
              <a:t> </a:t>
            </a:r>
          </a:p>
          <a:p>
            <a:pPr algn="ctr"/>
            <a:endParaRPr lang="en-US" sz="3200" b="1" dirty="0">
              <a:solidFill>
                <a:schemeClr val="bg1"/>
              </a:solidFill>
              <a:latin typeface="Arial Black" pitchFamily="34" charset="0"/>
            </a:endParaRPr>
          </a:p>
        </p:txBody>
      </p:sp>
      <p:sp>
        <p:nvSpPr>
          <p:cNvPr id="6" name="Right Arrow 5"/>
          <p:cNvSpPr/>
          <p:nvPr/>
        </p:nvSpPr>
        <p:spPr bwMode="auto">
          <a:xfrm>
            <a:off x="3733800" y="2438400"/>
            <a:ext cx="1447800" cy="1447800"/>
          </a:xfrm>
          <a:prstGeom prst="rightArrow">
            <a:avLst/>
          </a:prstGeom>
          <a:solidFill>
            <a:srgbClr val="FFFF00">
              <a:alpha val="63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entury Gothic" pitchFamily="34" charset="0"/>
            </a:endParaRPr>
          </a:p>
        </p:txBody>
      </p:sp>
      <p:sp>
        <p:nvSpPr>
          <p:cNvPr id="2" name="Date Placeholder 1">
            <a:extLst>
              <a:ext uri="{FF2B5EF4-FFF2-40B4-BE49-F238E27FC236}">
                <a16:creationId xmlns:a16="http://schemas.microsoft.com/office/drawing/2014/main" id="{BCD518A5-7430-4DE3-B813-D99B608A7336}"/>
              </a:ext>
            </a:extLst>
          </p:cNvPr>
          <p:cNvSpPr>
            <a:spLocks noGrp="1"/>
          </p:cNvSpPr>
          <p:nvPr>
            <p:ph type="dt" sz="half" idx="10"/>
          </p:nvPr>
        </p:nvSpPr>
        <p:spPr/>
        <p:txBody>
          <a:bodyPr/>
          <a:lstStyle/>
          <a:p>
            <a:r>
              <a:rPr lang="en-US"/>
              <a:t>3/31/2019</a:t>
            </a:r>
          </a:p>
        </p:txBody>
      </p:sp>
      <p:sp>
        <p:nvSpPr>
          <p:cNvPr id="3" name="Footer Placeholder 2">
            <a:extLst>
              <a:ext uri="{FF2B5EF4-FFF2-40B4-BE49-F238E27FC236}">
                <a16:creationId xmlns:a16="http://schemas.microsoft.com/office/drawing/2014/main" id="{D5267035-81D4-497E-9FB4-8D78933751E8}"/>
              </a:ext>
            </a:extLst>
          </p:cNvPr>
          <p:cNvSpPr>
            <a:spLocks noGrp="1"/>
          </p:cNvSpPr>
          <p:nvPr>
            <p:ph type="ftr" sz="quarter" idx="11"/>
          </p:nvPr>
        </p:nvSpPr>
        <p:spPr/>
        <p:txBody>
          <a:bodyPr/>
          <a:lstStyle/>
          <a:p>
            <a:r>
              <a:rPr lang="en-US"/>
              <a:t>End Time Faith</a:t>
            </a:r>
          </a:p>
        </p:txBody>
      </p:sp>
      <p:sp>
        <p:nvSpPr>
          <p:cNvPr id="7" name="Slide Number Placeholder 6">
            <a:extLst>
              <a:ext uri="{FF2B5EF4-FFF2-40B4-BE49-F238E27FC236}">
                <a16:creationId xmlns:a16="http://schemas.microsoft.com/office/drawing/2014/main" id="{67F2F97E-D918-48C7-A49E-263C9DE7455A}"/>
              </a:ext>
            </a:extLst>
          </p:cNvPr>
          <p:cNvSpPr>
            <a:spLocks noGrp="1"/>
          </p:cNvSpPr>
          <p:nvPr>
            <p:ph type="sldNum" sz="quarter" idx="12"/>
          </p:nvPr>
        </p:nvSpPr>
        <p:spPr/>
        <p:txBody>
          <a:bodyPr/>
          <a:lstStyle/>
          <a:p>
            <a:fld id="{5B62FEA9-4F7B-4CB1-BC6A-C4E0A24432EA}" type="slidenum">
              <a:rPr lang="en-US" smtClean="0"/>
              <a:pPr/>
              <a:t>6</a:t>
            </a:fld>
            <a:endParaRPr lang="en-US"/>
          </a:p>
        </p:txBody>
      </p:sp>
    </p:spTree>
    <p:extLst>
      <p:ext uri="{BB962C8B-B14F-4D97-AF65-F5344CB8AC3E}">
        <p14:creationId xmlns:p14="http://schemas.microsoft.com/office/powerpoint/2010/main" val="1798003379"/>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52400" y="1752600"/>
            <a:ext cx="3733800" cy="3733800"/>
          </a:xfrm>
          <a:prstGeom prst="roundRect">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bg1"/>
                </a:solidFill>
                <a:effectLst/>
                <a:latin typeface="Arial Black" pitchFamily="34" charset="0"/>
              </a:rPr>
              <a:t>From Here</a:t>
            </a:r>
          </a:p>
          <a:p>
            <a:pPr algn="ctr"/>
            <a:endParaRPr lang="en-US" sz="3200" b="1" dirty="0">
              <a:solidFill>
                <a:schemeClr val="bg1"/>
              </a:solidFill>
              <a:latin typeface="Arial Black" pitchFamily="34" charset="0"/>
              <a:cs typeface="Arial" pitchFamily="34" charset="0"/>
            </a:endParaRPr>
          </a:p>
          <a:p>
            <a:pPr algn="ctr"/>
            <a:r>
              <a:rPr lang="en-US" sz="2000" b="1" dirty="0">
                <a:solidFill>
                  <a:schemeClr val="bg1"/>
                </a:solidFill>
                <a:latin typeface="Arial" pitchFamily="34" charset="0"/>
                <a:cs typeface="Arial" pitchFamily="34" charset="0"/>
              </a:rPr>
              <a:t>According as his divine power hath given unto us all things that pertain unto life and godliness, through the knowledge of him that hath called us to glory and virtue:</a:t>
            </a:r>
          </a:p>
          <a:p>
            <a:pPr algn="ctr"/>
            <a:r>
              <a:rPr lang="en-US" sz="1600" b="1" dirty="0">
                <a:solidFill>
                  <a:schemeClr val="bg1"/>
                </a:solidFill>
                <a:latin typeface="Arial" pitchFamily="34" charset="0"/>
                <a:cs typeface="Arial" pitchFamily="34" charset="0"/>
              </a:rPr>
              <a:t>2 Peter 1:3</a:t>
            </a:r>
          </a:p>
        </p:txBody>
      </p:sp>
      <p:sp>
        <p:nvSpPr>
          <p:cNvPr id="5" name="Rounded Rectangle 4"/>
          <p:cNvSpPr/>
          <p:nvPr/>
        </p:nvSpPr>
        <p:spPr bwMode="auto">
          <a:xfrm>
            <a:off x="5029200" y="1066800"/>
            <a:ext cx="3962400" cy="3505200"/>
          </a:xfrm>
          <a:prstGeom prst="roundRect">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3200" b="1" dirty="0">
                <a:solidFill>
                  <a:schemeClr val="bg1"/>
                </a:solidFill>
                <a:latin typeface="Arial Black" pitchFamily="34" charset="0"/>
                <a:cs typeface="Arial" pitchFamily="34" charset="0"/>
              </a:rPr>
              <a:t>To Eternity</a:t>
            </a:r>
          </a:p>
          <a:p>
            <a:pPr algn="ctr"/>
            <a:endParaRPr lang="en-US" b="1" dirty="0">
              <a:solidFill>
                <a:schemeClr val="bg1"/>
              </a:solidFill>
              <a:latin typeface="Arial" pitchFamily="34" charset="0"/>
              <a:cs typeface="Arial" pitchFamily="34" charset="0"/>
            </a:endParaRPr>
          </a:p>
          <a:p>
            <a:pPr algn="ctr"/>
            <a:r>
              <a:rPr lang="en-US" sz="2400" b="1" dirty="0">
                <a:solidFill>
                  <a:schemeClr val="bg1"/>
                </a:solidFill>
                <a:latin typeface="Arial" pitchFamily="34" charset="0"/>
                <a:cs typeface="Arial" pitchFamily="34" charset="0"/>
              </a:rPr>
              <a:t>In my Father's house are many mansions: if it were not so, I would have told you. I go to prepare a place for you.</a:t>
            </a:r>
          </a:p>
          <a:p>
            <a:pPr algn="ctr"/>
            <a:r>
              <a:rPr lang="en-US" b="1" dirty="0">
                <a:solidFill>
                  <a:schemeClr val="bg1"/>
                </a:solidFill>
                <a:latin typeface="Arial" pitchFamily="34" charset="0"/>
                <a:cs typeface="Arial" pitchFamily="34" charset="0"/>
              </a:rPr>
              <a:t>JOHN 14:2</a:t>
            </a:r>
            <a:r>
              <a:rPr lang="en-US" sz="2400" b="1" dirty="0">
                <a:solidFill>
                  <a:schemeClr val="bg1"/>
                </a:solidFill>
                <a:latin typeface="Arial" pitchFamily="34" charset="0"/>
                <a:cs typeface="Arial" pitchFamily="34" charset="0"/>
              </a:rPr>
              <a:t> </a:t>
            </a:r>
            <a:endParaRPr lang="en-US" b="1" dirty="0">
              <a:solidFill>
                <a:schemeClr val="bg1"/>
              </a:solidFill>
              <a:latin typeface="Arial" pitchFamily="34" charset="0"/>
              <a:cs typeface="Arial" pitchFamily="34" charset="0"/>
            </a:endParaRPr>
          </a:p>
          <a:p>
            <a:pPr algn="ctr"/>
            <a:endParaRPr lang="en-US" sz="3200" b="1" dirty="0">
              <a:solidFill>
                <a:schemeClr val="bg1"/>
              </a:solidFill>
              <a:latin typeface="Arial Black" pitchFamily="34" charset="0"/>
            </a:endParaRPr>
          </a:p>
        </p:txBody>
      </p:sp>
      <p:sp>
        <p:nvSpPr>
          <p:cNvPr id="6" name="Right Arrow 5"/>
          <p:cNvSpPr/>
          <p:nvPr/>
        </p:nvSpPr>
        <p:spPr bwMode="auto">
          <a:xfrm>
            <a:off x="3733800" y="2438400"/>
            <a:ext cx="1447800" cy="1447800"/>
          </a:xfrm>
          <a:prstGeom prst="rightArrow">
            <a:avLst/>
          </a:prstGeom>
          <a:solidFill>
            <a:schemeClr val="accent3">
              <a:lumMod val="75000"/>
              <a:alpha val="63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entury Gothic" pitchFamily="34" charset="0"/>
            </a:endParaRPr>
          </a:p>
        </p:txBody>
      </p:sp>
      <p:sp>
        <p:nvSpPr>
          <p:cNvPr id="2" name="Date Placeholder 1">
            <a:extLst>
              <a:ext uri="{FF2B5EF4-FFF2-40B4-BE49-F238E27FC236}">
                <a16:creationId xmlns:a16="http://schemas.microsoft.com/office/drawing/2014/main" id="{5417C3C8-3C05-4FF3-9AF9-0402B5FCA0CC}"/>
              </a:ext>
            </a:extLst>
          </p:cNvPr>
          <p:cNvSpPr>
            <a:spLocks noGrp="1"/>
          </p:cNvSpPr>
          <p:nvPr>
            <p:ph type="dt" sz="half" idx="10"/>
          </p:nvPr>
        </p:nvSpPr>
        <p:spPr/>
        <p:txBody>
          <a:bodyPr/>
          <a:lstStyle/>
          <a:p>
            <a:r>
              <a:rPr lang="en-US"/>
              <a:t>3/31/2019</a:t>
            </a:r>
          </a:p>
        </p:txBody>
      </p:sp>
      <p:sp>
        <p:nvSpPr>
          <p:cNvPr id="3" name="Footer Placeholder 2">
            <a:extLst>
              <a:ext uri="{FF2B5EF4-FFF2-40B4-BE49-F238E27FC236}">
                <a16:creationId xmlns:a16="http://schemas.microsoft.com/office/drawing/2014/main" id="{7E65EE21-6B68-4A8B-AAC3-E63476608560}"/>
              </a:ext>
            </a:extLst>
          </p:cNvPr>
          <p:cNvSpPr>
            <a:spLocks noGrp="1"/>
          </p:cNvSpPr>
          <p:nvPr>
            <p:ph type="ftr" sz="quarter" idx="11"/>
          </p:nvPr>
        </p:nvSpPr>
        <p:spPr/>
        <p:txBody>
          <a:bodyPr/>
          <a:lstStyle/>
          <a:p>
            <a:r>
              <a:rPr lang="en-US"/>
              <a:t>End Time Faith</a:t>
            </a:r>
          </a:p>
        </p:txBody>
      </p:sp>
      <p:sp>
        <p:nvSpPr>
          <p:cNvPr id="7" name="Slide Number Placeholder 6">
            <a:extLst>
              <a:ext uri="{FF2B5EF4-FFF2-40B4-BE49-F238E27FC236}">
                <a16:creationId xmlns:a16="http://schemas.microsoft.com/office/drawing/2014/main" id="{B71328ED-608F-4F94-9D1B-A7C9CAB8ADBA}"/>
              </a:ext>
            </a:extLst>
          </p:cNvPr>
          <p:cNvSpPr>
            <a:spLocks noGrp="1"/>
          </p:cNvSpPr>
          <p:nvPr>
            <p:ph type="sldNum" sz="quarter" idx="12"/>
          </p:nvPr>
        </p:nvSpPr>
        <p:spPr/>
        <p:txBody>
          <a:bodyPr/>
          <a:lstStyle/>
          <a:p>
            <a:fld id="{5B62FEA9-4F7B-4CB1-BC6A-C4E0A24432EA}" type="slidenum">
              <a:rPr lang="en-US" smtClean="0"/>
              <a:pPr/>
              <a:t>7</a:t>
            </a:fld>
            <a:endParaRPr lang="en-US"/>
          </a:p>
        </p:txBody>
      </p:sp>
    </p:spTree>
    <p:extLst>
      <p:ext uri="{BB962C8B-B14F-4D97-AF65-F5344CB8AC3E}">
        <p14:creationId xmlns:p14="http://schemas.microsoft.com/office/powerpoint/2010/main" val="1995567412"/>
      </p:ext>
    </p:extLst>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2"/>
          <p:cNvSpPr>
            <a:spLocks noChangeArrowheads="1"/>
          </p:cNvSpPr>
          <p:nvPr/>
        </p:nvSpPr>
        <p:spPr bwMode="auto">
          <a:xfrm>
            <a:off x="2247900" y="1485900"/>
            <a:ext cx="5067300" cy="5219700"/>
          </a:xfrm>
          <a:prstGeom prst="ellipse">
            <a:avLst/>
          </a:prstGeom>
          <a:gradFill rotWithShape="0">
            <a:gsLst>
              <a:gs pos="0">
                <a:srgbClr val="000000"/>
              </a:gs>
              <a:gs pos="20000">
                <a:srgbClr val="000040"/>
              </a:gs>
              <a:gs pos="50000">
                <a:srgbClr val="400040"/>
              </a:gs>
              <a:gs pos="75000">
                <a:srgbClr val="8F0040"/>
              </a:gs>
              <a:gs pos="89999">
                <a:srgbClr val="F27300"/>
              </a:gs>
              <a:gs pos="100000">
                <a:srgbClr val="FFBF00"/>
              </a:gs>
            </a:gsLst>
            <a:path path="rect">
              <a:fillToRect l="100000" t="100000"/>
            </a:path>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96" name="Oval 12"/>
          <p:cNvSpPr>
            <a:spLocks noChangeArrowheads="1"/>
          </p:cNvSpPr>
          <p:nvPr/>
        </p:nvSpPr>
        <p:spPr bwMode="auto">
          <a:xfrm>
            <a:off x="3009900" y="2438400"/>
            <a:ext cx="3543300" cy="3200400"/>
          </a:xfrm>
          <a:prstGeom prst="ellipse">
            <a:avLst/>
          </a:prstGeom>
          <a:gradFill rotWithShape="0">
            <a:gsLst>
              <a:gs pos="0">
                <a:srgbClr val="55261C"/>
              </a:gs>
              <a:gs pos="6000">
                <a:srgbClr val="EBDAD4"/>
              </a:gs>
              <a:gs pos="28999">
                <a:srgbClr val="C0524E"/>
              </a:gs>
              <a:gs pos="42000">
                <a:srgbClr val="80302D"/>
              </a:gs>
              <a:gs pos="44000">
                <a:srgbClr val="9C6563"/>
              </a:gs>
              <a:gs pos="48000">
                <a:srgbClr val="FFFFFF"/>
              </a:gs>
              <a:gs pos="78999">
                <a:srgbClr val="83A7C3"/>
              </a:gs>
              <a:gs pos="87000">
                <a:srgbClr val="768FB9"/>
              </a:gs>
              <a:gs pos="92000">
                <a:srgbClr val="83A7C3"/>
              </a:gs>
              <a:gs pos="100000">
                <a:srgbClr val="DCEBF5"/>
              </a:gs>
            </a:gsLst>
            <a:path path="shape">
              <a:fillToRect l="50000" t="50000" r="50000" b="50000"/>
            </a:path>
          </a:gradFill>
          <a:ln w="76200">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87" name="Oval 3"/>
          <p:cNvSpPr>
            <a:spLocks noChangeArrowheads="1"/>
          </p:cNvSpPr>
          <p:nvPr/>
        </p:nvSpPr>
        <p:spPr bwMode="auto">
          <a:xfrm>
            <a:off x="457200" y="381000"/>
            <a:ext cx="1714500" cy="1828800"/>
          </a:xfrm>
          <a:prstGeom prst="ellipse">
            <a:avLst/>
          </a:prstGeom>
          <a:gradFill rotWithShape="0">
            <a:gsLst>
              <a:gs pos="0">
                <a:srgbClr val="4D0808"/>
              </a:gs>
              <a:gs pos="30000">
                <a:srgbClr val="FF0300"/>
              </a:gs>
              <a:gs pos="55000">
                <a:srgbClr val="FF7A00"/>
              </a:gs>
              <a:gs pos="100000">
                <a:srgbClr val="FFF200"/>
              </a:gs>
            </a:gsLst>
            <a:path path="shape">
              <a:fillToRect l="50000" t="50000" r="50000" b="50000"/>
            </a:path>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88" name="Text Box 4"/>
          <p:cNvSpPr txBox="1">
            <a:spLocks noChangeArrowheads="1"/>
          </p:cNvSpPr>
          <p:nvPr/>
        </p:nvSpPr>
        <p:spPr bwMode="auto">
          <a:xfrm>
            <a:off x="381000" y="838200"/>
            <a:ext cx="18288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4">
                    <a:lumMod val="10000"/>
                  </a:schemeClr>
                </a:solidFill>
                <a:effectLst/>
                <a:latin typeface="Arial" pitchFamily="34" charset="0"/>
                <a:cs typeface="Arial" pitchFamily="34" charset="0"/>
              </a:rPr>
              <a:t>Revelation from the Father</a:t>
            </a:r>
            <a:endParaRPr kumimoji="0" lang="en-US" sz="1800" b="1" i="0" u="none" strike="noStrike" cap="none" normalizeH="0" baseline="0" dirty="0">
              <a:ln>
                <a:noFill/>
              </a:ln>
              <a:solidFill>
                <a:schemeClr val="accent4">
                  <a:lumMod val="10000"/>
                </a:schemeClr>
              </a:solidFill>
              <a:effectLst/>
              <a:latin typeface="Arial" pitchFamily="34" charset="0"/>
              <a:cs typeface="Arial" pitchFamily="34" charset="0"/>
            </a:endParaRPr>
          </a:p>
        </p:txBody>
      </p:sp>
      <p:sp>
        <p:nvSpPr>
          <p:cNvPr id="16389" name="Line 5"/>
          <p:cNvSpPr>
            <a:spLocks noChangeShapeType="1"/>
          </p:cNvSpPr>
          <p:nvPr/>
        </p:nvSpPr>
        <p:spPr bwMode="auto">
          <a:xfrm>
            <a:off x="1676400" y="1905000"/>
            <a:ext cx="2743200" cy="2590800"/>
          </a:xfrm>
          <a:prstGeom prst="line">
            <a:avLst/>
          </a:prstGeom>
          <a:noFill/>
          <a:ln w="3810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90" name="Line 6"/>
          <p:cNvSpPr>
            <a:spLocks noChangeShapeType="1"/>
          </p:cNvSpPr>
          <p:nvPr/>
        </p:nvSpPr>
        <p:spPr bwMode="auto">
          <a:xfrm>
            <a:off x="1600200" y="2057400"/>
            <a:ext cx="2514600" cy="2019300"/>
          </a:xfrm>
          <a:prstGeom prst="line">
            <a:avLst/>
          </a:prstGeom>
          <a:noFill/>
          <a:ln w="3810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91" name="Line 7"/>
          <p:cNvSpPr>
            <a:spLocks noChangeShapeType="1"/>
          </p:cNvSpPr>
          <p:nvPr/>
        </p:nvSpPr>
        <p:spPr bwMode="auto">
          <a:xfrm>
            <a:off x="2057400" y="1447800"/>
            <a:ext cx="2286000" cy="2400300"/>
          </a:xfrm>
          <a:prstGeom prst="line">
            <a:avLst/>
          </a:prstGeom>
          <a:noFill/>
          <a:ln w="3810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92" name="Line 8"/>
          <p:cNvSpPr>
            <a:spLocks noChangeShapeType="1"/>
          </p:cNvSpPr>
          <p:nvPr/>
        </p:nvSpPr>
        <p:spPr bwMode="auto">
          <a:xfrm>
            <a:off x="1828800" y="1828800"/>
            <a:ext cx="2857500" cy="2590800"/>
          </a:xfrm>
          <a:prstGeom prst="line">
            <a:avLst/>
          </a:prstGeom>
          <a:noFill/>
          <a:ln w="3810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93" name="Line 9"/>
          <p:cNvSpPr>
            <a:spLocks noChangeShapeType="1"/>
          </p:cNvSpPr>
          <p:nvPr/>
        </p:nvSpPr>
        <p:spPr bwMode="auto">
          <a:xfrm>
            <a:off x="2133600" y="1295400"/>
            <a:ext cx="2895600" cy="3238500"/>
          </a:xfrm>
          <a:prstGeom prst="line">
            <a:avLst/>
          </a:prstGeom>
          <a:noFill/>
          <a:ln w="3810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94" name="Line 10"/>
          <p:cNvSpPr>
            <a:spLocks noChangeShapeType="1"/>
          </p:cNvSpPr>
          <p:nvPr/>
        </p:nvSpPr>
        <p:spPr bwMode="auto">
          <a:xfrm>
            <a:off x="1524000" y="1905000"/>
            <a:ext cx="2857500" cy="2743200"/>
          </a:xfrm>
          <a:prstGeom prst="line">
            <a:avLst/>
          </a:prstGeom>
          <a:noFill/>
          <a:ln w="3810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95" name="Line 11"/>
          <p:cNvSpPr>
            <a:spLocks noChangeShapeType="1"/>
          </p:cNvSpPr>
          <p:nvPr/>
        </p:nvSpPr>
        <p:spPr bwMode="auto">
          <a:xfrm>
            <a:off x="1981200" y="1676400"/>
            <a:ext cx="2933700" cy="2400300"/>
          </a:xfrm>
          <a:prstGeom prst="line">
            <a:avLst/>
          </a:prstGeom>
          <a:noFill/>
          <a:ln w="3810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7543800" y="2209800"/>
            <a:ext cx="1019959" cy="523220"/>
          </a:xfrm>
          <a:prstGeom prst="rect">
            <a:avLst/>
          </a:prstGeom>
          <a:noFill/>
        </p:spPr>
        <p:txBody>
          <a:bodyPr wrap="none" rtlCol="0">
            <a:spAutoFit/>
          </a:bodyPr>
          <a:lstStyle/>
          <a:p>
            <a:r>
              <a:rPr lang="en-US" sz="2800" b="1" dirty="0">
                <a:solidFill>
                  <a:schemeClr val="bg1"/>
                </a:solidFill>
              </a:rPr>
              <a:t>Body</a:t>
            </a:r>
          </a:p>
        </p:txBody>
      </p:sp>
      <p:sp>
        <p:nvSpPr>
          <p:cNvPr id="14" name="Rectangle 13"/>
          <p:cNvSpPr/>
          <p:nvPr/>
        </p:nvSpPr>
        <p:spPr>
          <a:xfrm>
            <a:off x="7315200" y="3886200"/>
            <a:ext cx="1104790" cy="523220"/>
          </a:xfrm>
          <a:prstGeom prst="rect">
            <a:avLst/>
          </a:prstGeom>
        </p:spPr>
        <p:txBody>
          <a:bodyPr wrap="none">
            <a:spAutoFit/>
          </a:bodyPr>
          <a:lstStyle/>
          <a:p>
            <a:r>
              <a:rPr lang="en-US" sz="2800" b="1" dirty="0">
                <a:solidFill>
                  <a:schemeClr val="bg1"/>
                </a:solidFill>
              </a:rPr>
              <a:t>Spirit</a:t>
            </a:r>
          </a:p>
        </p:txBody>
      </p:sp>
      <p:sp>
        <p:nvSpPr>
          <p:cNvPr id="15" name="Rectangle 14"/>
          <p:cNvSpPr/>
          <p:nvPr/>
        </p:nvSpPr>
        <p:spPr>
          <a:xfrm>
            <a:off x="6477000" y="4648200"/>
            <a:ext cx="902235" cy="523220"/>
          </a:xfrm>
          <a:prstGeom prst="rect">
            <a:avLst/>
          </a:prstGeom>
        </p:spPr>
        <p:txBody>
          <a:bodyPr wrap="none">
            <a:spAutoFit/>
          </a:bodyPr>
          <a:lstStyle/>
          <a:p>
            <a:r>
              <a:rPr lang="en-US" sz="2800" b="1" dirty="0">
                <a:solidFill>
                  <a:schemeClr val="bg1"/>
                </a:solidFill>
              </a:rPr>
              <a:t>Soul</a:t>
            </a:r>
          </a:p>
        </p:txBody>
      </p:sp>
      <p:cxnSp>
        <p:nvCxnSpPr>
          <p:cNvPr id="17" name="Straight Arrow Connector 16"/>
          <p:cNvCxnSpPr/>
          <p:nvPr/>
        </p:nvCxnSpPr>
        <p:spPr bwMode="auto">
          <a:xfrm rot="10800000" flipV="1">
            <a:off x="7010400" y="2667000"/>
            <a:ext cx="609600" cy="381000"/>
          </a:xfrm>
          <a:prstGeom prst="straightConnector1">
            <a:avLst/>
          </a:prstGeom>
          <a:solidFill>
            <a:schemeClr val="accent1"/>
          </a:solidFill>
          <a:ln w="31750" cap="flat" cmpd="sng" algn="ctr">
            <a:solidFill>
              <a:schemeClr val="bg2"/>
            </a:solidFill>
            <a:prstDash val="solid"/>
            <a:round/>
            <a:headEnd type="none" w="med" len="med"/>
            <a:tailEnd type="arrow"/>
          </a:ln>
          <a:effectLst/>
        </p:spPr>
      </p:cxnSp>
      <p:cxnSp>
        <p:nvCxnSpPr>
          <p:cNvPr id="19" name="Straight Arrow Connector 18"/>
          <p:cNvCxnSpPr>
            <a:stCxn id="14" idx="1"/>
          </p:cNvCxnSpPr>
          <p:nvPr/>
        </p:nvCxnSpPr>
        <p:spPr bwMode="auto">
          <a:xfrm flipH="1">
            <a:off x="6553200" y="4147810"/>
            <a:ext cx="762000" cy="43190"/>
          </a:xfrm>
          <a:prstGeom prst="straightConnector1">
            <a:avLst/>
          </a:prstGeom>
          <a:solidFill>
            <a:schemeClr val="accent1"/>
          </a:solidFill>
          <a:ln w="31750" cap="flat" cmpd="sng" algn="ctr">
            <a:solidFill>
              <a:schemeClr val="bg2"/>
            </a:solidFill>
            <a:prstDash val="solid"/>
            <a:round/>
            <a:headEnd type="none" w="med" len="med"/>
            <a:tailEnd type="arrow"/>
          </a:ln>
          <a:effectLst/>
        </p:spPr>
      </p:cxnSp>
      <p:cxnSp>
        <p:nvCxnSpPr>
          <p:cNvPr id="20" name="Straight Arrow Connector 19"/>
          <p:cNvCxnSpPr/>
          <p:nvPr/>
        </p:nvCxnSpPr>
        <p:spPr bwMode="auto">
          <a:xfrm rot="10800000">
            <a:off x="5334000" y="4267200"/>
            <a:ext cx="1219200" cy="609600"/>
          </a:xfrm>
          <a:prstGeom prst="straightConnector1">
            <a:avLst/>
          </a:prstGeom>
          <a:solidFill>
            <a:schemeClr val="accent1"/>
          </a:solidFill>
          <a:ln w="31750" cap="flat" cmpd="sng" algn="ctr">
            <a:solidFill>
              <a:schemeClr val="bg2"/>
            </a:solidFill>
            <a:prstDash val="solid"/>
            <a:round/>
            <a:headEnd type="none" w="med" len="med"/>
            <a:tailEnd type="arrow"/>
          </a:ln>
          <a:effectLst/>
        </p:spPr>
      </p:cxnSp>
      <p:sp>
        <p:nvSpPr>
          <p:cNvPr id="2" name="Date Placeholder 1">
            <a:extLst>
              <a:ext uri="{FF2B5EF4-FFF2-40B4-BE49-F238E27FC236}">
                <a16:creationId xmlns:a16="http://schemas.microsoft.com/office/drawing/2014/main" id="{B9CACE5B-D107-44BD-83DF-574ACF59EAEB}"/>
              </a:ext>
            </a:extLst>
          </p:cNvPr>
          <p:cNvSpPr>
            <a:spLocks noGrp="1"/>
          </p:cNvSpPr>
          <p:nvPr>
            <p:ph type="dt" sz="half" idx="10"/>
          </p:nvPr>
        </p:nvSpPr>
        <p:spPr/>
        <p:txBody>
          <a:bodyPr/>
          <a:lstStyle/>
          <a:p>
            <a:r>
              <a:rPr lang="en-US"/>
              <a:t>3/31/2019</a:t>
            </a:r>
          </a:p>
        </p:txBody>
      </p:sp>
      <p:sp>
        <p:nvSpPr>
          <p:cNvPr id="3" name="Footer Placeholder 2">
            <a:extLst>
              <a:ext uri="{FF2B5EF4-FFF2-40B4-BE49-F238E27FC236}">
                <a16:creationId xmlns:a16="http://schemas.microsoft.com/office/drawing/2014/main" id="{347CF769-C0AF-4ADD-A694-3CD82D3A8D37}"/>
              </a:ext>
            </a:extLst>
          </p:cNvPr>
          <p:cNvSpPr>
            <a:spLocks noGrp="1"/>
          </p:cNvSpPr>
          <p:nvPr>
            <p:ph type="ftr" sz="quarter" idx="11"/>
          </p:nvPr>
        </p:nvSpPr>
        <p:spPr/>
        <p:txBody>
          <a:bodyPr/>
          <a:lstStyle/>
          <a:p>
            <a:r>
              <a:rPr lang="en-US"/>
              <a:t>End Time Faith</a:t>
            </a:r>
          </a:p>
        </p:txBody>
      </p:sp>
      <p:sp>
        <p:nvSpPr>
          <p:cNvPr id="4" name="Slide Number Placeholder 3">
            <a:extLst>
              <a:ext uri="{FF2B5EF4-FFF2-40B4-BE49-F238E27FC236}">
                <a16:creationId xmlns:a16="http://schemas.microsoft.com/office/drawing/2014/main" id="{D3948674-80EE-4B1A-BCFB-97F9F8FF0781}"/>
              </a:ext>
            </a:extLst>
          </p:cNvPr>
          <p:cNvSpPr>
            <a:spLocks noGrp="1"/>
          </p:cNvSpPr>
          <p:nvPr>
            <p:ph type="sldNum" sz="quarter" idx="12"/>
          </p:nvPr>
        </p:nvSpPr>
        <p:spPr/>
        <p:txBody>
          <a:bodyPr/>
          <a:lstStyle/>
          <a:p>
            <a:fld id="{5B62FEA9-4F7B-4CB1-BC6A-C4E0A24432EA}" type="slidenum">
              <a:rPr lang="en-US" smtClean="0">
                <a:solidFill>
                  <a:schemeClr val="bg1"/>
                </a:solidFill>
              </a:rPr>
              <a:pPr/>
              <a:t>8</a:t>
            </a:fld>
            <a:endParaRPr lang="en-US">
              <a:solidFill>
                <a:schemeClr val="bg1"/>
              </a:solidFill>
            </a:endParaRPr>
          </a:p>
        </p:txBody>
      </p:sp>
    </p:spTree>
    <p:extLst>
      <p:ext uri="{BB962C8B-B14F-4D97-AF65-F5344CB8AC3E}">
        <p14:creationId xmlns:p14="http://schemas.microsoft.com/office/powerpoint/2010/main" val="281057067"/>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6393"/>
                                        </p:tgtEl>
                                        <p:attrNameLst>
                                          <p:attrName>style.visibility</p:attrName>
                                        </p:attrNameLst>
                                      </p:cBhvr>
                                      <p:to>
                                        <p:strVal val="visible"/>
                                      </p:to>
                                    </p:set>
                                    <p:animScale>
                                      <p:cBhvr>
                                        <p:cTn id="7" dur="2000" decel="50000" fill="hold">
                                          <p:stCondLst>
                                            <p:cond delay="0"/>
                                          </p:stCondLst>
                                        </p:cTn>
                                        <p:tgtEl>
                                          <p:spTgt spid="1639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16393"/>
                                        </p:tgtEl>
                                        <p:attrNameLst>
                                          <p:attrName>ppt_x</p:attrName>
                                          <p:attrName>ppt_y</p:attrName>
                                        </p:attrNameLst>
                                      </p:cBhvr>
                                    </p:animMotion>
                                    <p:animEffect transition="in" filter="fade">
                                      <p:cBhvr>
                                        <p:cTn id="9" dur="2000"/>
                                        <p:tgtEl>
                                          <p:spTgt spid="16393"/>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16391"/>
                                        </p:tgtEl>
                                        <p:attrNameLst>
                                          <p:attrName>style.visibility</p:attrName>
                                        </p:attrNameLst>
                                      </p:cBhvr>
                                      <p:to>
                                        <p:strVal val="visible"/>
                                      </p:to>
                                    </p:set>
                                    <p:animScale>
                                      <p:cBhvr>
                                        <p:cTn id="12" dur="2000" decel="50000" fill="hold">
                                          <p:stCondLst>
                                            <p:cond delay="0"/>
                                          </p:stCondLst>
                                        </p:cTn>
                                        <p:tgtEl>
                                          <p:spTgt spid="1639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2000" decel="50000" fill="hold">
                                          <p:stCondLst>
                                            <p:cond delay="0"/>
                                          </p:stCondLst>
                                        </p:cTn>
                                        <p:tgtEl>
                                          <p:spTgt spid="16391"/>
                                        </p:tgtEl>
                                        <p:attrNameLst>
                                          <p:attrName>ppt_x</p:attrName>
                                          <p:attrName>ppt_y</p:attrName>
                                        </p:attrNameLst>
                                      </p:cBhvr>
                                    </p:animMotion>
                                    <p:animEffect transition="in" filter="fade">
                                      <p:cBhvr>
                                        <p:cTn id="14" dur="2000"/>
                                        <p:tgtEl>
                                          <p:spTgt spid="16391"/>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16395"/>
                                        </p:tgtEl>
                                        <p:attrNameLst>
                                          <p:attrName>style.visibility</p:attrName>
                                        </p:attrNameLst>
                                      </p:cBhvr>
                                      <p:to>
                                        <p:strVal val="visible"/>
                                      </p:to>
                                    </p:set>
                                    <p:animScale>
                                      <p:cBhvr>
                                        <p:cTn id="17" dur="2000" decel="50000" fill="hold">
                                          <p:stCondLst>
                                            <p:cond delay="0"/>
                                          </p:stCondLst>
                                        </p:cTn>
                                        <p:tgtEl>
                                          <p:spTgt spid="1639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2000" decel="50000" fill="hold">
                                          <p:stCondLst>
                                            <p:cond delay="0"/>
                                          </p:stCondLst>
                                        </p:cTn>
                                        <p:tgtEl>
                                          <p:spTgt spid="16395"/>
                                        </p:tgtEl>
                                        <p:attrNameLst>
                                          <p:attrName>ppt_x</p:attrName>
                                          <p:attrName>ppt_y</p:attrName>
                                        </p:attrNameLst>
                                      </p:cBhvr>
                                    </p:animMotion>
                                    <p:animEffect transition="in" filter="fade">
                                      <p:cBhvr>
                                        <p:cTn id="19" dur="2000"/>
                                        <p:tgtEl>
                                          <p:spTgt spid="16395"/>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16392"/>
                                        </p:tgtEl>
                                        <p:attrNameLst>
                                          <p:attrName>style.visibility</p:attrName>
                                        </p:attrNameLst>
                                      </p:cBhvr>
                                      <p:to>
                                        <p:strVal val="visible"/>
                                      </p:to>
                                    </p:set>
                                    <p:animScale>
                                      <p:cBhvr>
                                        <p:cTn id="22" dur="2000" decel="50000" fill="hold">
                                          <p:stCondLst>
                                            <p:cond delay="0"/>
                                          </p:stCondLst>
                                        </p:cTn>
                                        <p:tgtEl>
                                          <p:spTgt spid="1639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2000" decel="50000" fill="hold">
                                          <p:stCondLst>
                                            <p:cond delay="0"/>
                                          </p:stCondLst>
                                        </p:cTn>
                                        <p:tgtEl>
                                          <p:spTgt spid="16392"/>
                                        </p:tgtEl>
                                        <p:attrNameLst>
                                          <p:attrName>ppt_x</p:attrName>
                                          <p:attrName>ppt_y</p:attrName>
                                        </p:attrNameLst>
                                      </p:cBhvr>
                                    </p:animMotion>
                                    <p:animEffect transition="in" filter="fade">
                                      <p:cBhvr>
                                        <p:cTn id="24" dur="2000"/>
                                        <p:tgtEl>
                                          <p:spTgt spid="16392"/>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16389"/>
                                        </p:tgtEl>
                                        <p:attrNameLst>
                                          <p:attrName>style.visibility</p:attrName>
                                        </p:attrNameLst>
                                      </p:cBhvr>
                                      <p:to>
                                        <p:strVal val="visible"/>
                                      </p:to>
                                    </p:set>
                                    <p:animScale>
                                      <p:cBhvr>
                                        <p:cTn id="27" dur="2000" decel="50000" fill="hold">
                                          <p:stCondLst>
                                            <p:cond delay="0"/>
                                          </p:stCondLst>
                                        </p:cTn>
                                        <p:tgtEl>
                                          <p:spTgt spid="1638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2000" decel="50000" fill="hold">
                                          <p:stCondLst>
                                            <p:cond delay="0"/>
                                          </p:stCondLst>
                                        </p:cTn>
                                        <p:tgtEl>
                                          <p:spTgt spid="16389"/>
                                        </p:tgtEl>
                                        <p:attrNameLst>
                                          <p:attrName>ppt_x</p:attrName>
                                          <p:attrName>ppt_y</p:attrName>
                                        </p:attrNameLst>
                                      </p:cBhvr>
                                    </p:animMotion>
                                    <p:animEffect transition="in" filter="fade">
                                      <p:cBhvr>
                                        <p:cTn id="29" dur="2000"/>
                                        <p:tgtEl>
                                          <p:spTgt spid="16389"/>
                                        </p:tgtEl>
                                      </p:cBhvr>
                                    </p:animEffect>
                                  </p:childTnLst>
                                </p:cTn>
                              </p:par>
                              <p:par>
                                <p:cTn id="30" presetID="52" presetClass="entr" presetSubtype="0" fill="hold" grpId="0" nodeType="withEffect">
                                  <p:stCondLst>
                                    <p:cond delay="0"/>
                                  </p:stCondLst>
                                  <p:childTnLst>
                                    <p:set>
                                      <p:cBhvr>
                                        <p:cTn id="31" dur="1" fill="hold">
                                          <p:stCondLst>
                                            <p:cond delay="0"/>
                                          </p:stCondLst>
                                        </p:cTn>
                                        <p:tgtEl>
                                          <p:spTgt spid="16394"/>
                                        </p:tgtEl>
                                        <p:attrNameLst>
                                          <p:attrName>style.visibility</p:attrName>
                                        </p:attrNameLst>
                                      </p:cBhvr>
                                      <p:to>
                                        <p:strVal val="visible"/>
                                      </p:to>
                                    </p:set>
                                    <p:animScale>
                                      <p:cBhvr>
                                        <p:cTn id="32" dur="2000" decel="50000" fill="hold">
                                          <p:stCondLst>
                                            <p:cond delay="0"/>
                                          </p:stCondLst>
                                        </p:cTn>
                                        <p:tgtEl>
                                          <p:spTgt spid="163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2000" decel="50000" fill="hold">
                                          <p:stCondLst>
                                            <p:cond delay="0"/>
                                          </p:stCondLst>
                                        </p:cTn>
                                        <p:tgtEl>
                                          <p:spTgt spid="16394"/>
                                        </p:tgtEl>
                                        <p:attrNameLst>
                                          <p:attrName>ppt_x</p:attrName>
                                          <p:attrName>ppt_y</p:attrName>
                                        </p:attrNameLst>
                                      </p:cBhvr>
                                    </p:animMotion>
                                    <p:animEffect transition="in" filter="fade">
                                      <p:cBhvr>
                                        <p:cTn id="34" dur="2000"/>
                                        <p:tgtEl>
                                          <p:spTgt spid="16394"/>
                                        </p:tgtEl>
                                      </p:cBhvr>
                                    </p:animEffect>
                                  </p:childTnLst>
                                </p:cTn>
                              </p:par>
                              <p:par>
                                <p:cTn id="35" presetID="52" presetClass="entr" presetSubtype="0" fill="hold" grpId="0" nodeType="withEffect">
                                  <p:stCondLst>
                                    <p:cond delay="0"/>
                                  </p:stCondLst>
                                  <p:childTnLst>
                                    <p:set>
                                      <p:cBhvr>
                                        <p:cTn id="36" dur="1" fill="hold">
                                          <p:stCondLst>
                                            <p:cond delay="0"/>
                                          </p:stCondLst>
                                        </p:cTn>
                                        <p:tgtEl>
                                          <p:spTgt spid="16390"/>
                                        </p:tgtEl>
                                        <p:attrNameLst>
                                          <p:attrName>style.visibility</p:attrName>
                                        </p:attrNameLst>
                                      </p:cBhvr>
                                      <p:to>
                                        <p:strVal val="visible"/>
                                      </p:to>
                                    </p:set>
                                    <p:animScale>
                                      <p:cBhvr>
                                        <p:cTn id="37" dur="2000" decel="50000" fill="hold">
                                          <p:stCondLst>
                                            <p:cond delay="0"/>
                                          </p:stCondLst>
                                        </p:cTn>
                                        <p:tgtEl>
                                          <p:spTgt spid="1639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2000" decel="50000" fill="hold">
                                          <p:stCondLst>
                                            <p:cond delay="0"/>
                                          </p:stCondLst>
                                        </p:cTn>
                                        <p:tgtEl>
                                          <p:spTgt spid="16390"/>
                                        </p:tgtEl>
                                        <p:attrNameLst>
                                          <p:attrName>ppt_x</p:attrName>
                                          <p:attrName>ppt_y</p:attrName>
                                        </p:attrNameLst>
                                      </p:cBhvr>
                                    </p:animMotion>
                                    <p:animEffect transition="in" filter="fade">
                                      <p:cBhvr>
                                        <p:cTn id="39" dur="2000"/>
                                        <p:tgtEl>
                                          <p:spTgt spid="16390"/>
                                        </p:tgtEl>
                                      </p:cBhvr>
                                    </p:animEffect>
                                  </p:childTnLst>
                                </p:cTn>
                              </p:par>
                              <p:par>
                                <p:cTn id="40" presetID="52" presetClass="entr" presetSubtype="0" fill="hold" grpId="0" nodeType="withEffect">
                                  <p:stCondLst>
                                    <p:cond delay="0"/>
                                  </p:stCondLst>
                                  <p:childTnLst>
                                    <p:set>
                                      <p:cBhvr>
                                        <p:cTn id="41" dur="1" fill="hold">
                                          <p:stCondLst>
                                            <p:cond delay="0"/>
                                          </p:stCondLst>
                                        </p:cTn>
                                        <p:tgtEl>
                                          <p:spTgt spid="16388"/>
                                        </p:tgtEl>
                                        <p:attrNameLst>
                                          <p:attrName>style.visibility</p:attrName>
                                        </p:attrNameLst>
                                      </p:cBhvr>
                                      <p:to>
                                        <p:strVal val="visible"/>
                                      </p:to>
                                    </p:set>
                                    <p:animScale>
                                      <p:cBhvr>
                                        <p:cTn id="42" dur="2000" decel="50000" fill="hold">
                                          <p:stCondLst>
                                            <p:cond delay="0"/>
                                          </p:stCondLst>
                                        </p:cTn>
                                        <p:tgtEl>
                                          <p:spTgt spid="1638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2000" decel="50000" fill="hold">
                                          <p:stCondLst>
                                            <p:cond delay="0"/>
                                          </p:stCondLst>
                                        </p:cTn>
                                        <p:tgtEl>
                                          <p:spTgt spid="16388"/>
                                        </p:tgtEl>
                                        <p:attrNameLst>
                                          <p:attrName>ppt_x</p:attrName>
                                          <p:attrName>ppt_y</p:attrName>
                                        </p:attrNameLst>
                                      </p:cBhvr>
                                    </p:animMotion>
                                    <p:animEffect transition="in" filter="fade">
                                      <p:cBhvr>
                                        <p:cTn id="44" dur="2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animBg="1"/>
      <p:bldP spid="16390" grpId="0" animBg="1"/>
      <p:bldP spid="16391" grpId="0" animBg="1"/>
      <p:bldP spid="16392" grpId="0" animBg="1"/>
      <p:bldP spid="16393" grpId="0" animBg="1"/>
      <p:bldP spid="16394" grpId="0" animBg="1"/>
      <p:bldP spid="1639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33CE69-C3BD-4E51-9D5C-DCBD599E32FC}"/>
              </a:ext>
            </a:extLst>
          </p:cNvPr>
          <p:cNvSpPr>
            <a:spLocks noGrp="1"/>
          </p:cNvSpPr>
          <p:nvPr>
            <p:ph type="dt" sz="half" idx="10"/>
          </p:nvPr>
        </p:nvSpPr>
        <p:spPr/>
        <p:txBody>
          <a:bodyPr/>
          <a:lstStyle/>
          <a:p>
            <a:r>
              <a:rPr lang="en-US"/>
              <a:t>3/31/2019</a:t>
            </a:r>
          </a:p>
        </p:txBody>
      </p:sp>
      <p:sp>
        <p:nvSpPr>
          <p:cNvPr id="3" name="Footer Placeholder 2">
            <a:extLst>
              <a:ext uri="{FF2B5EF4-FFF2-40B4-BE49-F238E27FC236}">
                <a16:creationId xmlns:a16="http://schemas.microsoft.com/office/drawing/2014/main" id="{47C0E05D-039E-4E86-8E9E-1F338CD098B5}"/>
              </a:ext>
            </a:extLst>
          </p:cNvPr>
          <p:cNvSpPr>
            <a:spLocks noGrp="1"/>
          </p:cNvSpPr>
          <p:nvPr>
            <p:ph type="ftr" sz="quarter" idx="11"/>
          </p:nvPr>
        </p:nvSpPr>
        <p:spPr/>
        <p:txBody>
          <a:bodyPr/>
          <a:lstStyle/>
          <a:p>
            <a:r>
              <a:rPr lang="en-ZA"/>
              <a:t>End Time Faith</a:t>
            </a:r>
            <a:endParaRPr lang="en-US" dirty="0"/>
          </a:p>
        </p:txBody>
      </p:sp>
      <p:sp>
        <p:nvSpPr>
          <p:cNvPr id="4" name="Slide Number Placeholder 3">
            <a:extLst>
              <a:ext uri="{FF2B5EF4-FFF2-40B4-BE49-F238E27FC236}">
                <a16:creationId xmlns:a16="http://schemas.microsoft.com/office/drawing/2014/main" id="{A84C00A7-65DD-42B1-80DD-9F6E73BE9A63}"/>
              </a:ext>
            </a:extLst>
          </p:cNvPr>
          <p:cNvSpPr>
            <a:spLocks noGrp="1"/>
          </p:cNvSpPr>
          <p:nvPr>
            <p:ph type="sldNum" sz="quarter" idx="12"/>
          </p:nvPr>
        </p:nvSpPr>
        <p:spPr/>
        <p:txBody>
          <a:bodyPr/>
          <a:lstStyle/>
          <a:p>
            <a:fld id="{9D164B4E-BB64-4235-AA14-F42088F189EC}" type="slidenum">
              <a:rPr lang="en-US" smtClean="0"/>
              <a:t>9</a:t>
            </a:fld>
            <a:endParaRPr lang="en-US"/>
          </a:p>
        </p:txBody>
      </p:sp>
      <p:sp>
        <p:nvSpPr>
          <p:cNvPr id="5" name="Content Placeholder 4">
            <a:extLst>
              <a:ext uri="{FF2B5EF4-FFF2-40B4-BE49-F238E27FC236}">
                <a16:creationId xmlns:a16="http://schemas.microsoft.com/office/drawing/2014/main" id="{9EE9B7FC-6EC4-4216-88C5-8CA812C81DE3}"/>
              </a:ext>
            </a:extLst>
          </p:cNvPr>
          <p:cNvSpPr>
            <a:spLocks noGrp="1"/>
          </p:cNvSpPr>
          <p:nvPr>
            <p:ph sz="quarter" idx="13"/>
          </p:nvPr>
        </p:nvSpPr>
        <p:spPr/>
        <p:txBody>
          <a:bodyPr/>
          <a:lstStyle/>
          <a:p>
            <a:endParaRPr lang="en-US"/>
          </a:p>
        </p:txBody>
      </p:sp>
      <p:sp>
        <p:nvSpPr>
          <p:cNvPr id="8" name="Rectangle 7">
            <a:extLst>
              <a:ext uri="{FF2B5EF4-FFF2-40B4-BE49-F238E27FC236}">
                <a16:creationId xmlns:a16="http://schemas.microsoft.com/office/drawing/2014/main" id="{FDAC2362-E41A-43C9-AD96-79251623D394}"/>
              </a:ext>
            </a:extLst>
          </p:cNvPr>
          <p:cNvSpPr/>
          <p:nvPr/>
        </p:nvSpPr>
        <p:spPr>
          <a:xfrm>
            <a:off x="270025" y="179482"/>
            <a:ext cx="8738963" cy="5570756"/>
          </a:xfrm>
          <a:prstGeom prst="rect">
            <a:avLst/>
          </a:prstGeom>
        </p:spPr>
        <p:txBody>
          <a:bodyPr wrap="square">
            <a:spAutoFit/>
          </a:bodyPr>
          <a:lstStyle/>
          <a:p>
            <a:r>
              <a:rPr lang="en-US" sz="4000" b="1" dirty="0">
                <a:solidFill>
                  <a:schemeClr val="bg1"/>
                </a:solidFill>
              </a:rPr>
              <a:t>THIS.GREAT.WARRIOR.JOSHUA</a:t>
            </a:r>
          </a:p>
          <a:p>
            <a:r>
              <a:rPr lang="en-US" sz="2800" dirty="0">
                <a:solidFill>
                  <a:schemeClr val="bg1"/>
                </a:solidFill>
              </a:rPr>
              <a:t>	2 </a:t>
            </a:r>
            <a:r>
              <a:rPr lang="en-US" sz="3200" dirty="0">
                <a:solidFill>
                  <a:schemeClr val="bg1"/>
                </a:solidFill>
              </a:rPr>
              <a:t>The word "prophet" means "to foretell or tell forth," either preach or foretell. And now, if you can't believe the dictionary for it, here's what the Bible says about it. </a:t>
            </a:r>
          </a:p>
          <a:p>
            <a:r>
              <a:rPr lang="en-US" sz="3200" dirty="0">
                <a:solidFill>
                  <a:schemeClr val="bg1"/>
                </a:solidFill>
              </a:rPr>
              <a:t>	</a:t>
            </a:r>
            <a:r>
              <a:rPr lang="en-US" sz="3200" dirty="0">
                <a:solidFill>
                  <a:srgbClr val="FFFF00"/>
                </a:solidFill>
              </a:rPr>
              <a:t>The Bible said, "</a:t>
            </a:r>
            <a:r>
              <a:rPr lang="en-US" sz="3200" i="1" dirty="0">
                <a:solidFill>
                  <a:srgbClr val="FFFF00"/>
                </a:solidFill>
              </a:rPr>
              <a:t>The testimony of Jesus Christ is a Spirit of prophecy." </a:t>
            </a:r>
            <a:r>
              <a:rPr lang="en-US" sz="3200" dirty="0">
                <a:solidFill>
                  <a:schemeClr val="bg1"/>
                </a:solidFill>
              </a:rPr>
              <a:t>So every one of you are prophets to testify of Jesus Christ. It's the Spirit of prophecy, the testimony of Jesus Christ is the Spirit of prophecy.</a:t>
            </a:r>
          </a:p>
          <a:p>
            <a:pPr algn="r"/>
            <a:r>
              <a:rPr lang="en-US" sz="2800" dirty="0">
                <a:solidFill>
                  <a:schemeClr val="bg1"/>
                </a:solidFill>
              </a:rPr>
              <a:t>55-0119</a:t>
            </a:r>
          </a:p>
        </p:txBody>
      </p:sp>
    </p:spTree>
    <p:extLst>
      <p:ext uri="{BB962C8B-B14F-4D97-AF65-F5344CB8AC3E}">
        <p14:creationId xmlns:p14="http://schemas.microsoft.com/office/powerpoint/2010/main" val="3870047983"/>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spirational Quotes_SL- v4" id="{E4123127-5ACC-4125-9A25-5ED0AA0DB90A}" vid="{39490915-7718-41B5-9B6D-B1F422A909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C874B1-538B-48E0-BA9B-E279870EC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2FBB4B-3FE0-412B-9FCE-52E8043DCDF2}">
  <ds:schemaRefs>
    <ds:schemaRef ds:uri="http://schemas.microsoft.com/office/2006/documentManagement/types"/>
    <ds:schemaRef ds:uri="http://purl.org/dc/dcmitype/"/>
    <ds:schemaRef ds:uri="http://schemas.microsoft.com/sharepoint/v3"/>
    <ds:schemaRef ds:uri="http://purl.org/dc/terms/"/>
    <ds:schemaRef ds:uri="http://www.w3.org/XML/1998/namespace"/>
    <ds:schemaRef ds:uri="http://schemas.openxmlformats.org/package/2006/metadata/core-properties"/>
    <ds:schemaRef ds:uri="http://purl.org/dc/elements/1.1/"/>
    <ds:schemaRef ds:uri="http://schemas.microsoft.com/office/infopath/2007/PartnerControls"/>
    <ds:schemaRef ds:uri="fb0879af-3eba-417a-a55a-ffe6dcd6ca77"/>
    <ds:schemaRef ds:uri="6dc4bcd6-49db-4c07-9060-8acfc67cef9f"/>
    <ds:schemaRef ds:uri="http://schemas.microsoft.com/office/2006/metadata/properties"/>
  </ds:schemaRefs>
</ds:datastoreItem>
</file>

<file path=customXml/itemProps3.xml><?xml version="1.0" encoding="utf-8"?>
<ds:datastoreItem xmlns:ds="http://schemas.openxmlformats.org/officeDocument/2006/customXml" ds:itemID="{2FC68837-E9B7-43EE-9CFC-0A757A8110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Inspirational quotes</Template>
  <TotalTime>0</TotalTime>
  <Words>366</Words>
  <Application>Microsoft Office PowerPoint</Application>
  <PresentationFormat>On-screen Show (4:3)</PresentationFormat>
  <Paragraphs>133</Paragraphs>
  <Slides>19</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Black</vt:lpstr>
      <vt:lpstr>Blackadder ITC</vt:lpstr>
      <vt:lpstr>Calibri</vt:lpstr>
      <vt:lpstr>Cambria</vt:lpstr>
      <vt:lpstr>Century Gothic</vt:lpstr>
      <vt:lpstr>Office Theme</vt:lpstr>
      <vt:lpstr>The Ministry of the  Mystery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2019-03-29T22:38:38Z</dcterms:created>
  <dcterms:modified xsi:type="dcterms:W3CDTF">2019-03-31T21:29:48Z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