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Lst>
  <p:notesMasterIdLst>
    <p:notesMasterId r:id="rId36"/>
  </p:notesMasterIdLst>
  <p:sldIdLst>
    <p:sldId id="256" r:id="rId2"/>
    <p:sldId id="260" r:id="rId3"/>
    <p:sldId id="264" r:id="rId4"/>
    <p:sldId id="263" r:id="rId5"/>
    <p:sldId id="261" r:id="rId6"/>
    <p:sldId id="262" r:id="rId7"/>
    <p:sldId id="265" r:id="rId8"/>
    <p:sldId id="267" r:id="rId9"/>
    <p:sldId id="268" r:id="rId10"/>
    <p:sldId id="290" r:id="rId11"/>
    <p:sldId id="259" r:id="rId12"/>
    <p:sldId id="291" r:id="rId13"/>
    <p:sldId id="274" r:id="rId14"/>
    <p:sldId id="275" r:id="rId15"/>
    <p:sldId id="276" r:id="rId16"/>
    <p:sldId id="282" r:id="rId17"/>
    <p:sldId id="283" r:id="rId18"/>
    <p:sldId id="281" r:id="rId19"/>
    <p:sldId id="258" r:id="rId20"/>
    <p:sldId id="269" r:id="rId21"/>
    <p:sldId id="270" r:id="rId22"/>
    <p:sldId id="271" r:id="rId23"/>
    <p:sldId id="272" r:id="rId24"/>
    <p:sldId id="273" r:id="rId25"/>
    <p:sldId id="288" r:id="rId26"/>
    <p:sldId id="289" r:id="rId27"/>
    <p:sldId id="278" r:id="rId28"/>
    <p:sldId id="280" r:id="rId29"/>
    <p:sldId id="287" r:id="rId30"/>
    <p:sldId id="284" r:id="rId31"/>
    <p:sldId id="285" r:id="rId32"/>
    <p:sldId id="286" r:id="rId33"/>
    <p:sldId id="279" r:id="rId34"/>
    <p:sldId id="257" r:id="rId3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9329" autoAdjust="0"/>
    <p:restoredTop sz="94660"/>
  </p:normalViewPr>
  <p:slideViewPr>
    <p:cSldViewPr snapToGrid="0">
      <p:cViewPr varScale="1">
        <p:scale>
          <a:sx n="109" d="100"/>
          <a:sy n="109" d="100"/>
        </p:scale>
        <p:origin x="1272" y="108"/>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65C1204-C1A4-4426-9FDE-A5060E75EAC9}" type="datetimeFigureOut">
              <a:rPr lang="en-US" smtClean="0"/>
              <a:t>5/12/2019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7C0951A-6622-431D-9E99-0BA0109337F5}" type="slidenum">
              <a:rPr lang="en-US" smtClean="0"/>
              <a:t>‹#›</a:t>
            </a:fld>
            <a:endParaRPr lang="en-US"/>
          </a:p>
        </p:txBody>
      </p:sp>
    </p:spTree>
    <p:extLst>
      <p:ext uri="{BB962C8B-B14F-4D97-AF65-F5344CB8AC3E}">
        <p14:creationId xmlns:p14="http://schemas.microsoft.com/office/powerpoint/2010/main" val="22196875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r>
              <a:rPr lang="en-US"/>
              <a:t>5/12/2019</a:t>
            </a:r>
          </a:p>
        </p:txBody>
      </p:sp>
      <p:sp>
        <p:nvSpPr>
          <p:cNvPr id="5" name="Footer Placeholder 4"/>
          <p:cNvSpPr>
            <a:spLocks noGrp="1"/>
          </p:cNvSpPr>
          <p:nvPr>
            <p:ph type="ftr" sz="quarter" idx="11"/>
          </p:nvPr>
        </p:nvSpPr>
        <p:spPr/>
        <p:txBody>
          <a:bodyPr/>
          <a:lstStyle/>
          <a:p>
            <a:r>
              <a:rPr lang="en-US"/>
              <a:t>Our Father</a:t>
            </a:r>
          </a:p>
        </p:txBody>
      </p:sp>
      <p:sp>
        <p:nvSpPr>
          <p:cNvPr id="6" name="Slide Number Placeholder 5"/>
          <p:cNvSpPr>
            <a:spLocks noGrp="1"/>
          </p:cNvSpPr>
          <p:nvPr>
            <p:ph type="sldNum" sz="quarter" idx="12"/>
          </p:nvPr>
        </p:nvSpPr>
        <p:spPr/>
        <p:txBody>
          <a:bodyPr/>
          <a:lstStyle/>
          <a:p>
            <a:fld id="{6DDF798B-8D98-4D23-B898-2376126322C7}" type="slidenum">
              <a:rPr lang="en-US" smtClean="0"/>
              <a:t>‹#›</a:t>
            </a:fld>
            <a:endParaRPr lang="en-US"/>
          </a:p>
        </p:txBody>
      </p:sp>
    </p:spTree>
    <p:extLst>
      <p:ext uri="{BB962C8B-B14F-4D97-AF65-F5344CB8AC3E}">
        <p14:creationId xmlns:p14="http://schemas.microsoft.com/office/powerpoint/2010/main" val="47136897"/>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5/12/2019</a:t>
            </a:r>
          </a:p>
        </p:txBody>
      </p:sp>
      <p:sp>
        <p:nvSpPr>
          <p:cNvPr id="5" name="Footer Placeholder 4"/>
          <p:cNvSpPr>
            <a:spLocks noGrp="1"/>
          </p:cNvSpPr>
          <p:nvPr>
            <p:ph type="ftr" sz="quarter" idx="11"/>
          </p:nvPr>
        </p:nvSpPr>
        <p:spPr/>
        <p:txBody>
          <a:bodyPr/>
          <a:lstStyle/>
          <a:p>
            <a:r>
              <a:rPr lang="en-US"/>
              <a:t>Our Father</a:t>
            </a:r>
          </a:p>
        </p:txBody>
      </p:sp>
      <p:sp>
        <p:nvSpPr>
          <p:cNvPr id="6" name="Slide Number Placeholder 5"/>
          <p:cNvSpPr>
            <a:spLocks noGrp="1"/>
          </p:cNvSpPr>
          <p:nvPr>
            <p:ph type="sldNum" sz="quarter" idx="12"/>
          </p:nvPr>
        </p:nvSpPr>
        <p:spPr/>
        <p:txBody>
          <a:bodyPr/>
          <a:lstStyle/>
          <a:p>
            <a:fld id="{6DDF798B-8D98-4D23-B898-2376126322C7}" type="slidenum">
              <a:rPr lang="en-US" smtClean="0"/>
              <a:t>‹#›</a:t>
            </a:fld>
            <a:endParaRPr lang="en-US"/>
          </a:p>
        </p:txBody>
      </p:sp>
    </p:spTree>
    <p:extLst>
      <p:ext uri="{BB962C8B-B14F-4D97-AF65-F5344CB8AC3E}">
        <p14:creationId xmlns:p14="http://schemas.microsoft.com/office/powerpoint/2010/main" val="588692553"/>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5/12/2019</a:t>
            </a:r>
          </a:p>
        </p:txBody>
      </p:sp>
      <p:sp>
        <p:nvSpPr>
          <p:cNvPr id="5" name="Footer Placeholder 4"/>
          <p:cNvSpPr>
            <a:spLocks noGrp="1"/>
          </p:cNvSpPr>
          <p:nvPr>
            <p:ph type="ftr" sz="quarter" idx="11"/>
          </p:nvPr>
        </p:nvSpPr>
        <p:spPr/>
        <p:txBody>
          <a:bodyPr/>
          <a:lstStyle/>
          <a:p>
            <a:r>
              <a:rPr lang="en-US"/>
              <a:t>Our Father</a:t>
            </a:r>
          </a:p>
        </p:txBody>
      </p:sp>
      <p:sp>
        <p:nvSpPr>
          <p:cNvPr id="6" name="Slide Number Placeholder 5"/>
          <p:cNvSpPr>
            <a:spLocks noGrp="1"/>
          </p:cNvSpPr>
          <p:nvPr>
            <p:ph type="sldNum" sz="quarter" idx="12"/>
          </p:nvPr>
        </p:nvSpPr>
        <p:spPr/>
        <p:txBody>
          <a:bodyPr/>
          <a:lstStyle/>
          <a:p>
            <a:fld id="{6DDF798B-8D98-4D23-B898-2376126322C7}" type="slidenum">
              <a:rPr lang="en-US" smtClean="0"/>
              <a:t>‹#›</a:t>
            </a:fld>
            <a:endParaRPr lang="en-US"/>
          </a:p>
        </p:txBody>
      </p:sp>
    </p:spTree>
    <p:extLst>
      <p:ext uri="{BB962C8B-B14F-4D97-AF65-F5344CB8AC3E}">
        <p14:creationId xmlns:p14="http://schemas.microsoft.com/office/powerpoint/2010/main" val="375902309"/>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5/12/2019</a:t>
            </a:r>
          </a:p>
        </p:txBody>
      </p:sp>
      <p:sp>
        <p:nvSpPr>
          <p:cNvPr id="5" name="Footer Placeholder 4"/>
          <p:cNvSpPr>
            <a:spLocks noGrp="1"/>
          </p:cNvSpPr>
          <p:nvPr>
            <p:ph type="ftr" sz="quarter" idx="11"/>
          </p:nvPr>
        </p:nvSpPr>
        <p:spPr/>
        <p:txBody>
          <a:bodyPr/>
          <a:lstStyle/>
          <a:p>
            <a:r>
              <a:rPr lang="en-US"/>
              <a:t>Our Father</a:t>
            </a:r>
          </a:p>
        </p:txBody>
      </p:sp>
      <p:sp>
        <p:nvSpPr>
          <p:cNvPr id="6" name="Slide Number Placeholder 5"/>
          <p:cNvSpPr>
            <a:spLocks noGrp="1"/>
          </p:cNvSpPr>
          <p:nvPr>
            <p:ph type="sldNum" sz="quarter" idx="12"/>
          </p:nvPr>
        </p:nvSpPr>
        <p:spPr/>
        <p:txBody>
          <a:bodyPr/>
          <a:lstStyle/>
          <a:p>
            <a:fld id="{6DDF798B-8D98-4D23-B898-2376126322C7}" type="slidenum">
              <a:rPr lang="en-US" smtClean="0"/>
              <a:t>‹#›</a:t>
            </a:fld>
            <a:endParaRPr lang="en-US"/>
          </a:p>
        </p:txBody>
      </p:sp>
    </p:spTree>
    <p:extLst>
      <p:ext uri="{BB962C8B-B14F-4D97-AF65-F5344CB8AC3E}">
        <p14:creationId xmlns:p14="http://schemas.microsoft.com/office/powerpoint/2010/main" val="743914966"/>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5/12/2019</a:t>
            </a:r>
          </a:p>
        </p:txBody>
      </p:sp>
      <p:sp>
        <p:nvSpPr>
          <p:cNvPr id="5" name="Footer Placeholder 4"/>
          <p:cNvSpPr>
            <a:spLocks noGrp="1"/>
          </p:cNvSpPr>
          <p:nvPr>
            <p:ph type="ftr" sz="quarter" idx="11"/>
          </p:nvPr>
        </p:nvSpPr>
        <p:spPr/>
        <p:txBody>
          <a:bodyPr/>
          <a:lstStyle/>
          <a:p>
            <a:r>
              <a:rPr lang="en-US"/>
              <a:t>Our Father</a:t>
            </a:r>
          </a:p>
        </p:txBody>
      </p:sp>
      <p:sp>
        <p:nvSpPr>
          <p:cNvPr id="6" name="Slide Number Placeholder 5"/>
          <p:cNvSpPr>
            <a:spLocks noGrp="1"/>
          </p:cNvSpPr>
          <p:nvPr>
            <p:ph type="sldNum" sz="quarter" idx="12"/>
          </p:nvPr>
        </p:nvSpPr>
        <p:spPr/>
        <p:txBody>
          <a:bodyPr/>
          <a:lstStyle/>
          <a:p>
            <a:fld id="{6DDF798B-8D98-4D23-B898-2376126322C7}" type="slidenum">
              <a:rPr lang="en-US" smtClean="0"/>
              <a:t>‹#›</a:t>
            </a:fld>
            <a:endParaRPr lang="en-US"/>
          </a:p>
        </p:txBody>
      </p:sp>
    </p:spTree>
    <p:extLst>
      <p:ext uri="{BB962C8B-B14F-4D97-AF65-F5344CB8AC3E}">
        <p14:creationId xmlns:p14="http://schemas.microsoft.com/office/powerpoint/2010/main" val="300277378"/>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r>
              <a:rPr lang="en-US"/>
              <a:t>5/12/2019</a:t>
            </a:r>
          </a:p>
        </p:txBody>
      </p:sp>
      <p:sp>
        <p:nvSpPr>
          <p:cNvPr id="6" name="Footer Placeholder 5"/>
          <p:cNvSpPr>
            <a:spLocks noGrp="1"/>
          </p:cNvSpPr>
          <p:nvPr>
            <p:ph type="ftr" sz="quarter" idx="11"/>
          </p:nvPr>
        </p:nvSpPr>
        <p:spPr/>
        <p:txBody>
          <a:bodyPr/>
          <a:lstStyle/>
          <a:p>
            <a:r>
              <a:rPr lang="en-US"/>
              <a:t>Our Father</a:t>
            </a:r>
          </a:p>
        </p:txBody>
      </p:sp>
      <p:sp>
        <p:nvSpPr>
          <p:cNvPr id="7" name="Slide Number Placeholder 6"/>
          <p:cNvSpPr>
            <a:spLocks noGrp="1"/>
          </p:cNvSpPr>
          <p:nvPr>
            <p:ph type="sldNum" sz="quarter" idx="12"/>
          </p:nvPr>
        </p:nvSpPr>
        <p:spPr/>
        <p:txBody>
          <a:bodyPr/>
          <a:lstStyle/>
          <a:p>
            <a:fld id="{6DDF798B-8D98-4D23-B898-2376126322C7}" type="slidenum">
              <a:rPr lang="en-US" smtClean="0"/>
              <a:t>‹#›</a:t>
            </a:fld>
            <a:endParaRPr lang="en-US"/>
          </a:p>
        </p:txBody>
      </p:sp>
    </p:spTree>
    <p:extLst>
      <p:ext uri="{BB962C8B-B14F-4D97-AF65-F5344CB8AC3E}">
        <p14:creationId xmlns:p14="http://schemas.microsoft.com/office/powerpoint/2010/main" val="3488394563"/>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r>
              <a:rPr lang="en-US"/>
              <a:t>5/12/2019</a:t>
            </a:r>
          </a:p>
        </p:txBody>
      </p:sp>
      <p:sp>
        <p:nvSpPr>
          <p:cNvPr id="8" name="Footer Placeholder 7"/>
          <p:cNvSpPr>
            <a:spLocks noGrp="1"/>
          </p:cNvSpPr>
          <p:nvPr>
            <p:ph type="ftr" sz="quarter" idx="11"/>
          </p:nvPr>
        </p:nvSpPr>
        <p:spPr/>
        <p:txBody>
          <a:bodyPr/>
          <a:lstStyle/>
          <a:p>
            <a:r>
              <a:rPr lang="en-US"/>
              <a:t>Our Father</a:t>
            </a:r>
          </a:p>
        </p:txBody>
      </p:sp>
      <p:sp>
        <p:nvSpPr>
          <p:cNvPr id="9" name="Slide Number Placeholder 8"/>
          <p:cNvSpPr>
            <a:spLocks noGrp="1"/>
          </p:cNvSpPr>
          <p:nvPr>
            <p:ph type="sldNum" sz="quarter" idx="12"/>
          </p:nvPr>
        </p:nvSpPr>
        <p:spPr/>
        <p:txBody>
          <a:bodyPr/>
          <a:lstStyle/>
          <a:p>
            <a:fld id="{6DDF798B-8D98-4D23-B898-2376126322C7}" type="slidenum">
              <a:rPr lang="en-US" smtClean="0"/>
              <a:t>‹#›</a:t>
            </a:fld>
            <a:endParaRPr lang="en-US"/>
          </a:p>
        </p:txBody>
      </p:sp>
    </p:spTree>
    <p:extLst>
      <p:ext uri="{BB962C8B-B14F-4D97-AF65-F5344CB8AC3E}">
        <p14:creationId xmlns:p14="http://schemas.microsoft.com/office/powerpoint/2010/main" val="3838271827"/>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r>
              <a:rPr lang="en-US"/>
              <a:t>5/12/2019</a:t>
            </a:r>
          </a:p>
        </p:txBody>
      </p:sp>
      <p:sp>
        <p:nvSpPr>
          <p:cNvPr id="4" name="Footer Placeholder 3"/>
          <p:cNvSpPr>
            <a:spLocks noGrp="1"/>
          </p:cNvSpPr>
          <p:nvPr>
            <p:ph type="ftr" sz="quarter" idx="11"/>
          </p:nvPr>
        </p:nvSpPr>
        <p:spPr/>
        <p:txBody>
          <a:bodyPr/>
          <a:lstStyle/>
          <a:p>
            <a:r>
              <a:rPr lang="en-US"/>
              <a:t>Our Father</a:t>
            </a:r>
          </a:p>
        </p:txBody>
      </p:sp>
      <p:sp>
        <p:nvSpPr>
          <p:cNvPr id="5" name="Slide Number Placeholder 4"/>
          <p:cNvSpPr>
            <a:spLocks noGrp="1"/>
          </p:cNvSpPr>
          <p:nvPr>
            <p:ph type="sldNum" sz="quarter" idx="12"/>
          </p:nvPr>
        </p:nvSpPr>
        <p:spPr/>
        <p:txBody>
          <a:bodyPr/>
          <a:lstStyle/>
          <a:p>
            <a:fld id="{6DDF798B-8D98-4D23-B898-2376126322C7}" type="slidenum">
              <a:rPr lang="en-US" smtClean="0"/>
              <a:t>‹#›</a:t>
            </a:fld>
            <a:endParaRPr lang="en-US"/>
          </a:p>
        </p:txBody>
      </p:sp>
    </p:spTree>
    <p:extLst>
      <p:ext uri="{BB962C8B-B14F-4D97-AF65-F5344CB8AC3E}">
        <p14:creationId xmlns:p14="http://schemas.microsoft.com/office/powerpoint/2010/main" val="383907552"/>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5/12/2019</a:t>
            </a:r>
          </a:p>
        </p:txBody>
      </p:sp>
      <p:sp>
        <p:nvSpPr>
          <p:cNvPr id="3" name="Footer Placeholder 2"/>
          <p:cNvSpPr>
            <a:spLocks noGrp="1"/>
          </p:cNvSpPr>
          <p:nvPr>
            <p:ph type="ftr" sz="quarter" idx="11"/>
          </p:nvPr>
        </p:nvSpPr>
        <p:spPr/>
        <p:txBody>
          <a:bodyPr/>
          <a:lstStyle/>
          <a:p>
            <a:r>
              <a:rPr lang="en-US"/>
              <a:t>Our Father</a:t>
            </a:r>
          </a:p>
        </p:txBody>
      </p:sp>
      <p:sp>
        <p:nvSpPr>
          <p:cNvPr id="4" name="Slide Number Placeholder 3"/>
          <p:cNvSpPr>
            <a:spLocks noGrp="1"/>
          </p:cNvSpPr>
          <p:nvPr>
            <p:ph type="sldNum" sz="quarter" idx="12"/>
          </p:nvPr>
        </p:nvSpPr>
        <p:spPr/>
        <p:txBody>
          <a:bodyPr/>
          <a:lstStyle/>
          <a:p>
            <a:fld id="{6DDF798B-8D98-4D23-B898-2376126322C7}" type="slidenum">
              <a:rPr lang="en-US" smtClean="0"/>
              <a:t>‹#›</a:t>
            </a:fld>
            <a:endParaRPr lang="en-US"/>
          </a:p>
        </p:txBody>
      </p:sp>
    </p:spTree>
    <p:extLst>
      <p:ext uri="{BB962C8B-B14F-4D97-AF65-F5344CB8AC3E}">
        <p14:creationId xmlns:p14="http://schemas.microsoft.com/office/powerpoint/2010/main" val="1043761683"/>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5/12/2019</a:t>
            </a:r>
          </a:p>
        </p:txBody>
      </p:sp>
      <p:sp>
        <p:nvSpPr>
          <p:cNvPr id="6" name="Footer Placeholder 5"/>
          <p:cNvSpPr>
            <a:spLocks noGrp="1"/>
          </p:cNvSpPr>
          <p:nvPr>
            <p:ph type="ftr" sz="quarter" idx="11"/>
          </p:nvPr>
        </p:nvSpPr>
        <p:spPr/>
        <p:txBody>
          <a:bodyPr/>
          <a:lstStyle/>
          <a:p>
            <a:r>
              <a:rPr lang="en-US"/>
              <a:t>Our Father</a:t>
            </a:r>
          </a:p>
        </p:txBody>
      </p:sp>
      <p:sp>
        <p:nvSpPr>
          <p:cNvPr id="7" name="Slide Number Placeholder 6"/>
          <p:cNvSpPr>
            <a:spLocks noGrp="1"/>
          </p:cNvSpPr>
          <p:nvPr>
            <p:ph type="sldNum" sz="quarter" idx="12"/>
          </p:nvPr>
        </p:nvSpPr>
        <p:spPr/>
        <p:txBody>
          <a:bodyPr/>
          <a:lstStyle/>
          <a:p>
            <a:fld id="{6DDF798B-8D98-4D23-B898-2376126322C7}" type="slidenum">
              <a:rPr lang="en-US" smtClean="0"/>
              <a:t>‹#›</a:t>
            </a:fld>
            <a:endParaRPr lang="en-US"/>
          </a:p>
        </p:txBody>
      </p:sp>
    </p:spTree>
    <p:extLst>
      <p:ext uri="{BB962C8B-B14F-4D97-AF65-F5344CB8AC3E}">
        <p14:creationId xmlns:p14="http://schemas.microsoft.com/office/powerpoint/2010/main" val="590832021"/>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5/12/2019</a:t>
            </a:r>
          </a:p>
        </p:txBody>
      </p:sp>
      <p:sp>
        <p:nvSpPr>
          <p:cNvPr id="6" name="Footer Placeholder 5"/>
          <p:cNvSpPr>
            <a:spLocks noGrp="1"/>
          </p:cNvSpPr>
          <p:nvPr>
            <p:ph type="ftr" sz="quarter" idx="11"/>
          </p:nvPr>
        </p:nvSpPr>
        <p:spPr/>
        <p:txBody>
          <a:bodyPr/>
          <a:lstStyle/>
          <a:p>
            <a:r>
              <a:rPr lang="en-US"/>
              <a:t>Our Father</a:t>
            </a:r>
          </a:p>
        </p:txBody>
      </p:sp>
      <p:sp>
        <p:nvSpPr>
          <p:cNvPr id="7" name="Slide Number Placeholder 6"/>
          <p:cNvSpPr>
            <a:spLocks noGrp="1"/>
          </p:cNvSpPr>
          <p:nvPr>
            <p:ph type="sldNum" sz="quarter" idx="12"/>
          </p:nvPr>
        </p:nvSpPr>
        <p:spPr/>
        <p:txBody>
          <a:bodyPr/>
          <a:lstStyle/>
          <a:p>
            <a:fld id="{6DDF798B-8D98-4D23-B898-2376126322C7}" type="slidenum">
              <a:rPr lang="en-US" smtClean="0"/>
              <a:t>‹#›</a:t>
            </a:fld>
            <a:endParaRPr lang="en-US"/>
          </a:p>
        </p:txBody>
      </p:sp>
    </p:spTree>
    <p:extLst>
      <p:ext uri="{BB962C8B-B14F-4D97-AF65-F5344CB8AC3E}">
        <p14:creationId xmlns:p14="http://schemas.microsoft.com/office/powerpoint/2010/main" val="3172255025"/>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5/12/2019</a:t>
            </a: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Our Father</a:t>
            </a: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DF798B-8D98-4D23-B898-2376126322C7}" type="slidenum">
              <a:rPr lang="en-US" smtClean="0"/>
              <a:t>‹#›</a:t>
            </a:fld>
            <a:endParaRPr lang="en-US"/>
          </a:p>
        </p:txBody>
      </p:sp>
    </p:spTree>
    <p:extLst>
      <p:ext uri="{BB962C8B-B14F-4D97-AF65-F5344CB8AC3E}">
        <p14:creationId xmlns:p14="http://schemas.microsoft.com/office/powerpoint/2010/main" val="3491556114"/>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spd="slow">
    <p:push dir="u"/>
  </p:transition>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0B27210-D0CA-4654-B3E3-9ABB4F178E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EF5F54F-2C65-4B0C-A7FE-0CF9990FF72F}"/>
              </a:ext>
            </a:extLst>
          </p:cNvPr>
          <p:cNvSpPr>
            <a:spLocks noGrp="1"/>
          </p:cNvSpPr>
          <p:nvPr>
            <p:ph type="ctrTitle"/>
          </p:nvPr>
        </p:nvSpPr>
        <p:spPr>
          <a:xfrm>
            <a:off x="5059971" y="1783959"/>
            <a:ext cx="3483937" cy="2889114"/>
          </a:xfrm>
        </p:spPr>
        <p:txBody>
          <a:bodyPr anchor="b">
            <a:normAutofit/>
          </a:bodyPr>
          <a:lstStyle/>
          <a:p>
            <a:pPr algn="l"/>
            <a:r>
              <a:rPr lang="en-US" sz="3600" dirty="0">
                <a:solidFill>
                  <a:schemeClr val="bg1"/>
                </a:solidFill>
              </a:rPr>
              <a:t>End Time Faith</a:t>
            </a:r>
            <a:br>
              <a:rPr lang="en-US" sz="4700" dirty="0">
                <a:solidFill>
                  <a:schemeClr val="bg1"/>
                </a:solidFill>
              </a:rPr>
            </a:br>
            <a:r>
              <a:rPr lang="en-US" sz="4700" dirty="0">
                <a:solidFill>
                  <a:schemeClr val="bg1"/>
                </a:solidFill>
              </a:rPr>
              <a:t>The Mission of the Family</a:t>
            </a:r>
          </a:p>
        </p:txBody>
      </p:sp>
      <p:sp>
        <p:nvSpPr>
          <p:cNvPr id="3" name="Subtitle 2">
            <a:extLst>
              <a:ext uri="{FF2B5EF4-FFF2-40B4-BE49-F238E27FC236}">
                <a16:creationId xmlns:a16="http://schemas.microsoft.com/office/drawing/2014/main" id="{04360500-74D3-4FF6-AAB7-229CF8DDDB8E}"/>
              </a:ext>
            </a:extLst>
          </p:cNvPr>
          <p:cNvSpPr>
            <a:spLocks noGrp="1"/>
          </p:cNvSpPr>
          <p:nvPr>
            <p:ph type="subTitle" idx="1"/>
          </p:nvPr>
        </p:nvSpPr>
        <p:spPr>
          <a:xfrm>
            <a:off x="5059970" y="4750893"/>
            <a:ext cx="3806628" cy="1310860"/>
          </a:xfrm>
        </p:spPr>
        <p:txBody>
          <a:bodyPr anchor="t">
            <a:normAutofit lnSpcReduction="10000"/>
          </a:bodyPr>
          <a:lstStyle/>
          <a:p>
            <a:pPr algn="l"/>
            <a:r>
              <a:rPr lang="en-US" sz="1600" b="1" dirty="0">
                <a:solidFill>
                  <a:schemeClr val="bg1"/>
                </a:solidFill>
              </a:rPr>
              <a:t>PSALM 68:3-6</a:t>
            </a:r>
            <a:endParaRPr lang="en-US" sz="1600" b="1" i="1" dirty="0">
              <a:solidFill>
                <a:schemeClr val="bg1"/>
              </a:solidFill>
            </a:endParaRPr>
          </a:p>
          <a:p>
            <a:pPr algn="l"/>
            <a:r>
              <a:rPr lang="en-US" sz="1600" i="1" dirty="0">
                <a:solidFill>
                  <a:schemeClr val="bg1"/>
                </a:solidFill>
              </a:rPr>
              <a:t>     God </a:t>
            </a:r>
            <a:r>
              <a:rPr lang="en-US" sz="1600" i="1" dirty="0" err="1">
                <a:solidFill>
                  <a:schemeClr val="bg1"/>
                </a:solidFill>
              </a:rPr>
              <a:t>setteth</a:t>
            </a:r>
            <a:r>
              <a:rPr lang="en-US" sz="1600" i="1" dirty="0">
                <a:solidFill>
                  <a:schemeClr val="bg1"/>
                </a:solidFill>
              </a:rPr>
              <a:t> the solitary in families: he bringeth out those which are bound with chains: but the rebellious dwell in a dry land. </a:t>
            </a:r>
            <a:endParaRPr lang="en-US" sz="1300" i="1" dirty="0">
              <a:solidFill>
                <a:schemeClr val="bg1"/>
              </a:solidFill>
            </a:endParaRPr>
          </a:p>
        </p:txBody>
      </p:sp>
      <p:sp>
        <p:nvSpPr>
          <p:cNvPr id="11" name="Freeform: Shape 10">
            <a:extLst>
              <a:ext uri="{FF2B5EF4-FFF2-40B4-BE49-F238E27FC236}">
                <a16:creationId xmlns:a16="http://schemas.microsoft.com/office/drawing/2014/main" id="{1DB7C82F-AB7E-4F0C-B829-FA1B9C415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629586"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Freeform: Shape 12">
            <a:extLst>
              <a:ext uri="{FF2B5EF4-FFF2-40B4-BE49-F238E27FC236}">
                <a16:creationId xmlns:a16="http://schemas.microsoft.com/office/drawing/2014/main" id="{70B66945-4967-4040-926D-DCA44313CD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18115" cy="685800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2C87D2F3-B1BE-4FF4-85DE-12C9DFEF3BC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75809" y="1572305"/>
            <a:ext cx="3035882" cy="2345218"/>
          </a:xfrm>
          <a:prstGeom prst="rect">
            <a:avLst/>
          </a:prstGeom>
        </p:spPr>
      </p:pic>
    </p:spTree>
    <p:extLst>
      <p:ext uri="{BB962C8B-B14F-4D97-AF65-F5344CB8AC3E}">
        <p14:creationId xmlns:p14="http://schemas.microsoft.com/office/powerpoint/2010/main" val="1999871264"/>
      </p:ext>
    </p:extLst>
  </p:cSld>
  <p:clrMapOvr>
    <a:overrideClrMapping bg1="lt1" tx1="dk1" bg2="lt2" tx2="dk2" accent1="accent1" accent2="accent2" accent3="accent3" accent4="accent4" accent5="accent5" accent6="accent6" hlink="hlink" folHlink="folHlink"/>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0B27210-D0CA-4654-B3E3-9ABB4F178E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EF5F54F-2C65-4B0C-A7FE-0CF9990FF72F}"/>
              </a:ext>
            </a:extLst>
          </p:cNvPr>
          <p:cNvSpPr>
            <a:spLocks noGrp="1"/>
          </p:cNvSpPr>
          <p:nvPr>
            <p:ph type="ctrTitle"/>
          </p:nvPr>
        </p:nvSpPr>
        <p:spPr>
          <a:xfrm>
            <a:off x="5059971" y="1783959"/>
            <a:ext cx="3483937" cy="2889114"/>
          </a:xfrm>
        </p:spPr>
        <p:txBody>
          <a:bodyPr anchor="b">
            <a:normAutofit/>
          </a:bodyPr>
          <a:lstStyle/>
          <a:p>
            <a:pPr algn="l"/>
            <a:r>
              <a:rPr lang="en-US" sz="3600" dirty="0">
                <a:solidFill>
                  <a:schemeClr val="bg1"/>
                </a:solidFill>
              </a:rPr>
              <a:t>End Time Faith</a:t>
            </a:r>
            <a:br>
              <a:rPr lang="en-US" sz="4700" dirty="0">
                <a:solidFill>
                  <a:schemeClr val="bg1"/>
                </a:solidFill>
              </a:rPr>
            </a:br>
            <a:r>
              <a:rPr lang="en-US" sz="4700" dirty="0">
                <a:solidFill>
                  <a:schemeClr val="bg1"/>
                </a:solidFill>
              </a:rPr>
              <a:t>The Mission of the Family</a:t>
            </a:r>
          </a:p>
        </p:txBody>
      </p:sp>
      <p:sp>
        <p:nvSpPr>
          <p:cNvPr id="3" name="Subtitle 2">
            <a:extLst>
              <a:ext uri="{FF2B5EF4-FFF2-40B4-BE49-F238E27FC236}">
                <a16:creationId xmlns:a16="http://schemas.microsoft.com/office/drawing/2014/main" id="{04360500-74D3-4FF6-AAB7-229CF8DDDB8E}"/>
              </a:ext>
            </a:extLst>
          </p:cNvPr>
          <p:cNvSpPr>
            <a:spLocks noGrp="1"/>
          </p:cNvSpPr>
          <p:nvPr>
            <p:ph type="subTitle" idx="1"/>
          </p:nvPr>
        </p:nvSpPr>
        <p:spPr>
          <a:xfrm>
            <a:off x="5059970" y="4750893"/>
            <a:ext cx="3806628" cy="1310860"/>
          </a:xfrm>
        </p:spPr>
        <p:txBody>
          <a:bodyPr anchor="t">
            <a:normAutofit lnSpcReduction="10000"/>
          </a:bodyPr>
          <a:lstStyle/>
          <a:p>
            <a:pPr algn="l"/>
            <a:r>
              <a:rPr lang="en-US" sz="1600" b="1" dirty="0">
                <a:solidFill>
                  <a:schemeClr val="bg1"/>
                </a:solidFill>
              </a:rPr>
              <a:t>PSALM 68:3-6</a:t>
            </a:r>
            <a:endParaRPr lang="en-US" sz="1600" b="1" i="1" dirty="0">
              <a:solidFill>
                <a:schemeClr val="bg1"/>
              </a:solidFill>
            </a:endParaRPr>
          </a:p>
          <a:p>
            <a:pPr algn="l"/>
            <a:r>
              <a:rPr lang="en-US" sz="1600" i="1" dirty="0">
                <a:solidFill>
                  <a:schemeClr val="bg1"/>
                </a:solidFill>
              </a:rPr>
              <a:t>     God </a:t>
            </a:r>
            <a:r>
              <a:rPr lang="en-US" sz="1600" i="1" dirty="0" err="1">
                <a:solidFill>
                  <a:schemeClr val="bg1"/>
                </a:solidFill>
              </a:rPr>
              <a:t>setteth</a:t>
            </a:r>
            <a:r>
              <a:rPr lang="en-US" sz="1600" i="1" dirty="0">
                <a:solidFill>
                  <a:schemeClr val="bg1"/>
                </a:solidFill>
              </a:rPr>
              <a:t> the solitary in families: he bringeth out those which are bound with chains: but the rebellious dwell in a dry land. </a:t>
            </a:r>
            <a:endParaRPr lang="en-US" sz="1300" i="1" dirty="0">
              <a:solidFill>
                <a:schemeClr val="bg1"/>
              </a:solidFill>
            </a:endParaRPr>
          </a:p>
        </p:txBody>
      </p:sp>
      <p:sp>
        <p:nvSpPr>
          <p:cNvPr id="11" name="Freeform: Shape 10">
            <a:extLst>
              <a:ext uri="{FF2B5EF4-FFF2-40B4-BE49-F238E27FC236}">
                <a16:creationId xmlns:a16="http://schemas.microsoft.com/office/drawing/2014/main" id="{1DB7C82F-AB7E-4F0C-B829-FA1B9C415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629586"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Freeform: Shape 12">
            <a:extLst>
              <a:ext uri="{FF2B5EF4-FFF2-40B4-BE49-F238E27FC236}">
                <a16:creationId xmlns:a16="http://schemas.microsoft.com/office/drawing/2014/main" id="{70B66945-4967-4040-926D-DCA44313CD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18115" cy="685800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2C87D2F3-B1BE-4FF4-85DE-12C9DFEF3BC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14536" y="1572305"/>
            <a:ext cx="3035882" cy="2345218"/>
          </a:xfrm>
          <a:prstGeom prst="rect">
            <a:avLst/>
          </a:prstGeom>
        </p:spPr>
      </p:pic>
    </p:spTree>
    <p:extLst>
      <p:ext uri="{BB962C8B-B14F-4D97-AF65-F5344CB8AC3E}">
        <p14:creationId xmlns:p14="http://schemas.microsoft.com/office/powerpoint/2010/main" val="2191366398"/>
      </p:ext>
    </p:extLst>
  </p:cSld>
  <p:clrMapOvr>
    <a:overrideClrMapping bg1="lt1" tx1="dk1" bg2="lt2" tx2="dk2" accent1="accent1" accent2="accent2" accent3="accent3" accent4="accent4" accent5="accent5" accent6="accent6" hlink="hlink" folHlink="folHlink"/>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23C2A7E-D447-4AAA-8159-2F89E2D47CA2}"/>
              </a:ext>
            </a:extLst>
          </p:cNvPr>
          <p:cNvSpPr>
            <a:spLocks noGrp="1"/>
          </p:cNvSpPr>
          <p:nvPr>
            <p:ph type="dt" sz="half" idx="10"/>
          </p:nvPr>
        </p:nvSpPr>
        <p:spPr/>
        <p:txBody>
          <a:bodyPr/>
          <a:lstStyle/>
          <a:p>
            <a:r>
              <a:rPr lang="en-US"/>
              <a:t>5/12/2019</a:t>
            </a:r>
          </a:p>
        </p:txBody>
      </p:sp>
      <p:sp>
        <p:nvSpPr>
          <p:cNvPr id="3" name="Footer Placeholder 2">
            <a:extLst>
              <a:ext uri="{FF2B5EF4-FFF2-40B4-BE49-F238E27FC236}">
                <a16:creationId xmlns:a16="http://schemas.microsoft.com/office/drawing/2014/main" id="{1372F781-4A94-426A-A3D5-B3A3759D7EEE}"/>
              </a:ext>
            </a:extLst>
          </p:cNvPr>
          <p:cNvSpPr>
            <a:spLocks noGrp="1"/>
          </p:cNvSpPr>
          <p:nvPr>
            <p:ph type="ftr" sz="quarter" idx="11"/>
          </p:nvPr>
        </p:nvSpPr>
        <p:spPr/>
        <p:txBody>
          <a:bodyPr/>
          <a:lstStyle/>
          <a:p>
            <a:r>
              <a:rPr lang="en-US"/>
              <a:t>Our Father</a:t>
            </a:r>
          </a:p>
        </p:txBody>
      </p:sp>
      <p:sp>
        <p:nvSpPr>
          <p:cNvPr id="4" name="Slide Number Placeholder 3">
            <a:extLst>
              <a:ext uri="{FF2B5EF4-FFF2-40B4-BE49-F238E27FC236}">
                <a16:creationId xmlns:a16="http://schemas.microsoft.com/office/drawing/2014/main" id="{C4D7E860-CAAC-4CE0-8FFA-E663685F9C75}"/>
              </a:ext>
            </a:extLst>
          </p:cNvPr>
          <p:cNvSpPr>
            <a:spLocks noGrp="1"/>
          </p:cNvSpPr>
          <p:nvPr>
            <p:ph type="sldNum" sz="quarter" idx="12"/>
          </p:nvPr>
        </p:nvSpPr>
        <p:spPr/>
        <p:txBody>
          <a:bodyPr/>
          <a:lstStyle/>
          <a:p>
            <a:fld id="{6DDF798B-8D98-4D23-B898-2376126322C7}" type="slidenum">
              <a:rPr lang="en-US" smtClean="0"/>
              <a:t>11</a:t>
            </a:fld>
            <a:endParaRPr lang="en-US"/>
          </a:p>
        </p:txBody>
      </p:sp>
      <p:sp>
        <p:nvSpPr>
          <p:cNvPr id="5" name="Rectangle 4">
            <a:extLst>
              <a:ext uri="{FF2B5EF4-FFF2-40B4-BE49-F238E27FC236}">
                <a16:creationId xmlns:a16="http://schemas.microsoft.com/office/drawing/2014/main" id="{DA75133C-FA0D-4D99-804B-327A50D690EB}"/>
              </a:ext>
            </a:extLst>
          </p:cNvPr>
          <p:cNvSpPr/>
          <p:nvPr/>
        </p:nvSpPr>
        <p:spPr>
          <a:xfrm>
            <a:off x="278296" y="248478"/>
            <a:ext cx="8478078" cy="4278094"/>
          </a:xfrm>
          <a:prstGeom prst="rect">
            <a:avLst/>
          </a:prstGeom>
        </p:spPr>
        <p:txBody>
          <a:bodyPr wrap="square">
            <a:spAutoFit/>
          </a:bodyPr>
          <a:lstStyle/>
          <a:p>
            <a:r>
              <a:rPr lang="en-US" sz="4800" b="1" dirty="0"/>
              <a:t>LUKE 11:2-4</a:t>
            </a:r>
          </a:p>
          <a:p>
            <a:r>
              <a:rPr lang="en-US" sz="3200" i="1" dirty="0"/>
              <a:t>	And he said unto them, When ye pray, say, Our Father which art in heaven, Hallowed be thy name. Thy kingdom come. Thy will be done, as in heaven, so in earth. 3 Give us day by day our daily bread. 4 And forgive us our sins; for we also forgive every one that is indebted to us. And lead us not into temptation; but deliver us from evil.</a:t>
            </a:r>
          </a:p>
        </p:txBody>
      </p:sp>
    </p:spTree>
    <p:extLst>
      <p:ext uri="{BB962C8B-B14F-4D97-AF65-F5344CB8AC3E}">
        <p14:creationId xmlns:p14="http://schemas.microsoft.com/office/powerpoint/2010/main" val="168044062"/>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DF321AA-96DF-4767-B13A-56595F272AA7}"/>
              </a:ext>
            </a:extLst>
          </p:cNvPr>
          <p:cNvSpPr>
            <a:spLocks noGrp="1"/>
          </p:cNvSpPr>
          <p:nvPr>
            <p:ph type="dt" sz="half" idx="10"/>
          </p:nvPr>
        </p:nvSpPr>
        <p:spPr/>
        <p:txBody>
          <a:bodyPr/>
          <a:lstStyle/>
          <a:p>
            <a:r>
              <a:rPr lang="en-US"/>
              <a:t>5/12/2019</a:t>
            </a:r>
          </a:p>
        </p:txBody>
      </p:sp>
      <p:sp>
        <p:nvSpPr>
          <p:cNvPr id="3" name="Footer Placeholder 2">
            <a:extLst>
              <a:ext uri="{FF2B5EF4-FFF2-40B4-BE49-F238E27FC236}">
                <a16:creationId xmlns:a16="http://schemas.microsoft.com/office/drawing/2014/main" id="{408A52FB-D477-4665-A786-7C7EF059A6AA}"/>
              </a:ext>
            </a:extLst>
          </p:cNvPr>
          <p:cNvSpPr>
            <a:spLocks noGrp="1"/>
          </p:cNvSpPr>
          <p:nvPr>
            <p:ph type="ftr" sz="quarter" idx="11"/>
          </p:nvPr>
        </p:nvSpPr>
        <p:spPr/>
        <p:txBody>
          <a:bodyPr/>
          <a:lstStyle/>
          <a:p>
            <a:r>
              <a:rPr lang="en-US"/>
              <a:t>Our Father</a:t>
            </a:r>
          </a:p>
        </p:txBody>
      </p:sp>
      <p:sp>
        <p:nvSpPr>
          <p:cNvPr id="4" name="Slide Number Placeholder 3">
            <a:extLst>
              <a:ext uri="{FF2B5EF4-FFF2-40B4-BE49-F238E27FC236}">
                <a16:creationId xmlns:a16="http://schemas.microsoft.com/office/drawing/2014/main" id="{B3185B7E-389B-4FEE-BCAC-484E2ADF43F5}"/>
              </a:ext>
            </a:extLst>
          </p:cNvPr>
          <p:cNvSpPr>
            <a:spLocks noGrp="1"/>
          </p:cNvSpPr>
          <p:nvPr>
            <p:ph type="sldNum" sz="quarter" idx="12"/>
          </p:nvPr>
        </p:nvSpPr>
        <p:spPr/>
        <p:txBody>
          <a:bodyPr/>
          <a:lstStyle/>
          <a:p>
            <a:fld id="{6DDF798B-8D98-4D23-B898-2376126322C7}" type="slidenum">
              <a:rPr lang="en-US" smtClean="0"/>
              <a:t>12</a:t>
            </a:fld>
            <a:endParaRPr lang="en-US"/>
          </a:p>
        </p:txBody>
      </p:sp>
      <p:sp>
        <p:nvSpPr>
          <p:cNvPr id="5" name="Rectangle 4">
            <a:extLst>
              <a:ext uri="{FF2B5EF4-FFF2-40B4-BE49-F238E27FC236}">
                <a16:creationId xmlns:a16="http://schemas.microsoft.com/office/drawing/2014/main" id="{F2D646E9-B8EE-4D2A-B443-80B39AC3FF3D}"/>
              </a:ext>
            </a:extLst>
          </p:cNvPr>
          <p:cNvSpPr/>
          <p:nvPr/>
        </p:nvSpPr>
        <p:spPr>
          <a:xfrm>
            <a:off x="307731" y="202223"/>
            <a:ext cx="8590084" cy="5201424"/>
          </a:xfrm>
          <a:prstGeom prst="rect">
            <a:avLst/>
          </a:prstGeom>
        </p:spPr>
        <p:txBody>
          <a:bodyPr wrap="square">
            <a:spAutoFit/>
          </a:bodyPr>
          <a:lstStyle/>
          <a:p>
            <a:r>
              <a:rPr lang="en-US" sz="4400" b="1" dirty="0"/>
              <a:t>GENESIS 18:17-19</a:t>
            </a:r>
          </a:p>
          <a:p>
            <a:r>
              <a:rPr lang="en-US" sz="3200" i="1" dirty="0"/>
              <a:t>	And the LORD said, Shall I hide from Abraham that thing which I do; 18 Seeing that Abraham shall surely become a great and mighty nation, and all the nations of the earth shall be blessed in him? 19 For I know him, </a:t>
            </a:r>
            <a:r>
              <a:rPr lang="en-US" sz="3200" i="1" dirty="0">
                <a:solidFill>
                  <a:srgbClr val="FFFF00"/>
                </a:solidFill>
              </a:rPr>
              <a:t>that he will command his children and his household after him, and they shall keep the way of the LORD, </a:t>
            </a:r>
            <a:r>
              <a:rPr lang="en-US" sz="3200" i="1" dirty="0"/>
              <a:t>to do justice and judgment; that the LORD may bring upon Abraham that which he hath spoken of him.</a:t>
            </a:r>
          </a:p>
        </p:txBody>
      </p:sp>
    </p:spTree>
    <p:extLst>
      <p:ext uri="{BB962C8B-B14F-4D97-AF65-F5344CB8AC3E}">
        <p14:creationId xmlns:p14="http://schemas.microsoft.com/office/powerpoint/2010/main" val="3576565739"/>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F59CF8F-71B7-4EBC-88F8-559B2547A928}"/>
              </a:ext>
            </a:extLst>
          </p:cNvPr>
          <p:cNvSpPr>
            <a:spLocks noGrp="1"/>
          </p:cNvSpPr>
          <p:nvPr>
            <p:ph type="dt" sz="half" idx="10"/>
          </p:nvPr>
        </p:nvSpPr>
        <p:spPr/>
        <p:txBody>
          <a:bodyPr/>
          <a:lstStyle/>
          <a:p>
            <a:r>
              <a:rPr lang="en-US"/>
              <a:t>5/12/2019</a:t>
            </a:r>
          </a:p>
        </p:txBody>
      </p:sp>
      <p:sp>
        <p:nvSpPr>
          <p:cNvPr id="3" name="Footer Placeholder 2">
            <a:extLst>
              <a:ext uri="{FF2B5EF4-FFF2-40B4-BE49-F238E27FC236}">
                <a16:creationId xmlns:a16="http://schemas.microsoft.com/office/drawing/2014/main" id="{23A7208B-C91B-4FA9-8231-5CDA719DE689}"/>
              </a:ext>
            </a:extLst>
          </p:cNvPr>
          <p:cNvSpPr>
            <a:spLocks noGrp="1"/>
          </p:cNvSpPr>
          <p:nvPr>
            <p:ph type="ftr" sz="quarter" idx="11"/>
          </p:nvPr>
        </p:nvSpPr>
        <p:spPr/>
        <p:txBody>
          <a:bodyPr/>
          <a:lstStyle/>
          <a:p>
            <a:r>
              <a:rPr lang="en-US"/>
              <a:t>Our Father</a:t>
            </a:r>
          </a:p>
        </p:txBody>
      </p:sp>
      <p:sp>
        <p:nvSpPr>
          <p:cNvPr id="4" name="Slide Number Placeholder 3">
            <a:extLst>
              <a:ext uri="{FF2B5EF4-FFF2-40B4-BE49-F238E27FC236}">
                <a16:creationId xmlns:a16="http://schemas.microsoft.com/office/drawing/2014/main" id="{8E3EFBAB-2F93-4564-89D4-9A191F9A04B6}"/>
              </a:ext>
            </a:extLst>
          </p:cNvPr>
          <p:cNvSpPr>
            <a:spLocks noGrp="1"/>
          </p:cNvSpPr>
          <p:nvPr>
            <p:ph type="sldNum" sz="quarter" idx="12"/>
          </p:nvPr>
        </p:nvSpPr>
        <p:spPr/>
        <p:txBody>
          <a:bodyPr/>
          <a:lstStyle/>
          <a:p>
            <a:fld id="{6DDF798B-8D98-4D23-B898-2376126322C7}" type="slidenum">
              <a:rPr lang="en-US" smtClean="0"/>
              <a:t>13</a:t>
            </a:fld>
            <a:endParaRPr lang="en-US"/>
          </a:p>
        </p:txBody>
      </p:sp>
      <p:sp>
        <p:nvSpPr>
          <p:cNvPr id="5" name="Rectangle 4">
            <a:extLst>
              <a:ext uri="{FF2B5EF4-FFF2-40B4-BE49-F238E27FC236}">
                <a16:creationId xmlns:a16="http://schemas.microsoft.com/office/drawing/2014/main" id="{262A0C0A-0CAB-43C1-80B2-EDBEA72A94BB}"/>
              </a:ext>
            </a:extLst>
          </p:cNvPr>
          <p:cNvSpPr/>
          <p:nvPr/>
        </p:nvSpPr>
        <p:spPr>
          <a:xfrm>
            <a:off x="188843" y="104083"/>
            <a:ext cx="8597348" cy="4647426"/>
          </a:xfrm>
          <a:prstGeom prst="rect">
            <a:avLst/>
          </a:prstGeom>
        </p:spPr>
        <p:txBody>
          <a:bodyPr wrap="square">
            <a:spAutoFit/>
          </a:bodyPr>
          <a:lstStyle/>
          <a:p>
            <a:r>
              <a:rPr lang="en-US" sz="4000" b="1" dirty="0"/>
              <a:t>MATTHEW 13:22-23</a:t>
            </a:r>
          </a:p>
          <a:p>
            <a:r>
              <a:rPr lang="en-US" sz="3200" i="1" dirty="0"/>
              <a:t>	He also that received seed among the thorns is he that heareth the word; and the care of this world, and the deceitfulness of riches, choke the word, and he becometh unfruitful. 23 But he that received seed into the good ground is he that heareth the word, and </a:t>
            </a:r>
            <a:r>
              <a:rPr lang="en-US" sz="3200" i="1" dirty="0" err="1"/>
              <a:t>understandeth</a:t>
            </a:r>
            <a:r>
              <a:rPr lang="en-US" sz="3200" i="1" dirty="0"/>
              <a:t> it; which also </a:t>
            </a:r>
            <a:r>
              <a:rPr lang="en-US" sz="3200" i="1" dirty="0" err="1"/>
              <a:t>beareth</a:t>
            </a:r>
            <a:r>
              <a:rPr lang="en-US" sz="3200" i="1" dirty="0"/>
              <a:t> fruit, and bringeth forth, </a:t>
            </a:r>
            <a:r>
              <a:rPr lang="en-US" sz="3200" i="1" dirty="0">
                <a:solidFill>
                  <a:srgbClr val="FFFF00"/>
                </a:solidFill>
              </a:rPr>
              <a:t>some an hundredfold, some sixty, some thirty.</a:t>
            </a:r>
          </a:p>
        </p:txBody>
      </p:sp>
    </p:spTree>
    <p:extLst>
      <p:ext uri="{BB962C8B-B14F-4D97-AF65-F5344CB8AC3E}">
        <p14:creationId xmlns:p14="http://schemas.microsoft.com/office/powerpoint/2010/main" val="3621701191"/>
      </p:ext>
    </p:extLst>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83585AA-960B-4D0A-8DE0-5321868E7545}"/>
              </a:ext>
            </a:extLst>
          </p:cNvPr>
          <p:cNvSpPr>
            <a:spLocks noGrp="1"/>
          </p:cNvSpPr>
          <p:nvPr>
            <p:ph type="dt" sz="half" idx="10"/>
          </p:nvPr>
        </p:nvSpPr>
        <p:spPr/>
        <p:txBody>
          <a:bodyPr/>
          <a:lstStyle/>
          <a:p>
            <a:r>
              <a:rPr lang="en-US"/>
              <a:t>5/12/2019</a:t>
            </a:r>
          </a:p>
        </p:txBody>
      </p:sp>
      <p:sp>
        <p:nvSpPr>
          <p:cNvPr id="3" name="Footer Placeholder 2">
            <a:extLst>
              <a:ext uri="{FF2B5EF4-FFF2-40B4-BE49-F238E27FC236}">
                <a16:creationId xmlns:a16="http://schemas.microsoft.com/office/drawing/2014/main" id="{E5383597-CCC8-4B0B-8848-6213AEA0CF13}"/>
              </a:ext>
            </a:extLst>
          </p:cNvPr>
          <p:cNvSpPr>
            <a:spLocks noGrp="1"/>
          </p:cNvSpPr>
          <p:nvPr>
            <p:ph type="ftr" sz="quarter" idx="11"/>
          </p:nvPr>
        </p:nvSpPr>
        <p:spPr/>
        <p:txBody>
          <a:bodyPr/>
          <a:lstStyle/>
          <a:p>
            <a:r>
              <a:rPr lang="en-US"/>
              <a:t>Our Father</a:t>
            </a:r>
          </a:p>
        </p:txBody>
      </p:sp>
      <p:sp>
        <p:nvSpPr>
          <p:cNvPr id="4" name="Slide Number Placeholder 3">
            <a:extLst>
              <a:ext uri="{FF2B5EF4-FFF2-40B4-BE49-F238E27FC236}">
                <a16:creationId xmlns:a16="http://schemas.microsoft.com/office/drawing/2014/main" id="{7659382A-7C5C-44AD-A281-F92406AAD8C6}"/>
              </a:ext>
            </a:extLst>
          </p:cNvPr>
          <p:cNvSpPr>
            <a:spLocks noGrp="1"/>
          </p:cNvSpPr>
          <p:nvPr>
            <p:ph type="sldNum" sz="quarter" idx="12"/>
          </p:nvPr>
        </p:nvSpPr>
        <p:spPr/>
        <p:txBody>
          <a:bodyPr/>
          <a:lstStyle/>
          <a:p>
            <a:fld id="{6DDF798B-8D98-4D23-B898-2376126322C7}" type="slidenum">
              <a:rPr lang="en-US" smtClean="0"/>
              <a:t>14</a:t>
            </a:fld>
            <a:endParaRPr lang="en-US"/>
          </a:p>
        </p:txBody>
      </p:sp>
      <p:sp>
        <p:nvSpPr>
          <p:cNvPr id="5" name="Rectangle 4">
            <a:extLst>
              <a:ext uri="{FF2B5EF4-FFF2-40B4-BE49-F238E27FC236}">
                <a16:creationId xmlns:a16="http://schemas.microsoft.com/office/drawing/2014/main" id="{EE2F7703-63C0-4522-9F1A-16A284571FCA}"/>
              </a:ext>
            </a:extLst>
          </p:cNvPr>
          <p:cNvSpPr/>
          <p:nvPr/>
        </p:nvSpPr>
        <p:spPr>
          <a:xfrm>
            <a:off x="238539" y="136525"/>
            <a:ext cx="8637104" cy="5139869"/>
          </a:xfrm>
          <a:prstGeom prst="rect">
            <a:avLst/>
          </a:prstGeom>
        </p:spPr>
        <p:txBody>
          <a:bodyPr wrap="square">
            <a:spAutoFit/>
          </a:bodyPr>
          <a:lstStyle/>
          <a:p>
            <a:r>
              <a:rPr lang="en-US" sz="4000" b="1" dirty="0"/>
              <a:t>MARK 10:29-30</a:t>
            </a:r>
          </a:p>
          <a:p>
            <a:r>
              <a:rPr lang="en-US" sz="3200" dirty="0"/>
              <a:t>	</a:t>
            </a:r>
            <a:r>
              <a:rPr lang="en-US" sz="3200" i="1" dirty="0"/>
              <a:t>And Jesus answered and said, Verily I say unto you, There is no man that hath left house, or brethren, or sisters, or father, or mother, or wife, or children, or lands, for my sake, and the gospel's, 30 But he shall receive an hundredfold now in this time, houses, and brethren, and sisters, and mothers, and children, and lands, with persecutions; and in the world to come eternal life.</a:t>
            </a:r>
          </a:p>
        </p:txBody>
      </p:sp>
    </p:spTree>
    <p:extLst>
      <p:ext uri="{BB962C8B-B14F-4D97-AF65-F5344CB8AC3E}">
        <p14:creationId xmlns:p14="http://schemas.microsoft.com/office/powerpoint/2010/main" val="2708367773"/>
      </p:ext>
    </p:extLst>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DDAFF11-429C-4303-B75E-0C7FB7CB0EB1}"/>
              </a:ext>
            </a:extLst>
          </p:cNvPr>
          <p:cNvSpPr>
            <a:spLocks noGrp="1"/>
          </p:cNvSpPr>
          <p:nvPr>
            <p:ph type="dt" sz="half" idx="10"/>
          </p:nvPr>
        </p:nvSpPr>
        <p:spPr/>
        <p:txBody>
          <a:bodyPr/>
          <a:lstStyle/>
          <a:p>
            <a:r>
              <a:rPr lang="en-US"/>
              <a:t>5/12/2019</a:t>
            </a:r>
          </a:p>
        </p:txBody>
      </p:sp>
      <p:sp>
        <p:nvSpPr>
          <p:cNvPr id="3" name="Footer Placeholder 2">
            <a:extLst>
              <a:ext uri="{FF2B5EF4-FFF2-40B4-BE49-F238E27FC236}">
                <a16:creationId xmlns:a16="http://schemas.microsoft.com/office/drawing/2014/main" id="{9725C295-6FB8-4301-8262-87271D906A0C}"/>
              </a:ext>
            </a:extLst>
          </p:cNvPr>
          <p:cNvSpPr>
            <a:spLocks noGrp="1"/>
          </p:cNvSpPr>
          <p:nvPr>
            <p:ph type="ftr" sz="quarter" idx="11"/>
          </p:nvPr>
        </p:nvSpPr>
        <p:spPr/>
        <p:txBody>
          <a:bodyPr/>
          <a:lstStyle/>
          <a:p>
            <a:r>
              <a:rPr lang="en-US"/>
              <a:t>Our Father</a:t>
            </a:r>
          </a:p>
        </p:txBody>
      </p:sp>
      <p:sp>
        <p:nvSpPr>
          <p:cNvPr id="4" name="Slide Number Placeholder 3">
            <a:extLst>
              <a:ext uri="{FF2B5EF4-FFF2-40B4-BE49-F238E27FC236}">
                <a16:creationId xmlns:a16="http://schemas.microsoft.com/office/drawing/2014/main" id="{0509BF32-122A-4D82-9972-0EDBB9849F4B}"/>
              </a:ext>
            </a:extLst>
          </p:cNvPr>
          <p:cNvSpPr>
            <a:spLocks noGrp="1"/>
          </p:cNvSpPr>
          <p:nvPr>
            <p:ph type="sldNum" sz="quarter" idx="12"/>
          </p:nvPr>
        </p:nvSpPr>
        <p:spPr/>
        <p:txBody>
          <a:bodyPr/>
          <a:lstStyle/>
          <a:p>
            <a:fld id="{6DDF798B-8D98-4D23-B898-2376126322C7}" type="slidenum">
              <a:rPr lang="en-US" smtClean="0"/>
              <a:t>15</a:t>
            </a:fld>
            <a:endParaRPr lang="en-US"/>
          </a:p>
        </p:txBody>
      </p:sp>
      <p:sp>
        <p:nvSpPr>
          <p:cNvPr id="5" name="Rectangle 4">
            <a:extLst>
              <a:ext uri="{FF2B5EF4-FFF2-40B4-BE49-F238E27FC236}">
                <a16:creationId xmlns:a16="http://schemas.microsoft.com/office/drawing/2014/main" id="{1676A060-4448-4B20-9BDA-F19154F7E332}"/>
              </a:ext>
            </a:extLst>
          </p:cNvPr>
          <p:cNvSpPr/>
          <p:nvPr/>
        </p:nvSpPr>
        <p:spPr>
          <a:xfrm>
            <a:off x="628650" y="576470"/>
            <a:ext cx="7886700" cy="3539430"/>
          </a:xfrm>
          <a:prstGeom prst="rect">
            <a:avLst/>
          </a:prstGeom>
        </p:spPr>
        <p:txBody>
          <a:bodyPr wrap="square">
            <a:spAutoFit/>
          </a:bodyPr>
          <a:lstStyle/>
          <a:p>
            <a:r>
              <a:rPr lang="en-US" sz="4400" b="1" dirty="0"/>
              <a:t>HEBREWS 11:6</a:t>
            </a:r>
          </a:p>
          <a:p>
            <a:r>
              <a:rPr lang="en-US" sz="3600" dirty="0"/>
              <a:t>	</a:t>
            </a:r>
            <a:r>
              <a:rPr lang="en-US" sz="3600" i="1" dirty="0"/>
              <a:t>But without faith it is impossible to please him: for he that cometh to God must believe that he is, and that he is a rewarder of them that diligently seek him. </a:t>
            </a:r>
          </a:p>
        </p:txBody>
      </p:sp>
    </p:spTree>
    <p:extLst>
      <p:ext uri="{BB962C8B-B14F-4D97-AF65-F5344CB8AC3E}">
        <p14:creationId xmlns:p14="http://schemas.microsoft.com/office/powerpoint/2010/main" val="3137914399"/>
      </p:ext>
    </p:extLst>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374FF57-F1F6-4616-9A21-4774B8DAB57E}"/>
              </a:ext>
            </a:extLst>
          </p:cNvPr>
          <p:cNvSpPr>
            <a:spLocks noGrp="1"/>
          </p:cNvSpPr>
          <p:nvPr>
            <p:ph type="dt" sz="half" idx="10"/>
          </p:nvPr>
        </p:nvSpPr>
        <p:spPr/>
        <p:txBody>
          <a:bodyPr/>
          <a:lstStyle/>
          <a:p>
            <a:r>
              <a:rPr lang="en-US"/>
              <a:t>5/12/2019</a:t>
            </a:r>
          </a:p>
        </p:txBody>
      </p:sp>
      <p:sp>
        <p:nvSpPr>
          <p:cNvPr id="3" name="Footer Placeholder 2">
            <a:extLst>
              <a:ext uri="{FF2B5EF4-FFF2-40B4-BE49-F238E27FC236}">
                <a16:creationId xmlns:a16="http://schemas.microsoft.com/office/drawing/2014/main" id="{124645BE-D980-49F4-A179-3062B1252F51}"/>
              </a:ext>
            </a:extLst>
          </p:cNvPr>
          <p:cNvSpPr>
            <a:spLocks noGrp="1"/>
          </p:cNvSpPr>
          <p:nvPr>
            <p:ph type="ftr" sz="quarter" idx="11"/>
          </p:nvPr>
        </p:nvSpPr>
        <p:spPr/>
        <p:txBody>
          <a:bodyPr/>
          <a:lstStyle/>
          <a:p>
            <a:r>
              <a:rPr lang="en-US"/>
              <a:t>Our Father</a:t>
            </a:r>
          </a:p>
        </p:txBody>
      </p:sp>
      <p:sp>
        <p:nvSpPr>
          <p:cNvPr id="4" name="Slide Number Placeholder 3">
            <a:extLst>
              <a:ext uri="{FF2B5EF4-FFF2-40B4-BE49-F238E27FC236}">
                <a16:creationId xmlns:a16="http://schemas.microsoft.com/office/drawing/2014/main" id="{48B8B451-C52E-4C47-A969-EFCD414FBF9C}"/>
              </a:ext>
            </a:extLst>
          </p:cNvPr>
          <p:cNvSpPr>
            <a:spLocks noGrp="1"/>
          </p:cNvSpPr>
          <p:nvPr>
            <p:ph type="sldNum" sz="quarter" idx="12"/>
          </p:nvPr>
        </p:nvSpPr>
        <p:spPr/>
        <p:txBody>
          <a:bodyPr/>
          <a:lstStyle/>
          <a:p>
            <a:fld id="{6DDF798B-8D98-4D23-B898-2376126322C7}" type="slidenum">
              <a:rPr lang="en-US" smtClean="0"/>
              <a:t>16</a:t>
            </a:fld>
            <a:endParaRPr lang="en-US"/>
          </a:p>
        </p:txBody>
      </p:sp>
      <p:sp>
        <p:nvSpPr>
          <p:cNvPr id="5" name="Rectangle 4">
            <a:extLst>
              <a:ext uri="{FF2B5EF4-FFF2-40B4-BE49-F238E27FC236}">
                <a16:creationId xmlns:a16="http://schemas.microsoft.com/office/drawing/2014/main" id="{9324D5BF-8EDF-4033-93E6-B36DBDE033BE}"/>
              </a:ext>
            </a:extLst>
          </p:cNvPr>
          <p:cNvSpPr/>
          <p:nvPr/>
        </p:nvSpPr>
        <p:spPr>
          <a:xfrm>
            <a:off x="385996" y="136524"/>
            <a:ext cx="8660568" cy="6124754"/>
          </a:xfrm>
          <a:prstGeom prst="rect">
            <a:avLst/>
          </a:prstGeom>
        </p:spPr>
        <p:txBody>
          <a:bodyPr wrap="square">
            <a:spAutoFit/>
          </a:bodyPr>
          <a:lstStyle/>
          <a:p>
            <a:r>
              <a:rPr lang="en-US" sz="4000" b="1" dirty="0"/>
              <a:t>DOOR.TO.THE.HEART</a:t>
            </a:r>
          </a:p>
          <a:p>
            <a:r>
              <a:rPr lang="en-US" sz="3200" dirty="0"/>
              <a:t>	5 I've never taken an offering in my life. There's been some taken for me, each meeting. And then, if people didn't send me a little something besides the meeting here, I'd have to fold up the first week. And so, but I've just got a little business that the Lord has '</a:t>
            </a:r>
            <a:r>
              <a:rPr lang="en-US" sz="3200" dirty="0" err="1"/>
              <a:t>lotted</a:t>
            </a:r>
            <a:r>
              <a:rPr lang="en-US" sz="3200" dirty="0"/>
              <a:t> me with for His... There's four in the office. Around the world, and I've been in contact with over ten million people. And you can imagine what it </a:t>
            </a:r>
            <a:r>
              <a:rPr lang="en-US" sz="3200" spc="-150" dirty="0"/>
              <a:t>does. We have to make every nickel count, to make ends meet. But we're happy to do that for the Lord.</a:t>
            </a:r>
          </a:p>
        </p:txBody>
      </p:sp>
    </p:spTree>
    <p:extLst>
      <p:ext uri="{BB962C8B-B14F-4D97-AF65-F5344CB8AC3E}">
        <p14:creationId xmlns:p14="http://schemas.microsoft.com/office/powerpoint/2010/main" val="1139182902"/>
      </p:ext>
    </p:extLst>
  </p:cSld>
  <p:clrMapOvr>
    <a:masterClrMapping/>
  </p:clrMapOvr>
  <p:transition spd="slow">
    <p:push di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3D54DA4-2274-44E0-ABF2-5DD6DA1EF51D}"/>
              </a:ext>
            </a:extLst>
          </p:cNvPr>
          <p:cNvSpPr>
            <a:spLocks noGrp="1"/>
          </p:cNvSpPr>
          <p:nvPr>
            <p:ph type="dt" sz="half" idx="10"/>
          </p:nvPr>
        </p:nvSpPr>
        <p:spPr/>
        <p:txBody>
          <a:bodyPr/>
          <a:lstStyle/>
          <a:p>
            <a:r>
              <a:rPr lang="en-US"/>
              <a:t>5/12/2019</a:t>
            </a:r>
          </a:p>
        </p:txBody>
      </p:sp>
      <p:sp>
        <p:nvSpPr>
          <p:cNvPr id="3" name="Footer Placeholder 2">
            <a:extLst>
              <a:ext uri="{FF2B5EF4-FFF2-40B4-BE49-F238E27FC236}">
                <a16:creationId xmlns:a16="http://schemas.microsoft.com/office/drawing/2014/main" id="{FB3EA0CF-52CF-4BAC-89AD-C1F10F71B373}"/>
              </a:ext>
            </a:extLst>
          </p:cNvPr>
          <p:cNvSpPr>
            <a:spLocks noGrp="1"/>
          </p:cNvSpPr>
          <p:nvPr>
            <p:ph type="ftr" sz="quarter" idx="11"/>
          </p:nvPr>
        </p:nvSpPr>
        <p:spPr/>
        <p:txBody>
          <a:bodyPr/>
          <a:lstStyle/>
          <a:p>
            <a:r>
              <a:rPr lang="en-US"/>
              <a:t>Our Father</a:t>
            </a:r>
          </a:p>
        </p:txBody>
      </p:sp>
      <p:sp>
        <p:nvSpPr>
          <p:cNvPr id="4" name="Slide Number Placeholder 3">
            <a:extLst>
              <a:ext uri="{FF2B5EF4-FFF2-40B4-BE49-F238E27FC236}">
                <a16:creationId xmlns:a16="http://schemas.microsoft.com/office/drawing/2014/main" id="{A77DCF3D-4924-4373-94F4-0EA9D78C0728}"/>
              </a:ext>
            </a:extLst>
          </p:cNvPr>
          <p:cNvSpPr>
            <a:spLocks noGrp="1"/>
          </p:cNvSpPr>
          <p:nvPr>
            <p:ph type="sldNum" sz="quarter" idx="12"/>
          </p:nvPr>
        </p:nvSpPr>
        <p:spPr/>
        <p:txBody>
          <a:bodyPr/>
          <a:lstStyle/>
          <a:p>
            <a:fld id="{6DDF798B-8D98-4D23-B898-2376126322C7}" type="slidenum">
              <a:rPr lang="en-US" smtClean="0"/>
              <a:t>17</a:t>
            </a:fld>
            <a:endParaRPr lang="en-US"/>
          </a:p>
        </p:txBody>
      </p:sp>
      <p:sp>
        <p:nvSpPr>
          <p:cNvPr id="5" name="Rectangle 4">
            <a:extLst>
              <a:ext uri="{FF2B5EF4-FFF2-40B4-BE49-F238E27FC236}">
                <a16:creationId xmlns:a16="http://schemas.microsoft.com/office/drawing/2014/main" id="{28BD5674-E0B0-442C-8832-F673076692CC}"/>
              </a:ext>
            </a:extLst>
          </p:cNvPr>
          <p:cNvSpPr/>
          <p:nvPr/>
        </p:nvSpPr>
        <p:spPr>
          <a:xfrm>
            <a:off x="337279" y="232348"/>
            <a:ext cx="8499423" cy="5016758"/>
          </a:xfrm>
          <a:prstGeom prst="rect">
            <a:avLst/>
          </a:prstGeom>
        </p:spPr>
        <p:txBody>
          <a:bodyPr wrap="square">
            <a:spAutoFit/>
          </a:bodyPr>
          <a:lstStyle/>
          <a:p>
            <a:r>
              <a:rPr lang="en-US" sz="3200" dirty="0"/>
              <a:t>	I'm happy for this offering that you gave me tonight. I pray that God will bless you exceedingly, abundantly. And to the best of my knowledge, I'll spend it to for the glory of God. 	</a:t>
            </a:r>
            <a:r>
              <a:rPr lang="en-US" sz="3200" dirty="0">
                <a:solidFill>
                  <a:srgbClr val="FFFF00"/>
                </a:solidFill>
              </a:rPr>
              <a:t>And God will reward you for it, I pray, in this world a hundredfold and in the world to come, Eternal Life. </a:t>
            </a:r>
            <a:r>
              <a:rPr lang="en-US" sz="3200" dirty="0"/>
              <a:t>May it go to make them golden bricks that's in your great home that'll never perish.</a:t>
            </a:r>
          </a:p>
          <a:p>
            <a:pPr algn="r"/>
            <a:r>
              <a:rPr lang="en-US" sz="3200" dirty="0"/>
              <a:t>58-0302</a:t>
            </a:r>
          </a:p>
        </p:txBody>
      </p:sp>
    </p:spTree>
    <p:extLst>
      <p:ext uri="{BB962C8B-B14F-4D97-AF65-F5344CB8AC3E}">
        <p14:creationId xmlns:p14="http://schemas.microsoft.com/office/powerpoint/2010/main" val="2910520456"/>
      </p:ext>
    </p:extLst>
  </p:cSld>
  <p:clrMapOvr>
    <a:masterClrMapping/>
  </p:clrMapOvr>
  <p:transition spd="slow">
    <p:push di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450891D-0F56-4962-B4B6-A40B0538BB42}"/>
              </a:ext>
            </a:extLst>
          </p:cNvPr>
          <p:cNvSpPr>
            <a:spLocks noGrp="1"/>
          </p:cNvSpPr>
          <p:nvPr>
            <p:ph type="dt" sz="half" idx="10"/>
          </p:nvPr>
        </p:nvSpPr>
        <p:spPr/>
        <p:txBody>
          <a:bodyPr/>
          <a:lstStyle/>
          <a:p>
            <a:r>
              <a:rPr lang="en-US"/>
              <a:t>5/12/2019</a:t>
            </a:r>
          </a:p>
        </p:txBody>
      </p:sp>
      <p:sp>
        <p:nvSpPr>
          <p:cNvPr id="3" name="Footer Placeholder 2">
            <a:extLst>
              <a:ext uri="{FF2B5EF4-FFF2-40B4-BE49-F238E27FC236}">
                <a16:creationId xmlns:a16="http://schemas.microsoft.com/office/drawing/2014/main" id="{567AC90D-9976-4FB2-A75D-2A8C1CD5DE97}"/>
              </a:ext>
            </a:extLst>
          </p:cNvPr>
          <p:cNvSpPr>
            <a:spLocks noGrp="1"/>
          </p:cNvSpPr>
          <p:nvPr>
            <p:ph type="ftr" sz="quarter" idx="11"/>
          </p:nvPr>
        </p:nvSpPr>
        <p:spPr/>
        <p:txBody>
          <a:bodyPr/>
          <a:lstStyle/>
          <a:p>
            <a:r>
              <a:rPr lang="en-US"/>
              <a:t>Our Father</a:t>
            </a:r>
          </a:p>
        </p:txBody>
      </p:sp>
      <p:sp>
        <p:nvSpPr>
          <p:cNvPr id="4" name="Slide Number Placeholder 3">
            <a:extLst>
              <a:ext uri="{FF2B5EF4-FFF2-40B4-BE49-F238E27FC236}">
                <a16:creationId xmlns:a16="http://schemas.microsoft.com/office/drawing/2014/main" id="{AC71F2EB-E390-48E8-80A0-6084B85371E3}"/>
              </a:ext>
            </a:extLst>
          </p:cNvPr>
          <p:cNvSpPr>
            <a:spLocks noGrp="1"/>
          </p:cNvSpPr>
          <p:nvPr>
            <p:ph type="sldNum" sz="quarter" idx="12"/>
          </p:nvPr>
        </p:nvSpPr>
        <p:spPr/>
        <p:txBody>
          <a:bodyPr/>
          <a:lstStyle/>
          <a:p>
            <a:fld id="{6DDF798B-8D98-4D23-B898-2376126322C7}" type="slidenum">
              <a:rPr lang="en-US" smtClean="0"/>
              <a:t>18</a:t>
            </a:fld>
            <a:endParaRPr lang="en-US"/>
          </a:p>
        </p:txBody>
      </p:sp>
      <p:sp>
        <p:nvSpPr>
          <p:cNvPr id="5" name="Rectangle 4">
            <a:extLst>
              <a:ext uri="{FF2B5EF4-FFF2-40B4-BE49-F238E27FC236}">
                <a16:creationId xmlns:a16="http://schemas.microsoft.com/office/drawing/2014/main" id="{788CCC1F-0039-4DE1-B909-B6051A0A2C94}"/>
              </a:ext>
            </a:extLst>
          </p:cNvPr>
          <p:cNvSpPr/>
          <p:nvPr/>
        </p:nvSpPr>
        <p:spPr>
          <a:xfrm>
            <a:off x="412230" y="254833"/>
            <a:ext cx="8289560" cy="4708981"/>
          </a:xfrm>
          <a:prstGeom prst="rect">
            <a:avLst/>
          </a:prstGeom>
        </p:spPr>
        <p:txBody>
          <a:bodyPr wrap="square">
            <a:spAutoFit/>
          </a:bodyPr>
          <a:lstStyle/>
          <a:p>
            <a:r>
              <a:rPr lang="en-US" sz="4800" b="1" dirty="0"/>
              <a:t>PSALM 22:23-24</a:t>
            </a:r>
          </a:p>
          <a:p>
            <a:r>
              <a:rPr lang="en-US" sz="3600" dirty="0"/>
              <a:t>	</a:t>
            </a:r>
            <a:r>
              <a:rPr lang="en-US" sz="3600" i="1" dirty="0"/>
              <a:t>Ye that fear the LORD, praise him; all ye the seed of Jacob, glorify him; and fear him, all ye the seed of Israel. 24 </a:t>
            </a:r>
            <a:r>
              <a:rPr lang="en-US" sz="3600" i="1" dirty="0">
                <a:solidFill>
                  <a:srgbClr val="FFFF00"/>
                </a:solidFill>
              </a:rPr>
              <a:t>For he hath not despised nor abhorred the affliction of the afflicted; neither hath he hid his face from him; but when he cried unto him, he heard.</a:t>
            </a:r>
          </a:p>
        </p:txBody>
      </p:sp>
    </p:spTree>
    <p:extLst>
      <p:ext uri="{BB962C8B-B14F-4D97-AF65-F5344CB8AC3E}">
        <p14:creationId xmlns:p14="http://schemas.microsoft.com/office/powerpoint/2010/main" val="3116787417"/>
      </p:ext>
    </p:extLst>
  </p:cSld>
  <p:clrMapOvr>
    <a:masterClrMapping/>
  </p:clrMapOvr>
  <p:transition spd="slow">
    <p:push di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70C51A7-5D07-45F9-B2A2-F95E4F4F914F}"/>
              </a:ext>
            </a:extLst>
          </p:cNvPr>
          <p:cNvSpPr/>
          <p:nvPr/>
        </p:nvSpPr>
        <p:spPr>
          <a:xfrm>
            <a:off x="139147" y="0"/>
            <a:ext cx="8865705" cy="6740307"/>
          </a:xfrm>
          <a:prstGeom prst="rect">
            <a:avLst/>
          </a:prstGeom>
        </p:spPr>
        <p:txBody>
          <a:bodyPr wrap="square">
            <a:spAutoFit/>
          </a:bodyPr>
          <a:lstStyle/>
          <a:p>
            <a:r>
              <a:rPr lang="en-US" sz="4000" b="1" dirty="0"/>
              <a:t>II SAMUEL 9:10-13</a:t>
            </a:r>
          </a:p>
          <a:p>
            <a:r>
              <a:rPr lang="en-US" sz="2800" i="1" dirty="0"/>
              <a:t>	Thou therefore, and thy sons, and thy servants, shall till the land for him, and thou shalt bring in the fruits, that thy master's son may have food to eat: but </a:t>
            </a:r>
            <a:r>
              <a:rPr lang="en-US" sz="2800" i="1" dirty="0">
                <a:solidFill>
                  <a:srgbClr val="FFFF00"/>
                </a:solidFill>
              </a:rPr>
              <a:t>Mephibosheth</a:t>
            </a:r>
            <a:r>
              <a:rPr lang="en-US" sz="2800" i="1" dirty="0"/>
              <a:t> thy master's son shall eat bread </a:t>
            </a:r>
            <a:r>
              <a:rPr lang="en-US" sz="2800" i="1" dirty="0" err="1"/>
              <a:t>alway</a:t>
            </a:r>
            <a:r>
              <a:rPr lang="en-US" sz="2800" i="1" dirty="0"/>
              <a:t> at my table. Now </a:t>
            </a:r>
            <a:r>
              <a:rPr lang="en-US" sz="2800" i="1" dirty="0" err="1"/>
              <a:t>Ziba</a:t>
            </a:r>
            <a:r>
              <a:rPr lang="en-US" sz="2800" i="1" dirty="0"/>
              <a:t> had fifteen sons and twenty servants. 11 Then said </a:t>
            </a:r>
            <a:r>
              <a:rPr lang="en-US" sz="2800" i="1" dirty="0" err="1"/>
              <a:t>Ziba</a:t>
            </a:r>
            <a:r>
              <a:rPr lang="en-US" sz="2800" i="1" dirty="0"/>
              <a:t> unto the king, According to all that my lord the king hath commanded his servant, so shall thy servant do. As for Mephibosheth, said the king, he shall eat at my table, as one of the king's sons. 12 And Mephibosheth had a young son, whose name was Micha. And all that dwelt in the house of </a:t>
            </a:r>
            <a:r>
              <a:rPr lang="en-US" sz="2800" i="1" dirty="0" err="1"/>
              <a:t>Ziba</a:t>
            </a:r>
            <a:r>
              <a:rPr lang="en-US" sz="2800" i="1" dirty="0"/>
              <a:t> were servants unto Mephibosheth. 13 So Mephibosheth dwelt in Jerusalem: for he did eat continually at the king's table; and was lame on both his feet.</a:t>
            </a:r>
          </a:p>
        </p:txBody>
      </p:sp>
      <p:sp>
        <p:nvSpPr>
          <p:cNvPr id="3" name="Date Placeholder 2">
            <a:extLst>
              <a:ext uri="{FF2B5EF4-FFF2-40B4-BE49-F238E27FC236}">
                <a16:creationId xmlns:a16="http://schemas.microsoft.com/office/drawing/2014/main" id="{B8F10D69-2BED-44C5-A6C3-35F134773892}"/>
              </a:ext>
            </a:extLst>
          </p:cNvPr>
          <p:cNvSpPr>
            <a:spLocks noGrp="1"/>
          </p:cNvSpPr>
          <p:nvPr>
            <p:ph type="dt" sz="half" idx="10"/>
          </p:nvPr>
        </p:nvSpPr>
        <p:spPr/>
        <p:txBody>
          <a:bodyPr/>
          <a:lstStyle/>
          <a:p>
            <a:r>
              <a:rPr lang="en-US"/>
              <a:t>5/12/2019</a:t>
            </a:r>
          </a:p>
        </p:txBody>
      </p:sp>
      <p:sp>
        <p:nvSpPr>
          <p:cNvPr id="4" name="Footer Placeholder 3">
            <a:extLst>
              <a:ext uri="{FF2B5EF4-FFF2-40B4-BE49-F238E27FC236}">
                <a16:creationId xmlns:a16="http://schemas.microsoft.com/office/drawing/2014/main" id="{1557F7AB-1B4B-424A-B4C7-31D5F4807539}"/>
              </a:ext>
            </a:extLst>
          </p:cNvPr>
          <p:cNvSpPr>
            <a:spLocks noGrp="1"/>
          </p:cNvSpPr>
          <p:nvPr>
            <p:ph type="ftr" sz="quarter" idx="11"/>
          </p:nvPr>
        </p:nvSpPr>
        <p:spPr/>
        <p:txBody>
          <a:bodyPr/>
          <a:lstStyle/>
          <a:p>
            <a:r>
              <a:rPr lang="en-US"/>
              <a:t>Our Father</a:t>
            </a:r>
          </a:p>
        </p:txBody>
      </p:sp>
      <p:sp>
        <p:nvSpPr>
          <p:cNvPr id="5" name="Slide Number Placeholder 4">
            <a:extLst>
              <a:ext uri="{FF2B5EF4-FFF2-40B4-BE49-F238E27FC236}">
                <a16:creationId xmlns:a16="http://schemas.microsoft.com/office/drawing/2014/main" id="{CBB0C182-F33C-475C-9B19-6F35246FED3D}"/>
              </a:ext>
            </a:extLst>
          </p:cNvPr>
          <p:cNvSpPr>
            <a:spLocks noGrp="1"/>
          </p:cNvSpPr>
          <p:nvPr>
            <p:ph type="sldNum" sz="quarter" idx="12"/>
          </p:nvPr>
        </p:nvSpPr>
        <p:spPr/>
        <p:txBody>
          <a:bodyPr/>
          <a:lstStyle/>
          <a:p>
            <a:fld id="{6DDF798B-8D98-4D23-B898-2376126322C7}" type="slidenum">
              <a:rPr lang="en-US" smtClean="0"/>
              <a:t>19</a:t>
            </a:fld>
            <a:endParaRPr lang="en-US"/>
          </a:p>
        </p:txBody>
      </p:sp>
    </p:spTree>
    <p:extLst>
      <p:ext uri="{BB962C8B-B14F-4D97-AF65-F5344CB8AC3E}">
        <p14:creationId xmlns:p14="http://schemas.microsoft.com/office/powerpoint/2010/main" val="720036161"/>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72F83B-92AD-4602-A6C7-71C1F6E720CC}"/>
              </a:ext>
            </a:extLst>
          </p:cNvPr>
          <p:cNvSpPr>
            <a:spLocks noGrp="1"/>
          </p:cNvSpPr>
          <p:nvPr>
            <p:ph type="title"/>
          </p:nvPr>
        </p:nvSpPr>
        <p:spPr/>
        <p:txBody>
          <a:bodyPr>
            <a:normAutofit/>
          </a:bodyPr>
          <a:lstStyle/>
          <a:p>
            <a:r>
              <a:rPr lang="en-US" sz="5400" i="1" dirty="0">
                <a:solidFill>
                  <a:srgbClr val="FFFF00"/>
                </a:solidFill>
              </a:rPr>
              <a:t>Birthdays &amp; Anniversaries</a:t>
            </a:r>
          </a:p>
        </p:txBody>
      </p:sp>
      <p:sp>
        <p:nvSpPr>
          <p:cNvPr id="3" name="Content Placeholder 2">
            <a:extLst>
              <a:ext uri="{FF2B5EF4-FFF2-40B4-BE49-F238E27FC236}">
                <a16:creationId xmlns:a16="http://schemas.microsoft.com/office/drawing/2014/main" id="{8582CDBB-D160-42A3-A3FD-148A70438681}"/>
              </a:ext>
            </a:extLst>
          </p:cNvPr>
          <p:cNvSpPr>
            <a:spLocks noGrp="1"/>
          </p:cNvSpPr>
          <p:nvPr>
            <p:ph idx="1"/>
          </p:nvPr>
        </p:nvSpPr>
        <p:spPr>
          <a:xfrm>
            <a:off x="628650" y="1825625"/>
            <a:ext cx="8216412" cy="4351338"/>
          </a:xfrm>
        </p:spPr>
        <p:txBody>
          <a:bodyPr>
            <a:normAutofit fontScale="85000" lnSpcReduction="20000"/>
          </a:bodyPr>
          <a:lstStyle/>
          <a:p>
            <a:r>
              <a:rPr lang="en-US" sz="4000" dirty="0"/>
              <a:t>May 14</a:t>
            </a:r>
            <a:r>
              <a:rPr lang="en-US" sz="4000" baseline="30000" dirty="0"/>
              <a:t>th</a:t>
            </a:r>
            <a:r>
              <a:rPr lang="en-US" sz="4000" dirty="0"/>
              <a:t> Nathan Brown</a:t>
            </a:r>
          </a:p>
          <a:p>
            <a:r>
              <a:rPr lang="en-US" sz="4000" dirty="0"/>
              <a:t>May 16</a:t>
            </a:r>
            <a:r>
              <a:rPr lang="en-US" sz="4000" baseline="30000" dirty="0"/>
              <a:t>th</a:t>
            </a:r>
            <a:r>
              <a:rPr lang="en-US" sz="4000" dirty="0"/>
              <a:t> Caroline Powell</a:t>
            </a:r>
          </a:p>
          <a:p>
            <a:r>
              <a:rPr lang="en-US" sz="4000" dirty="0"/>
              <a:t>May 18</a:t>
            </a:r>
            <a:r>
              <a:rPr lang="en-US" sz="4000" baseline="30000" dirty="0"/>
              <a:t>th</a:t>
            </a:r>
            <a:r>
              <a:rPr lang="en-US" sz="4000" dirty="0"/>
              <a:t> Mary Ann Roy</a:t>
            </a:r>
          </a:p>
          <a:p>
            <a:endParaRPr lang="en-US" sz="4000" dirty="0"/>
          </a:p>
          <a:p>
            <a:pPr algn="ctr"/>
            <a:r>
              <a:rPr lang="en-US" sz="3900" dirty="0"/>
              <a:t>May 18</a:t>
            </a:r>
            <a:r>
              <a:rPr lang="en-US" sz="3900" baseline="30000" dirty="0"/>
              <a:t>th</a:t>
            </a:r>
            <a:r>
              <a:rPr lang="en-US" sz="3900" dirty="0"/>
              <a:t> Ladies Tea</a:t>
            </a:r>
          </a:p>
          <a:p>
            <a:pPr algn="ctr"/>
            <a:r>
              <a:rPr lang="en-US" sz="3900" dirty="0"/>
              <a:t>June 1</a:t>
            </a:r>
            <a:r>
              <a:rPr lang="en-US" sz="3900" baseline="30000" dirty="0"/>
              <a:t>st</a:t>
            </a:r>
            <a:r>
              <a:rPr lang="en-US" sz="3900" dirty="0"/>
              <a:t> Work Day</a:t>
            </a:r>
          </a:p>
          <a:p>
            <a:pPr algn="ctr"/>
            <a:r>
              <a:rPr lang="en-US" sz="3900" dirty="0"/>
              <a:t>June 2</a:t>
            </a:r>
            <a:r>
              <a:rPr lang="en-US" sz="3900" baseline="30000" dirty="0"/>
              <a:t>nd</a:t>
            </a:r>
            <a:r>
              <a:rPr lang="en-US" sz="3900" dirty="0"/>
              <a:t> Bro. Danny </a:t>
            </a:r>
            <a:r>
              <a:rPr lang="en-US" sz="3900" dirty="0" err="1"/>
              <a:t>Stemen</a:t>
            </a:r>
            <a:endParaRPr lang="en-US" sz="3900" dirty="0"/>
          </a:p>
          <a:p>
            <a:pPr algn="ctr"/>
            <a:r>
              <a:rPr lang="en-US" sz="3900" dirty="0"/>
              <a:t>June 28</a:t>
            </a:r>
            <a:r>
              <a:rPr lang="en-US" sz="3900" baseline="30000" dirty="0"/>
              <a:t>th</a:t>
            </a:r>
            <a:r>
              <a:rPr lang="en-US" sz="3900" dirty="0"/>
              <a:t> Adventures in the Bible</a:t>
            </a:r>
          </a:p>
          <a:p>
            <a:pPr algn="ctr"/>
            <a:r>
              <a:rPr lang="en-US" sz="3900" dirty="0"/>
              <a:t>Sept. 27</a:t>
            </a:r>
            <a:r>
              <a:rPr lang="en-US" sz="3900" baseline="30000" dirty="0"/>
              <a:t>th</a:t>
            </a:r>
            <a:r>
              <a:rPr lang="en-US" sz="3900" dirty="0"/>
              <a:t> Men’s Meeting</a:t>
            </a:r>
          </a:p>
          <a:p>
            <a:endParaRPr lang="en-US" sz="4000" dirty="0"/>
          </a:p>
        </p:txBody>
      </p:sp>
      <p:sp>
        <p:nvSpPr>
          <p:cNvPr id="4" name="Date Placeholder 3">
            <a:extLst>
              <a:ext uri="{FF2B5EF4-FFF2-40B4-BE49-F238E27FC236}">
                <a16:creationId xmlns:a16="http://schemas.microsoft.com/office/drawing/2014/main" id="{0B782762-2318-4AAB-8757-BF194980645B}"/>
              </a:ext>
            </a:extLst>
          </p:cNvPr>
          <p:cNvSpPr>
            <a:spLocks noGrp="1"/>
          </p:cNvSpPr>
          <p:nvPr>
            <p:ph type="dt" sz="half" idx="10"/>
          </p:nvPr>
        </p:nvSpPr>
        <p:spPr/>
        <p:txBody>
          <a:bodyPr/>
          <a:lstStyle/>
          <a:p>
            <a:r>
              <a:rPr lang="en-US"/>
              <a:t>5/12/2019</a:t>
            </a:r>
          </a:p>
        </p:txBody>
      </p:sp>
      <p:sp>
        <p:nvSpPr>
          <p:cNvPr id="5" name="Footer Placeholder 4">
            <a:extLst>
              <a:ext uri="{FF2B5EF4-FFF2-40B4-BE49-F238E27FC236}">
                <a16:creationId xmlns:a16="http://schemas.microsoft.com/office/drawing/2014/main" id="{626CE38A-BA3F-459A-A8A4-3F2AD191EB57}"/>
              </a:ext>
            </a:extLst>
          </p:cNvPr>
          <p:cNvSpPr>
            <a:spLocks noGrp="1"/>
          </p:cNvSpPr>
          <p:nvPr>
            <p:ph type="ftr" sz="quarter" idx="11"/>
          </p:nvPr>
        </p:nvSpPr>
        <p:spPr/>
        <p:txBody>
          <a:bodyPr/>
          <a:lstStyle/>
          <a:p>
            <a:r>
              <a:rPr lang="en-US"/>
              <a:t>Our Father</a:t>
            </a:r>
          </a:p>
        </p:txBody>
      </p:sp>
      <p:sp>
        <p:nvSpPr>
          <p:cNvPr id="6" name="Slide Number Placeholder 5">
            <a:extLst>
              <a:ext uri="{FF2B5EF4-FFF2-40B4-BE49-F238E27FC236}">
                <a16:creationId xmlns:a16="http://schemas.microsoft.com/office/drawing/2014/main" id="{EBB4B5E2-24C2-4D44-9E23-939F949C5F7B}"/>
              </a:ext>
            </a:extLst>
          </p:cNvPr>
          <p:cNvSpPr>
            <a:spLocks noGrp="1"/>
          </p:cNvSpPr>
          <p:nvPr>
            <p:ph type="sldNum" sz="quarter" idx="12"/>
          </p:nvPr>
        </p:nvSpPr>
        <p:spPr/>
        <p:txBody>
          <a:bodyPr/>
          <a:lstStyle/>
          <a:p>
            <a:fld id="{6DDF798B-8D98-4D23-B898-2376126322C7}" type="slidenum">
              <a:rPr lang="en-US" smtClean="0"/>
              <a:t>2</a:t>
            </a:fld>
            <a:endParaRPr lang="en-US"/>
          </a:p>
        </p:txBody>
      </p:sp>
    </p:spTree>
    <p:extLst>
      <p:ext uri="{BB962C8B-B14F-4D97-AF65-F5344CB8AC3E}">
        <p14:creationId xmlns:p14="http://schemas.microsoft.com/office/powerpoint/2010/main" val="845849480"/>
      </p:ext>
    </p:extLst>
  </p:cSld>
  <p:clrMapOvr>
    <a:masterClrMapping/>
  </p:clrMapOvr>
  <p:transition spd="slow">
    <p:push dir="u"/>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AD1B652-43F3-4616-B377-635B642D9E67}"/>
              </a:ext>
            </a:extLst>
          </p:cNvPr>
          <p:cNvSpPr>
            <a:spLocks noGrp="1"/>
          </p:cNvSpPr>
          <p:nvPr>
            <p:ph type="dt" sz="half" idx="10"/>
          </p:nvPr>
        </p:nvSpPr>
        <p:spPr/>
        <p:txBody>
          <a:bodyPr/>
          <a:lstStyle/>
          <a:p>
            <a:r>
              <a:rPr lang="en-US"/>
              <a:t>5/12/2019</a:t>
            </a:r>
          </a:p>
        </p:txBody>
      </p:sp>
      <p:sp>
        <p:nvSpPr>
          <p:cNvPr id="3" name="Footer Placeholder 2">
            <a:extLst>
              <a:ext uri="{FF2B5EF4-FFF2-40B4-BE49-F238E27FC236}">
                <a16:creationId xmlns:a16="http://schemas.microsoft.com/office/drawing/2014/main" id="{CC9AAA9A-4134-41A9-AC4B-8AFB1ECA0730}"/>
              </a:ext>
            </a:extLst>
          </p:cNvPr>
          <p:cNvSpPr>
            <a:spLocks noGrp="1"/>
          </p:cNvSpPr>
          <p:nvPr>
            <p:ph type="ftr" sz="quarter" idx="11"/>
          </p:nvPr>
        </p:nvSpPr>
        <p:spPr/>
        <p:txBody>
          <a:bodyPr/>
          <a:lstStyle/>
          <a:p>
            <a:r>
              <a:rPr lang="en-US"/>
              <a:t>Our Father</a:t>
            </a:r>
          </a:p>
        </p:txBody>
      </p:sp>
      <p:sp>
        <p:nvSpPr>
          <p:cNvPr id="4" name="Slide Number Placeholder 3">
            <a:extLst>
              <a:ext uri="{FF2B5EF4-FFF2-40B4-BE49-F238E27FC236}">
                <a16:creationId xmlns:a16="http://schemas.microsoft.com/office/drawing/2014/main" id="{C581F051-63BC-40EB-9C4F-B9830637268A}"/>
              </a:ext>
            </a:extLst>
          </p:cNvPr>
          <p:cNvSpPr>
            <a:spLocks noGrp="1"/>
          </p:cNvSpPr>
          <p:nvPr>
            <p:ph type="sldNum" sz="quarter" idx="12"/>
          </p:nvPr>
        </p:nvSpPr>
        <p:spPr/>
        <p:txBody>
          <a:bodyPr/>
          <a:lstStyle/>
          <a:p>
            <a:fld id="{6DDF798B-8D98-4D23-B898-2376126322C7}" type="slidenum">
              <a:rPr lang="en-US" smtClean="0"/>
              <a:t>20</a:t>
            </a:fld>
            <a:endParaRPr lang="en-US"/>
          </a:p>
        </p:txBody>
      </p:sp>
      <p:sp>
        <p:nvSpPr>
          <p:cNvPr id="5" name="Rectangle 4">
            <a:extLst>
              <a:ext uri="{FF2B5EF4-FFF2-40B4-BE49-F238E27FC236}">
                <a16:creationId xmlns:a16="http://schemas.microsoft.com/office/drawing/2014/main" id="{45948BCE-CE98-41AA-8931-E59E18C46F0A}"/>
              </a:ext>
            </a:extLst>
          </p:cNvPr>
          <p:cNvSpPr/>
          <p:nvPr/>
        </p:nvSpPr>
        <p:spPr>
          <a:xfrm>
            <a:off x="168964" y="7315"/>
            <a:ext cx="8816009" cy="6162264"/>
          </a:xfrm>
          <a:prstGeom prst="rect">
            <a:avLst/>
          </a:prstGeom>
        </p:spPr>
        <p:txBody>
          <a:bodyPr wrap="square">
            <a:spAutoFit/>
          </a:bodyPr>
          <a:lstStyle/>
          <a:p>
            <a:pPr>
              <a:lnSpc>
                <a:spcPct val="107000"/>
              </a:lnSpc>
              <a:spcAft>
                <a:spcPts val="800"/>
              </a:spcAft>
            </a:pPr>
            <a:r>
              <a:rPr lang="en-US" sz="4400" b="1" spc="-300" dirty="0">
                <a:latin typeface="Cambria" panose="02040503050406030204" pitchFamily="18" charset="0"/>
                <a:ea typeface="Calibri" panose="020F0502020204030204" pitchFamily="34" charset="0"/>
                <a:cs typeface="Times New Roman" panose="02020603050405020304" pitchFamily="18" charset="0"/>
              </a:rPr>
              <a:t>MAKE.THE.VALLEY.FULL.OF.DITCHES</a:t>
            </a:r>
            <a:endParaRPr lang="en-US" sz="2400" spc="-300" dirty="0">
              <a:latin typeface="Calibri" panose="020F0502020204030204" pitchFamily="34" charset="0"/>
              <a:ea typeface="Calibri" panose="020F0502020204030204" pitchFamily="34" charset="0"/>
              <a:cs typeface="Times New Roman" panose="02020603050405020304" pitchFamily="18" charset="0"/>
            </a:endParaRPr>
          </a:p>
          <a:p>
            <a:pPr indent="457200">
              <a:lnSpc>
                <a:spcPct val="107000"/>
              </a:lnSpc>
              <a:spcAft>
                <a:spcPts val="800"/>
              </a:spcAft>
            </a:pPr>
            <a:r>
              <a:rPr lang="en-US" sz="3200" dirty="0">
                <a:latin typeface="Cambria" panose="02040503050406030204" pitchFamily="18" charset="0"/>
                <a:ea typeface="Calibri" panose="020F0502020204030204" pitchFamily="34" charset="0"/>
                <a:cs typeface="Times New Roman" panose="02020603050405020304" pitchFamily="18" charset="0"/>
              </a:rPr>
              <a:t>3 A lady in my church... Mrs. Weber, dying with TB, in the sanatorium at the last stages. They sent her home to die: said there's nothing could be done for her. She lived just beyond the Taber-</a:t>
            </a:r>
            <a:r>
              <a:rPr lang="en-US" sz="3200" dirty="0" err="1">
                <a:latin typeface="Cambria" panose="02040503050406030204" pitchFamily="18" charset="0"/>
                <a:ea typeface="Calibri" panose="020F0502020204030204" pitchFamily="34" charset="0"/>
                <a:cs typeface="Times New Roman" panose="02020603050405020304" pitchFamily="18" charset="0"/>
              </a:rPr>
              <a:t>nacle</a:t>
            </a:r>
            <a:r>
              <a:rPr lang="en-US" sz="3200" dirty="0">
                <a:latin typeface="Cambria" panose="02040503050406030204" pitchFamily="18" charset="0"/>
                <a:ea typeface="Calibri" panose="020F0502020204030204" pitchFamily="34" charset="0"/>
                <a:cs typeface="Times New Roman" panose="02020603050405020304" pitchFamily="18" charset="0"/>
              </a:rPr>
              <a:t>, and she had a got five or six little children. 	So the Angel of the Lord come to me that night and said, "</a:t>
            </a:r>
            <a:r>
              <a:rPr lang="en-US" sz="3200" i="1" dirty="0">
                <a:latin typeface="Cambria" panose="02040503050406030204" pitchFamily="18" charset="0"/>
                <a:ea typeface="Calibri" panose="020F0502020204030204" pitchFamily="34" charset="0"/>
                <a:cs typeface="Times New Roman" panose="02020603050405020304" pitchFamily="18" charset="0"/>
              </a:rPr>
              <a:t>Go, tell Mr. Webber to get things ready; for he's going to be left with those children on his hands; for his wife's going</a:t>
            </a:r>
            <a:r>
              <a:rPr lang="en-US" sz="3200" dirty="0">
                <a:latin typeface="Cambria" panose="02040503050406030204" pitchFamily="18" charset="0"/>
                <a:ea typeface="Calibri" panose="020F0502020204030204" pitchFamily="34" charset="0"/>
                <a:cs typeface="Times New Roman" panose="02020603050405020304" pitchFamily="18" charset="0"/>
              </a:rPr>
              <a:t>." Well, I went and told Mr. Webber. </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10016830"/>
      </p:ext>
    </p:extLst>
  </p:cSld>
  <p:clrMapOvr>
    <a:masterClrMapping/>
  </p:clrMapOvr>
  <p:transition spd="slow">
    <p:push dir="u"/>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0339258-EDAE-4D08-A7CD-88C10ED19524}"/>
              </a:ext>
            </a:extLst>
          </p:cNvPr>
          <p:cNvSpPr>
            <a:spLocks noGrp="1"/>
          </p:cNvSpPr>
          <p:nvPr>
            <p:ph type="dt" sz="half" idx="10"/>
          </p:nvPr>
        </p:nvSpPr>
        <p:spPr/>
        <p:txBody>
          <a:bodyPr/>
          <a:lstStyle/>
          <a:p>
            <a:r>
              <a:rPr lang="en-US"/>
              <a:t>5/12/2019</a:t>
            </a:r>
          </a:p>
        </p:txBody>
      </p:sp>
      <p:sp>
        <p:nvSpPr>
          <p:cNvPr id="3" name="Footer Placeholder 2">
            <a:extLst>
              <a:ext uri="{FF2B5EF4-FFF2-40B4-BE49-F238E27FC236}">
                <a16:creationId xmlns:a16="http://schemas.microsoft.com/office/drawing/2014/main" id="{590F79F8-2C55-4B2D-8E44-2BB230A150F3}"/>
              </a:ext>
            </a:extLst>
          </p:cNvPr>
          <p:cNvSpPr>
            <a:spLocks noGrp="1"/>
          </p:cNvSpPr>
          <p:nvPr>
            <p:ph type="ftr" sz="quarter" idx="11"/>
          </p:nvPr>
        </p:nvSpPr>
        <p:spPr/>
        <p:txBody>
          <a:bodyPr/>
          <a:lstStyle/>
          <a:p>
            <a:r>
              <a:rPr lang="en-US"/>
              <a:t>Our Father</a:t>
            </a:r>
          </a:p>
        </p:txBody>
      </p:sp>
      <p:sp>
        <p:nvSpPr>
          <p:cNvPr id="4" name="Slide Number Placeholder 3">
            <a:extLst>
              <a:ext uri="{FF2B5EF4-FFF2-40B4-BE49-F238E27FC236}">
                <a16:creationId xmlns:a16="http://schemas.microsoft.com/office/drawing/2014/main" id="{6DC5D356-FFDC-46AA-838D-6C64D9B91CB7}"/>
              </a:ext>
            </a:extLst>
          </p:cNvPr>
          <p:cNvSpPr>
            <a:spLocks noGrp="1"/>
          </p:cNvSpPr>
          <p:nvPr>
            <p:ph type="sldNum" sz="quarter" idx="12"/>
          </p:nvPr>
        </p:nvSpPr>
        <p:spPr/>
        <p:txBody>
          <a:bodyPr/>
          <a:lstStyle/>
          <a:p>
            <a:fld id="{6DDF798B-8D98-4D23-B898-2376126322C7}" type="slidenum">
              <a:rPr lang="en-US" smtClean="0"/>
              <a:t>21</a:t>
            </a:fld>
            <a:endParaRPr lang="en-US"/>
          </a:p>
        </p:txBody>
      </p:sp>
      <p:sp>
        <p:nvSpPr>
          <p:cNvPr id="5" name="Rectangle 4">
            <a:extLst>
              <a:ext uri="{FF2B5EF4-FFF2-40B4-BE49-F238E27FC236}">
                <a16:creationId xmlns:a16="http://schemas.microsoft.com/office/drawing/2014/main" id="{38DAA4BE-6A47-4C23-A53A-A10CF0516B0C}"/>
              </a:ext>
            </a:extLst>
          </p:cNvPr>
          <p:cNvSpPr/>
          <p:nvPr/>
        </p:nvSpPr>
        <p:spPr>
          <a:xfrm>
            <a:off x="208722" y="136525"/>
            <a:ext cx="8706678" cy="4910832"/>
          </a:xfrm>
          <a:prstGeom prst="rect">
            <a:avLst/>
          </a:prstGeom>
        </p:spPr>
        <p:txBody>
          <a:bodyPr wrap="square">
            <a:spAutoFit/>
          </a:bodyPr>
          <a:lstStyle/>
          <a:p>
            <a:pPr indent="457200">
              <a:lnSpc>
                <a:spcPct val="107000"/>
              </a:lnSpc>
              <a:spcAft>
                <a:spcPts val="800"/>
              </a:spcAft>
            </a:pPr>
            <a:r>
              <a:rPr lang="en-US" sz="3200" dirty="0">
                <a:latin typeface="Cambria" panose="02040503050406030204" pitchFamily="18" charset="0"/>
                <a:ea typeface="Calibri" panose="020F0502020204030204" pitchFamily="34" charset="0"/>
                <a:cs typeface="Times New Roman" panose="02020603050405020304" pitchFamily="18" charset="0"/>
              </a:rPr>
              <a:t>4 And two days after that, some ladies from the government depot there, where she worked, come in. Mrs. Webber said, "</a:t>
            </a:r>
            <a:r>
              <a:rPr lang="en-US" sz="3200" i="1" dirty="0">
                <a:latin typeface="Cambria" panose="02040503050406030204" pitchFamily="18" charset="0"/>
                <a:ea typeface="Calibri" panose="020F0502020204030204" pitchFamily="34" charset="0"/>
                <a:cs typeface="Times New Roman" panose="02020603050405020304" pitchFamily="18" charset="0"/>
              </a:rPr>
              <a:t>If I could only have Bro. Bill to pray for me once more, I seen when my cousin Opal was healed with that cancer, and the doctor just give her 'till morning to live.”</a:t>
            </a:r>
            <a:r>
              <a:rPr lang="en-US" sz="3200" dirty="0">
                <a:latin typeface="Cambria" panose="02040503050406030204" pitchFamily="18" charset="0"/>
                <a:ea typeface="Calibri" panose="020F0502020204030204" pitchFamily="34" charset="0"/>
                <a:cs typeface="Times New Roman" panose="02020603050405020304" pitchFamily="18" charset="0"/>
              </a:rPr>
              <a:t> </a:t>
            </a:r>
          </a:p>
          <a:p>
            <a:pPr indent="457200">
              <a:lnSpc>
                <a:spcPct val="107000"/>
              </a:lnSpc>
              <a:spcAft>
                <a:spcPts val="800"/>
              </a:spcAft>
            </a:pPr>
            <a:r>
              <a:rPr lang="en-US" sz="3200" dirty="0">
                <a:latin typeface="Cambria" panose="02040503050406030204" pitchFamily="18" charset="0"/>
                <a:ea typeface="Calibri" panose="020F0502020204030204" pitchFamily="34" charset="0"/>
                <a:cs typeface="Times New Roman" panose="02020603050405020304" pitchFamily="18" charset="0"/>
              </a:rPr>
              <a:t>	The girls from out at the government said, "</a:t>
            </a:r>
            <a:r>
              <a:rPr lang="en-US" sz="3200" i="1" dirty="0">
                <a:latin typeface="Cambria" panose="02040503050406030204" pitchFamily="18" charset="0"/>
                <a:ea typeface="Calibri" panose="020F0502020204030204" pitchFamily="34" charset="0"/>
                <a:cs typeface="Times New Roman" panose="02020603050405020304" pitchFamily="18" charset="0"/>
              </a:rPr>
              <a:t>There </a:t>
            </a:r>
            <a:r>
              <a:rPr lang="en-US" sz="3200" i="1" dirty="0" err="1">
                <a:latin typeface="Cambria" panose="02040503050406030204" pitchFamily="18" charset="0"/>
                <a:ea typeface="Calibri" panose="020F0502020204030204" pitchFamily="34" charset="0"/>
                <a:cs typeface="Times New Roman" panose="02020603050405020304" pitchFamily="18" charset="0"/>
              </a:rPr>
              <a:t>ain't</a:t>
            </a:r>
            <a:r>
              <a:rPr lang="en-US" sz="3200" i="1" dirty="0">
                <a:latin typeface="Cambria" panose="02040503050406030204" pitchFamily="18" charset="0"/>
                <a:ea typeface="Calibri" panose="020F0502020204030204" pitchFamily="34" charset="0"/>
                <a:cs typeface="Times New Roman" panose="02020603050405020304" pitchFamily="18" charset="0"/>
              </a:rPr>
              <a:t> nothing to that guy. He isn't nothing but a hypocrite</a:t>
            </a:r>
            <a:r>
              <a:rPr lang="en-US" sz="3200" dirty="0">
                <a:latin typeface="Cambria" panose="02040503050406030204" pitchFamily="18" charset="0"/>
                <a:ea typeface="Calibri" panose="020F0502020204030204" pitchFamily="34" charset="0"/>
                <a:cs typeface="Times New Roman" panose="02020603050405020304" pitchFamily="18" charset="0"/>
              </a:rPr>
              <a:t>."</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67591462"/>
      </p:ext>
    </p:extLst>
  </p:cSld>
  <p:clrMapOvr>
    <a:masterClrMapping/>
  </p:clrMapOvr>
  <p:transition spd="slow">
    <p:push dir="u"/>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C5A23A6-577B-406F-B6D4-395F1D2B2821}"/>
              </a:ext>
            </a:extLst>
          </p:cNvPr>
          <p:cNvSpPr>
            <a:spLocks noGrp="1"/>
          </p:cNvSpPr>
          <p:nvPr>
            <p:ph type="dt" sz="half" idx="10"/>
          </p:nvPr>
        </p:nvSpPr>
        <p:spPr/>
        <p:txBody>
          <a:bodyPr/>
          <a:lstStyle/>
          <a:p>
            <a:r>
              <a:rPr lang="en-US"/>
              <a:t>5/12/2019</a:t>
            </a:r>
          </a:p>
        </p:txBody>
      </p:sp>
      <p:sp>
        <p:nvSpPr>
          <p:cNvPr id="3" name="Footer Placeholder 2">
            <a:extLst>
              <a:ext uri="{FF2B5EF4-FFF2-40B4-BE49-F238E27FC236}">
                <a16:creationId xmlns:a16="http://schemas.microsoft.com/office/drawing/2014/main" id="{265DA86C-78DA-4B16-B596-A04983C9D4FF}"/>
              </a:ext>
            </a:extLst>
          </p:cNvPr>
          <p:cNvSpPr>
            <a:spLocks noGrp="1"/>
          </p:cNvSpPr>
          <p:nvPr>
            <p:ph type="ftr" sz="quarter" idx="11"/>
          </p:nvPr>
        </p:nvSpPr>
        <p:spPr/>
        <p:txBody>
          <a:bodyPr/>
          <a:lstStyle/>
          <a:p>
            <a:r>
              <a:rPr lang="en-US"/>
              <a:t>Our Father</a:t>
            </a:r>
          </a:p>
        </p:txBody>
      </p:sp>
      <p:sp>
        <p:nvSpPr>
          <p:cNvPr id="4" name="Slide Number Placeholder 3">
            <a:extLst>
              <a:ext uri="{FF2B5EF4-FFF2-40B4-BE49-F238E27FC236}">
                <a16:creationId xmlns:a16="http://schemas.microsoft.com/office/drawing/2014/main" id="{1BC4BCF1-3B4D-4557-A0AE-AF634000817F}"/>
              </a:ext>
            </a:extLst>
          </p:cNvPr>
          <p:cNvSpPr>
            <a:spLocks noGrp="1"/>
          </p:cNvSpPr>
          <p:nvPr>
            <p:ph type="sldNum" sz="quarter" idx="12"/>
          </p:nvPr>
        </p:nvSpPr>
        <p:spPr/>
        <p:txBody>
          <a:bodyPr/>
          <a:lstStyle/>
          <a:p>
            <a:fld id="{6DDF798B-8D98-4D23-B898-2376126322C7}" type="slidenum">
              <a:rPr lang="en-US" smtClean="0"/>
              <a:t>22</a:t>
            </a:fld>
            <a:endParaRPr lang="en-US"/>
          </a:p>
        </p:txBody>
      </p:sp>
      <p:sp>
        <p:nvSpPr>
          <p:cNvPr id="5" name="Rectangle 4">
            <a:extLst>
              <a:ext uri="{FF2B5EF4-FFF2-40B4-BE49-F238E27FC236}">
                <a16:creationId xmlns:a16="http://schemas.microsoft.com/office/drawing/2014/main" id="{1AB975A0-75FD-4351-937A-81A627EA0557}"/>
              </a:ext>
            </a:extLst>
          </p:cNvPr>
          <p:cNvSpPr/>
          <p:nvPr/>
        </p:nvSpPr>
        <p:spPr>
          <a:xfrm>
            <a:off x="337930" y="248478"/>
            <a:ext cx="8527774" cy="5016758"/>
          </a:xfrm>
          <a:prstGeom prst="rect">
            <a:avLst/>
          </a:prstGeom>
        </p:spPr>
        <p:txBody>
          <a:bodyPr wrap="square">
            <a:spAutoFit/>
          </a:bodyPr>
          <a:lstStyle/>
          <a:p>
            <a:r>
              <a:rPr lang="en-US" sz="3200" dirty="0">
                <a:latin typeface="Cambria" panose="02040503050406030204" pitchFamily="18" charset="0"/>
                <a:ea typeface="Calibri" panose="020F0502020204030204" pitchFamily="34" charset="0"/>
                <a:cs typeface="Times New Roman" panose="02020603050405020304" pitchFamily="18" charset="0"/>
              </a:rPr>
              <a:t>	And Miss Webber said, </a:t>
            </a:r>
            <a:r>
              <a:rPr lang="en-US" sz="3200" i="1" dirty="0">
                <a:latin typeface="Cambria" panose="02040503050406030204" pitchFamily="18" charset="0"/>
                <a:ea typeface="Calibri" panose="020F0502020204030204" pitchFamily="34" charset="0"/>
                <a:cs typeface="Times New Roman" panose="02020603050405020304" pitchFamily="18" charset="0"/>
              </a:rPr>
              <a:t>"Look, I'm a dying. And I know that, but I just won't stand still for that. I know better than that. I lived right here around this city, around that man all the time. </a:t>
            </a:r>
          </a:p>
          <a:p>
            <a:r>
              <a:rPr lang="en-US" sz="3200" i="1" dirty="0">
                <a:latin typeface="Cambria" panose="02040503050406030204" pitchFamily="18" charset="0"/>
                <a:ea typeface="Calibri" panose="020F0502020204030204" pitchFamily="34" charset="0"/>
                <a:cs typeface="Times New Roman" panose="02020603050405020304" pitchFamily="18" charset="0"/>
              </a:rPr>
              <a:t>	I seen him from a child, </a:t>
            </a:r>
            <a:r>
              <a:rPr lang="en-US" sz="3200" i="1" dirty="0" err="1">
                <a:latin typeface="Cambria" panose="02040503050406030204" pitchFamily="18" charset="0"/>
                <a:ea typeface="Calibri" panose="020F0502020204030204" pitchFamily="34" charset="0"/>
                <a:cs typeface="Times New Roman" panose="02020603050405020304" pitchFamily="18" charset="0"/>
              </a:rPr>
              <a:t>growed</a:t>
            </a:r>
            <a:r>
              <a:rPr lang="en-US" sz="3200" i="1" dirty="0">
                <a:latin typeface="Cambria" panose="02040503050406030204" pitchFamily="18" charset="0"/>
                <a:ea typeface="Calibri" panose="020F0502020204030204" pitchFamily="34" charset="0"/>
                <a:cs typeface="Times New Roman" panose="02020603050405020304" pitchFamily="18" charset="0"/>
              </a:rPr>
              <a:t> up. You can call it fake if you want to, but I've seen it and seen God heal the people. I know the man's life and I know it's the truth.“</a:t>
            </a:r>
          </a:p>
          <a:p>
            <a:r>
              <a:rPr lang="en-US" sz="3200" dirty="0">
                <a:solidFill>
                  <a:srgbClr val="FFFF00"/>
                </a:solidFill>
                <a:latin typeface="Cambria" panose="02040503050406030204" pitchFamily="18" charset="0"/>
                <a:ea typeface="Calibri" panose="020F0502020204030204" pitchFamily="34" charset="0"/>
                <a:cs typeface="Times New Roman" panose="02020603050405020304" pitchFamily="18" charset="0"/>
              </a:rPr>
              <a:t>	And it happened to be the Angel of the Lord heard that.</a:t>
            </a:r>
            <a:endParaRPr lang="en-US" sz="3200" dirty="0"/>
          </a:p>
        </p:txBody>
      </p:sp>
    </p:spTree>
    <p:extLst>
      <p:ext uri="{BB962C8B-B14F-4D97-AF65-F5344CB8AC3E}">
        <p14:creationId xmlns:p14="http://schemas.microsoft.com/office/powerpoint/2010/main" val="2600911842"/>
      </p:ext>
    </p:extLst>
  </p:cSld>
  <p:clrMapOvr>
    <a:masterClrMapping/>
  </p:clrMapOvr>
  <p:transition spd="slow">
    <p:push dir="u"/>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E073453-4ADE-42AD-B119-562D48CED3F3}"/>
              </a:ext>
            </a:extLst>
          </p:cNvPr>
          <p:cNvSpPr>
            <a:spLocks noGrp="1"/>
          </p:cNvSpPr>
          <p:nvPr>
            <p:ph type="dt" sz="half" idx="10"/>
          </p:nvPr>
        </p:nvSpPr>
        <p:spPr/>
        <p:txBody>
          <a:bodyPr/>
          <a:lstStyle/>
          <a:p>
            <a:r>
              <a:rPr lang="en-US"/>
              <a:t>5/12/2019</a:t>
            </a:r>
          </a:p>
        </p:txBody>
      </p:sp>
      <p:sp>
        <p:nvSpPr>
          <p:cNvPr id="3" name="Footer Placeholder 2">
            <a:extLst>
              <a:ext uri="{FF2B5EF4-FFF2-40B4-BE49-F238E27FC236}">
                <a16:creationId xmlns:a16="http://schemas.microsoft.com/office/drawing/2014/main" id="{1A603DAA-C42B-482F-8DAB-148FF724A051}"/>
              </a:ext>
            </a:extLst>
          </p:cNvPr>
          <p:cNvSpPr>
            <a:spLocks noGrp="1"/>
          </p:cNvSpPr>
          <p:nvPr>
            <p:ph type="ftr" sz="quarter" idx="11"/>
          </p:nvPr>
        </p:nvSpPr>
        <p:spPr/>
        <p:txBody>
          <a:bodyPr/>
          <a:lstStyle/>
          <a:p>
            <a:r>
              <a:rPr lang="en-US"/>
              <a:t>Our Father</a:t>
            </a:r>
          </a:p>
        </p:txBody>
      </p:sp>
      <p:sp>
        <p:nvSpPr>
          <p:cNvPr id="4" name="Slide Number Placeholder 3">
            <a:extLst>
              <a:ext uri="{FF2B5EF4-FFF2-40B4-BE49-F238E27FC236}">
                <a16:creationId xmlns:a16="http://schemas.microsoft.com/office/drawing/2014/main" id="{6548984D-4DD4-4CD5-9038-4D6C6966C410}"/>
              </a:ext>
            </a:extLst>
          </p:cNvPr>
          <p:cNvSpPr>
            <a:spLocks noGrp="1"/>
          </p:cNvSpPr>
          <p:nvPr>
            <p:ph type="sldNum" sz="quarter" idx="12"/>
          </p:nvPr>
        </p:nvSpPr>
        <p:spPr/>
        <p:txBody>
          <a:bodyPr/>
          <a:lstStyle/>
          <a:p>
            <a:fld id="{6DDF798B-8D98-4D23-B898-2376126322C7}" type="slidenum">
              <a:rPr lang="en-US" smtClean="0"/>
              <a:t>23</a:t>
            </a:fld>
            <a:endParaRPr lang="en-US"/>
          </a:p>
        </p:txBody>
      </p:sp>
      <p:sp>
        <p:nvSpPr>
          <p:cNvPr id="5" name="Rectangle 4">
            <a:extLst>
              <a:ext uri="{FF2B5EF4-FFF2-40B4-BE49-F238E27FC236}">
                <a16:creationId xmlns:a16="http://schemas.microsoft.com/office/drawing/2014/main" id="{74482410-0C51-4463-9BDD-11527D29199C}"/>
              </a:ext>
            </a:extLst>
          </p:cNvPr>
          <p:cNvSpPr/>
          <p:nvPr/>
        </p:nvSpPr>
        <p:spPr>
          <a:xfrm>
            <a:off x="178904" y="136523"/>
            <a:ext cx="8756374" cy="5335178"/>
          </a:xfrm>
          <a:prstGeom prst="rect">
            <a:avLst/>
          </a:prstGeom>
        </p:spPr>
        <p:txBody>
          <a:bodyPr wrap="square">
            <a:spAutoFit/>
          </a:bodyPr>
          <a:lstStyle/>
          <a:p>
            <a:pPr indent="457200">
              <a:lnSpc>
                <a:spcPct val="107000"/>
              </a:lnSpc>
              <a:spcAft>
                <a:spcPts val="800"/>
              </a:spcAft>
            </a:pPr>
            <a:r>
              <a:rPr lang="en-US" sz="3200" dirty="0">
                <a:latin typeface="Cambria" panose="02040503050406030204" pitchFamily="18" charset="0"/>
                <a:ea typeface="Calibri" panose="020F0502020204030204" pitchFamily="34" charset="0"/>
                <a:cs typeface="Times New Roman" panose="02020603050405020304" pitchFamily="18" charset="0"/>
              </a:rPr>
              <a:t>5</a:t>
            </a:r>
            <a:r>
              <a:rPr lang="en-US" sz="3200" b="1" dirty="0">
                <a:latin typeface="Cambria" panose="02040503050406030204" pitchFamily="18" charset="0"/>
                <a:ea typeface="Calibri" panose="020F0502020204030204" pitchFamily="34" charset="0"/>
                <a:cs typeface="Times New Roman" panose="02020603050405020304" pitchFamily="18" charset="0"/>
              </a:rPr>
              <a:t> </a:t>
            </a:r>
            <a:r>
              <a:rPr lang="en-US" sz="3200" dirty="0">
                <a:latin typeface="Cambria" panose="02040503050406030204" pitchFamily="18" charset="0"/>
                <a:ea typeface="Calibri" panose="020F0502020204030204" pitchFamily="34" charset="0"/>
                <a:cs typeface="Times New Roman" panose="02020603050405020304" pitchFamily="18" charset="0"/>
              </a:rPr>
              <a:t>And that very night, setting on the side of my chair, I seen Him walking through the door. 	</a:t>
            </a:r>
            <a:r>
              <a:rPr lang="en-US" sz="3200" i="1" dirty="0">
                <a:latin typeface="Cambria" panose="02040503050406030204" pitchFamily="18" charset="0"/>
                <a:ea typeface="Calibri" panose="020F0502020204030204" pitchFamily="34" charset="0"/>
                <a:cs typeface="Times New Roman" panose="02020603050405020304" pitchFamily="18" charset="0"/>
              </a:rPr>
              <a:t>"Tomorrow (Sunday), they're going to pick Miss Webber up, bring her down. She'll be setting on the right hand side in the Tabernacle</a:t>
            </a:r>
            <a:r>
              <a:rPr lang="en-US" sz="3200" i="1" dirty="0">
                <a:solidFill>
                  <a:srgbClr val="FFFF00"/>
                </a:solidFill>
                <a:latin typeface="Cambria" panose="02040503050406030204" pitchFamily="18" charset="0"/>
                <a:ea typeface="Calibri" panose="020F0502020204030204" pitchFamily="34" charset="0"/>
                <a:cs typeface="Times New Roman" panose="02020603050405020304" pitchFamily="18" charset="0"/>
              </a:rPr>
              <a:t>. I heard her, and tell her I heard her, what she said. And tell her, THUS SAITH THE LORD, she'll live and not die.</a:t>
            </a:r>
            <a:r>
              <a:rPr lang="en-US" sz="3200" dirty="0">
                <a:latin typeface="Cambria" panose="02040503050406030204" pitchFamily="18" charset="0"/>
                <a:ea typeface="Calibri" panose="020F0502020204030204" pitchFamily="34" charset="0"/>
                <a:cs typeface="Times New Roman" panose="02020603050405020304" pitchFamily="18" charset="0"/>
              </a:rPr>
              <a:t>" 	His Presence was there when she was taking up for what was right. His Presence was there, and He found her. </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04463793"/>
      </p:ext>
    </p:extLst>
  </p:cSld>
  <p:clrMapOvr>
    <a:masterClrMapping/>
  </p:clrMapOvr>
  <p:transition spd="slow">
    <p:push dir="u"/>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004B83E-5CAC-4F10-AF64-17A68B8D6169}"/>
              </a:ext>
            </a:extLst>
          </p:cNvPr>
          <p:cNvSpPr>
            <a:spLocks noGrp="1"/>
          </p:cNvSpPr>
          <p:nvPr>
            <p:ph type="dt" sz="half" idx="10"/>
          </p:nvPr>
        </p:nvSpPr>
        <p:spPr/>
        <p:txBody>
          <a:bodyPr/>
          <a:lstStyle/>
          <a:p>
            <a:r>
              <a:rPr lang="en-US"/>
              <a:t>5/12/2019</a:t>
            </a:r>
          </a:p>
        </p:txBody>
      </p:sp>
      <p:sp>
        <p:nvSpPr>
          <p:cNvPr id="3" name="Footer Placeholder 2">
            <a:extLst>
              <a:ext uri="{FF2B5EF4-FFF2-40B4-BE49-F238E27FC236}">
                <a16:creationId xmlns:a16="http://schemas.microsoft.com/office/drawing/2014/main" id="{BC335ED0-2B24-4177-946D-9BD2D31BCC85}"/>
              </a:ext>
            </a:extLst>
          </p:cNvPr>
          <p:cNvSpPr>
            <a:spLocks noGrp="1"/>
          </p:cNvSpPr>
          <p:nvPr>
            <p:ph type="ftr" sz="quarter" idx="11"/>
          </p:nvPr>
        </p:nvSpPr>
        <p:spPr/>
        <p:txBody>
          <a:bodyPr/>
          <a:lstStyle/>
          <a:p>
            <a:r>
              <a:rPr lang="en-US"/>
              <a:t>Our Father</a:t>
            </a:r>
          </a:p>
        </p:txBody>
      </p:sp>
      <p:sp>
        <p:nvSpPr>
          <p:cNvPr id="4" name="Slide Number Placeholder 3">
            <a:extLst>
              <a:ext uri="{FF2B5EF4-FFF2-40B4-BE49-F238E27FC236}">
                <a16:creationId xmlns:a16="http://schemas.microsoft.com/office/drawing/2014/main" id="{EA51FD52-0548-41B6-BAFE-560D15E05653}"/>
              </a:ext>
            </a:extLst>
          </p:cNvPr>
          <p:cNvSpPr>
            <a:spLocks noGrp="1"/>
          </p:cNvSpPr>
          <p:nvPr>
            <p:ph type="sldNum" sz="quarter" idx="12"/>
          </p:nvPr>
        </p:nvSpPr>
        <p:spPr/>
        <p:txBody>
          <a:bodyPr/>
          <a:lstStyle/>
          <a:p>
            <a:fld id="{6DDF798B-8D98-4D23-B898-2376126322C7}" type="slidenum">
              <a:rPr lang="en-US" smtClean="0"/>
              <a:t>24</a:t>
            </a:fld>
            <a:endParaRPr lang="en-US"/>
          </a:p>
        </p:txBody>
      </p:sp>
      <p:sp>
        <p:nvSpPr>
          <p:cNvPr id="5" name="Rectangle 4">
            <a:extLst>
              <a:ext uri="{FF2B5EF4-FFF2-40B4-BE49-F238E27FC236}">
                <a16:creationId xmlns:a16="http://schemas.microsoft.com/office/drawing/2014/main" id="{E6B8569B-D7C5-4767-A464-631197B11EC1}"/>
              </a:ext>
            </a:extLst>
          </p:cNvPr>
          <p:cNvSpPr/>
          <p:nvPr/>
        </p:nvSpPr>
        <p:spPr>
          <a:xfrm>
            <a:off x="303143" y="136524"/>
            <a:ext cx="8537713" cy="5404300"/>
          </a:xfrm>
          <a:prstGeom prst="rect">
            <a:avLst/>
          </a:prstGeom>
        </p:spPr>
        <p:txBody>
          <a:bodyPr wrap="square">
            <a:spAutoFit/>
          </a:bodyPr>
          <a:lstStyle/>
          <a:p>
            <a:pPr indent="457200">
              <a:spcAft>
                <a:spcPts val="800"/>
              </a:spcAft>
            </a:pPr>
            <a:r>
              <a:rPr lang="en-US" sz="3400" dirty="0">
                <a:latin typeface="Cambria" panose="02040503050406030204" pitchFamily="18" charset="0"/>
                <a:ea typeface="Calibri" panose="020F0502020204030204" pitchFamily="34" charset="0"/>
                <a:cs typeface="Times New Roman" panose="02020603050405020304" pitchFamily="18" charset="0"/>
              </a:rPr>
              <a:t>So He come and told me what she had said to these women, and He had respect to her because she had respect unto what was representing God. </a:t>
            </a:r>
            <a:r>
              <a:rPr lang="en-US" sz="3400" dirty="0">
                <a:solidFill>
                  <a:srgbClr val="FFFF00"/>
                </a:solidFill>
                <a:latin typeface="Cambria" panose="02040503050406030204" pitchFamily="18" charset="0"/>
                <a:ea typeface="Calibri" panose="020F0502020204030204" pitchFamily="34" charset="0"/>
                <a:cs typeface="Times New Roman" panose="02020603050405020304" pitchFamily="18" charset="0"/>
              </a:rPr>
              <a:t>So God will do the same thing for you. </a:t>
            </a:r>
            <a:r>
              <a:rPr lang="en-US" sz="3400" dirty="0">
                <a:latin typeface="Cambria" panose="02040503050406030204" pitchFamily="18" charset="0"/>
                <a:ea typeface="Calibri" panose="020F0502020204030204" pitchFamily="34" charset="0"/>
                <a:cs typeface="Times New Roman" panose="02020603050405020304" pitchFamily="18" charset="0"/>
              </a:rPr>
              <a:t>Not to respect to me, but to respect to Him, to Christ, the One Who died for your healing.</a:t>
            </a:r>
            <a:r>
              <a:rPr lang="en-US" sz="3400" b="1" dirty="0">
                <a:latin typeface="Cambria" panose="02040503050406030204" pitchFamily="18" charset="0"/>
                <a:ea typeface="Calibri" panose="020F0502020204030204" pitchFamily="34" charset="0"/>
                <a:cs typeface="Times New Roman" panose="02020603050405020304" pitchFamily="18" charset="0"/>
              </a:rPr>
              <a:t> </a:t>
            </a:r>
            <a:r>
              <a:rPr lang="en-US" sz="3400" dirty="0">
                <a:solidFill>
                  <a:srgbClr val="FFFF00"/>
                </a:solidFill>
                <a:latin typeface="Cambria" panose="02040503050406030204" pitchFamily="18" charset="0"/>
                <a:ea typeface="Calibri" panose="020F0502020204030204" pitchFamily="34" charset="0"/>
                <a:cs typeface="Times New Roman" panose="02020603050405020304" pitchFamily="18" charset="0"/>
              </a:rPr>
              <a:t>If you'll just give respects to Him and His Word, God will do the work for you.</a:t>
            </a:r>
            <a:r>
              <a:rPr lang="en-US" sz="3400" dirty="0">
                <a:latin typeface="Cambria" panose="02040503050406030204" pitchFamily="18" charset="0"/>
                <a:ea typeface="Calibri" panose="020F0502020204030204" pitchFamily="34" charset="0"/>
                <a:cs typeface="Times New Roman" panose="02020603050405020304" pitchFamily="18" charset="0"/>
              </a:rPr>
              <a:t> Amen.</a:t>
            </a:r>
            <a:endParaRPr lang="en-US" sz="3400" dirty="0">
              <a:latin typeface="Calibri" panose="020F0502020204030204" pitchFamily="34" charset="0"/>
              <a:ea typeface="Calibri" panose="020F0502020204030204" pitchFamily="34" charset="0"/>
              <a:cs typeface="Times New Roman" panose="02020603050405020304" pitchFamily="18" charset="0"/>
            </a:endParaRPr>
          </a:p>
          <a:p>
            <a:pPr algn="r">
              <a:lnSpc>
                <a:spcPct val="107000"/>
              </a:lnSpc>
              <a:spcAft>
                <a:spcPts val="800"/>
              </a:spcAft>
            </a:pPr>
            <a:r>
              <a:rPr lang="en-US" sz="3200" dirty="0">
                <a:latin typeface="Cambria" panose="02040503050406030204" pitchFamily="18" charset="0"/>
                <a:ea typeface="Calibri" panose="020F0502020204030204" pitchFamily="34" charset="0"/>
                <a:cs typeface="Times New Roman" panose="02020603050405020304" pitchFamily="18" charset="0"/>
              </a:rPr>
              <a:t>53-0609E  </a:t>
            </a:r>
            <a:endParaRPr lang="en-US" sz="32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32004201"/>
      </p:ext>
    </p:extLst>
  </p:cSld>
  <p:clrMapOvr>
    <a:masterClrMapping/>
  </p:clrMapOvr>
  <p:transition spd="slow">
    <p:push dir="u"/>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0EAA146-CC21-4FF7-B5D4-CFCC5BAD6DE6}"/>
              </a:ext>
            </a:extLst>
          </p:cNvPr>
          <p:cNvSpPr>
            <a:spLocks noGrp="1"/>
          </p:cNvSpPr>
          <p:nvPr>
            <p:ph type="dt" sz="half" idx="10"/>
          </p:nvPr>
        </p:nvSpPr>
        <p:spPr/>
        <p:txBody>
          <a:bodyPr/>
          <a:lstStyle/>
          <a:p>
            <a:r>
              <a:rPr lang="en-US"/>
              <a:t>5/12/2019</a:t>
            </a:r>
          </a:p>
        </p:txBody>
      </p:sp>
      <p:sp>
        <p:nvSpPr>
          <p:cNvPr id="3" name="Footer Placeholder 2">
            <a:extLst>
              <a:ext uri="{FF2B5EF4-FFF2-40B4-BE49-F238E27FC236}">
                <a16:creationId xmlns:a16="http://schemas.microsoft.com/office/drawing/2014/main" id="{B6EC5826-B053-46AE-AE5F-C7D6C293818F}"/>
              </a:ext>
            </a:extLst>
          </p:cNvPr>
          <p:cNvSpPr>
            <a:spLocks noGrp="1"/>
          </p:cNvSpPr>
          <p:nvPr>
            <p:ph type="ftr" sz="quarter" idx="11"/>
          </p:nvPr>
        </p:nvSpPr>
        <p:spPr/>
        <p:txBody>
          <a:bodyPr/>
          <a:lstStyle/>
          <a:p>
            <a:r>
              <a:rPr lang="en-US"/>
              <a:t>Our Father</a:t>
            </a:r>
          </a:p>
        </p:txBody>
      </p:sp>
      <p:sp>
        <p:nvSpPr>
          <p:cNvPr id="4" name="Slide Number Placeholder 3">
            <a:extLst>
              <a:ext uri="{FF2B5EF4-FFF2-40B4-BE49-F238E27FC236}">
                <a16:creationId xmlns:a16="http://schemas.microsoft.com/office/drawing/2014/main" id="{B15330F7-17F4-4388-B811-6D2371330BCC}"/>
              </a:ext>
            </a:extLst>
          </p:cNvPr>
          <p:cNvSpPr>
            <a:spLocks noGrp="1"/>
          </p:cNvSpPr>
          <p:nvPr>
            <p:ph type="sldNum" sz="quarter" idx="12"/>
          </p:nvPr>
        </p:nvSpPr>
        <p:spPr/>
        <p:txBody>
          <a:bodyPr/>
          <a:lstStyle/>
          <a:p>
            <a:fld id="{6DDF798B-8D98-4D23-B898-2376126322C7}" type="slidenum">
              <a:rPr lang="en-US" smtClean="0"/>
              <a:t>25</a:t>
            </a:fld>
            <a:endParaRPr lang="en-US"/>
          </a:p>
        </p:txBody>
      </p:sp>
      <p:sp>
        <p:nvSpPr>
          <p:cNvPr id="5" name="Rectangle 4">
            <a:extLst>
              <a:ext uri="{FF2B5EF4-FFF2-40B4-BE49-F238E27FC236}">
                <a16:creationId xmlns:a16="http://schemas.microsoft.com/office/drawing/2014/main" id="{D95CA6EC-9FD1-48F0-AED1-FD8CD466F020}"/>
              </a:ext>
            </a:extLst>
          </p:cNvPr>
          <p:cNvSpPr/>
          <p:nvPr/>
        </p:nvSpPr>
        <p:spPr>
          <a:xfrm>
            <a:off x="314793" y="136524"/>
            <a:ext cx="8611850" cy="5201424"/>
          </a:xfrm>
          <a:prstGeom prst="rect">
            <a:avLst/>
          </a:prstGeom>
        </p:spPr>
        <p:txBody>
          <a:bodyPr wrap="square">
            <a:spAutoFit/>
          </a:bodyPr>
          <a:lstStyle/>
          <a:p>
            <a:r>
              <a:rPr lang="en-US" sz="4400" b="1" dirty="0"/>
              <a:t>LEADERSHIP</a:t>
            </a:r>
          </a:p>
          <a:p>
            <a:r>
              <a:rPr lang="en-US" sz="3200" dirty="0"/>
              <a:t>	96 The first step you probably ever taken in your life, speaking of leadership, probably the hands of some kind old </a:t>
            </a:r>
            <a:r>
              <a:rPr lang="en-US" sz="3200" dirty="0">
                <a:solidFill>
                  <a:srgbClr val="FFFF00"/>
                </a:solidFill>
              </a:rPr>
              <a:t>mother… </a:t>
            </a:r>
            <a:r>
              <a:rPr lang="en-US" sz="3200" dirty="0"/>
              <a:t>Then after mother taught you how to walk, and you thought you were doing great things, then she turned you over to </a:t>
            </a:r>
            <a:r>
              <a:rPr lang="en-US" sz="3200" dirty="0">
                <a:solidFill>
                  <a:srgbClr val="FFFF00"/>
                </a:solidFill>
              </a:rPr>
              <a:t>the school teacher. </a:t>
            </a:r>
            <a:r>
              <a:rPr lang="en-US" sz="3200" dirty="0"/>
              <a:t>And then she begin to lead you to an education; of how and what you must do, and how you must learn, and--and so forth like that.</a:t>
            </a:r>
          </a:p>
        </p:txBody>
      </p:sp>
    </p:spTree>
    <p:extLst>
      <p:ext uri="{BB962C8B-B14F-4D97-AF65-F5344CB8AC3E}">
        <p14:creationId xmlns:p14="http://schemas.microsoft.com/office/powerpoint/2010/main" val="702217090"/>
      </p:ext>
    </p:extLst>
  </p:cSld>
  <p:clrMapOvr>
    <a:masterClrMapping/>
  </p:clrMapOvr>
  <p:transition spd="slow">
    <p:push dir="u"/>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5140F1C-A5AC-4C49-BDEF-10B436B6C606}"/>
              </a:ext>
            </a:extLst>
          </p:cNvPr>
          <p:cNvSpPr>
            <a:spLocks noGrp="1"/>
          </p:cNvSpPr>
          <p:nvPr>
            <p:ph type="dt" sz="half" idx="10"/>
          </p:nvPr>
        </p:nvSpPr>
        <p:spPr/>
        <p:txBody>
          <a:bodyPr/>
          <a:lstStyle/>
          <a:p>
            <a:r>
              <a:rPr lang="en-US"/>
              <a:t>5/12/2019</a:t>
            </a:r>
          </a:p>
        </p:txBody>
      </p:sp>
      <p:sp>
        <p:nvSpPr>
          <p:cNvPr id="3" name="Footer Placeholder 2">
            <a:extLst>
              <a:ext uri="{FF2B5EF4-FFF2-40B4-BE49-F238E27FC236}">
                <a16:creationId xmlns:a16="http://schemas.microsoft.com/office/drawing/2014/main" id="{3A333C6C-073D-4FB6-9125-8FC95824F045}"/>
              </a:ext>
            </a:extLst>
          </p:cNvPr>
          <p:cNvSpPr>
            <a:spLocks noGrp="1"/>
          </p:cNvSpPr>
          <p:nvPr>
            <p:ph type="ftr" sz="quarter" idx="11"/>
          </p:nvPr>
        </p:nvSpPr>
        <p:spPr/>
        <p:txBody>
          <a:bodyPr/>
          <a:lstStyle/>
          <a:p>
            <a:r>
              <a:rPr lang="en-US"/>
              <a:t>Our Father</a:t>
            </a:r>
          </a:p>
        </p:txBody>
      </p:sp>
      <p:sp>
        <p:nvSpPr>
          <p:cNvPr id="4" name="Slide Number Placeholder 3">
            <a:extLst>
              <a:ext uri="{FF2B5EF4-FFF2-40B4-BE49-F238E27FC236}">
                <a16:creationId xmlns:a16="http://schemas.microsoft.com/office/drawing/2014/main" id="{0F6B6422-19FE-4115-B10D-D967DBE5C692}"/>
              </a:ext>
            </a:extLst>
          </p:cNvPr>
          <p:cNvSpPr>
            <a:spLocks noGrp="1"/>
          </p:cNvSpPr>
          <p:nvPr>
            <p:ph type="sldNum" sz="quarter" idx="12"/>
          </p:nvPr>
        </p:nvSpPr>
        <p:spPr/>
        <p:txBody>
          <a:bodyPr/>
          <a:lstStyle/>
          <a:p>
            <a:fld id="{6DDF798B-8D98-4D23-B898-2376126322C7}" type="slidenum">
              <a:rPr lang="en-US" smtClean="0"/>
              <a:t>26</a:t>
            </a:fld>
            <a:endParaRPr lang="en-US"/>
          </a:p>
        </p:txBody>
      </p:sp>
      <p:sp>
        <p:nvSpPr>
          <p:cNvPr id="5" name="Rectangle 4">
            <a:extLst>
              <a:ext uri="{FF2B5EF4-FFF2-40B4-BE49-F238E27FC236}">
                <a16:creationId xmlns:a16="http://schemas.microsoft.com/office/drawing/2014/main" id="{526A1456-C2B2-486D-BB4C-5EA416A42A03}"/>
              </a:ext>
            </a:extLst>
          </p:cNvPr>
          <p:cNvSpPr/>
          <p:nvPr/>
        </p:nvSpPr>
        <p:spPr>
          <a:xfrm>
            <a:off x="389743" y="224853"/>
            <a:ext cx="8454453" cy="4524315"/>
          </a:xfrm>
          <a:prstGeom prst="rect">
            <a:avLst/>
          </a:prstGeom>
        </p:spPr>
        <p:txBody>
          <a:bodyPr wrap="square">
            <a:spAutoFit/>
          </a:bodyPr>
          <a:lstStyle/>
          <a:p>
            <a:r>
              <a:rPr lang="en-US" sz="3200" dirty="0"/>
              <a:t>	98  Then after the school teacher got through with you, your father got a hold of you… he taught you perhaps your business; how to be a successful businessman, how to do things right. Your mother taught you how to be a housewife, how to cook, and so forth like that.</a:t>
            </a:r>
          </a:p>
          <a:p>
            <a:r>
              <a:rPr lang="en-US" sz="3200" dirty="0"/>
              <a:t>	99 Then after they got through with you, then yo</a:t>
            </a:r>
            <a:r>
              <a:rPr lang="en-US" sz="3200" dirty="0">
                <a:solidFill>
                  <a:srgbClr val="FFFF00"/>
                </a:solidFill>
              </a:rPr>
              <a:t>ur minister </a:t>
            </a:r>
            <a:r>
              <a:rPr lang="en-US" sz="3200" dirty="0"/>
              <a:t>or priest got a hold of you…</a:t>
            </a:r>
          </a:p>
          <a:p>
            <a:pPr algn="r"/>
            <a:r>
              <a:rPr lang="en-US" sz="3200" dirty="0"/>
              <a:t>65-1207</a:t>
            </a:r>
          </a:p>
        </p:txBody>
      </p:sp>
    </p:spTree>
    <p:extLst>
      <p:ext uri="{BB962C8B-B14F-4D97-AF65-F5344CB8AC3E}">
        <p14:creationId xmlns:p14="http://schemas.microsoft.com/office/powerpoint/2010/main" val="3858355203"/>
      </p:ext>
    </p:extLst>
  </p:cSld>
  <p:clrMapOvr>
    <a:masterClrMapping/>
  </p:clrMapOvr>
  <p:transition spd="slow">
    <p:push dir="u"/>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87B0B97-8BF1-444C-859B-72FFCB62D3FB}"/>
              </a:ext>
            </a:extLst>
          </p:cNvPr>
          <p:cNvSpPr>
            <a:spLocks noGrp="1"/>
          </p:cNvSpPr>
          <p:nvPr>
            <p:ph type="dt" sz="half" idx="10"/>
          </p:nvPr>
        </p:nvSpPr>
        <p:spPr/>
        <p:txBody>
          <a:bodyPr/>
          <a:lstStyle/>
          <a:p>
            <a:r>
              <a:rPr lang="en-US"/>
              <a:t>5/12/2019</a:t>
            </a:r>
          </a:p>
        </p:txBody>
      </p:sp>
      <p:sp>
        <p:nvSpPr>
          <p:cNvPr id="3" name="Footer Placeholder 2">
            <a:extLst>
              <a:ext uri="{FF2B5EF4-FFF2-40B4-BE49-F238E27FC236}">
                <a16:creationId xmlns:a16="http://schemas.microsoft.com/office/drawing/2014/main" id="{CC57CBC7-8140-47E4-B676-B6A5337E010D}"/>
              </a:ext>
            </a:extLst>
          </p:cNvPr>
          <p:cNvSpPr>
            <a:spLocks noGrp="1"/>
          </p:cNvSpPr>
          <p:nvPr>
            <p:ph type="ftr" sz="quarter" idx="11"/>
          </p:nvPr>
        </p:nvSpPr>
        <p:spPr/>
        <p:txBody>
          <a:bodyPr/>
          <a:lstStyle/>
          <a:p>
            <a:r>
              <a:rPr lang="en-US"/>
              <a:t>Our Father</a:t>
            </a:r>
          </a:p>
        </p:txBody>
      </p:sp>
      <p:sp>
        <p:nvSpPr>
          <p:cNvPr id="4" name="Slide Number Placeholder 3">
            <a:extLst>
              <a:ext uri="{FF2B5EF4-FFF2-40B4-BE49-F238E27FC236}">
                <a16:creationId xmlns:a16="http://schemas.microsoft.com/office/drawing/2014/main" id="{2D1008C4-28D6-4028-AEBD-66446599F9A9}"/>
              </a:ext>
            </a:extLst>
          </p:cNvPr>
          <p:cNvSpPr>
            <a:spLocks noGrp="1"/>
          </p:cNvSpPr>
          <p:nvPr>
            <p:ph type="sldNum" sz="quarter" idx="12"/>
          </p:nvPr>
        </p:nvSpPr>
        <p:spPr/>
        <p:txBody>
          <a:bodyPr/>
          <a:lstStyle/>
          <a:p>
            <a:fld id="{6DDF798B-8D98-4D23-B898-2376126322C7}" type="slidenum">
              <a:rPr lang="en-US" smtClean="0"/>
              <a:t>27</a:t>
            </a:fld>
            <a:endParaRPr lang="en-US"/>
          </a:p>
        </p:txBody>
      </p:sp>
      <p:sp>
        <p:nvSpPr>
          <p:cNvPr id="5" name="Rectangle 4">
            <a:extLst>
              <a:ext uri="{FF2B5EF4-FFF2-40B4-BE49-F238E27FC236}">
                <a16:creationId xmlns:a16="http://schemas.microsoft.com/office/drawing/2014/main" id="{2D075C84-F6FE-4F41-9DCC-F3A4AA2BC4D3}"/>
              </a:ext>
            </a:extLst>
          </p:cNvPr>
          <p:cNvSpPr/>
          <p:nvPr/>
        </p:nvSpPr>
        <p:spPr>
          <a:xfrm>
            <a:off x="4072012" y="705469"/>
            <a:ext cx="4205996" cy="769441"/>
          </a:xfrm>
          <a:prstGeom prst="rect">
            <a:avLst/>
          </a:prstGeom>
        </p:spPr>
        <p:txBody>
          <a:bodyPr wrap="square">
            <a:spAutoFit/>
          </a:bodyPr>
          <a:lstStyle/>
          <a:p>
            <a:r>
              <a:rPr lang="en-US" sz="4400" dirty="0"/>
              <a:t> </a:t>
            </a:r>
            <a:r>
              <a:rPr lang="en-US" sz="4400" dirty="0" err="1"/>
              <a:t>HoRiM</a:t>
            </a:r>
            <a:r>
              <a:rPr lang="en-US" sz="4400" dirty="0"/>
              <a:t>   </a:t>
            </a:r>
            <a:r>
              <a:rPr lang="he-IL" sz="4400" dirty="0"/>
              <a:t>הורה</a:t>
            </a:r>
            <a:endParaRPr lang="en-US" sz="4400" dirty="0"/>
          </a:p>
        </p:txBody>
      </p:sp>
      <p:sp>
        <p:nvSpPr>
          <p:cNvPr id="6" name="Rectangle 5">
            <a:extLst>
              <a:ext uri="{FF2B5EF4-FFF2-40B4-BE49-F238E27FC236}">
                <a16:creationId xmlns:a16="http://schemas.microsoft.com/office/drawing/2014/main" id="{FA1A9DB8-115A-47A1-AFEE-93C5A87604CF}"/>
              </a:ext>
            </a:extLst>
          </p:cNvPr>
          <p:cNvSpPr/>
          <p:nvPr/>
        </p:nvSpPr>
        <p:spPr>
          <a:xfrm>
            <a:off x="371068" y="1162827"/>
            <a:ext cx="2555700" cy="1415772"/>
          </a:xfrm>
          <a:prstGeom prst="rect">
            <a:avLst/>
          </a:prstGeom>
        </p:spPr>
        <p:txBody>
          <a:bodyPr wrap="none">
            <a:spAutoFit/>
          </a:bodyPr>
          <a:lstStyle/>
          <a:p>
            <a:r>
              <a:rPr lang="en-US" sz="6600" i="1" dirty="0">
                <a:solidFill>
                  <a:srgbClr val="FFFF00"/>
                </a:solidFill>
              </a:rPr>
              <a:t>Parent</a:t>
            </a:r>
          </a:p>
          <a:p>
            <a:r>
              <a:rPr lang="en-US" sz="2000" dirty="0"/>
              <a:t>Plural Noun</a:t>
            </a:r>
            <a:endParaRPr lang="en-US" sz="5400" dirty="0"/>
          </a:p>
        </p:txBody>
      </p:sp>
      <p:sp>
        <p:nvSpPr>
          <p:cNvPr id="7" name="Rectangle 6">
            <a:extLst>
              <a:ext uri="{FF2B5EF4-FFF2-40B4-BE49-F238E27FC236}">
                <a16:creationId xmlns:a16="http://schemas.microsoft.com/office/drawing/2014/main" id="{45FD5798-8A80-46EE-AF86-0B98DB3F843A}"/>
              </a:ext>
            </a:extLst>
          </p:cNvPr>
          <p:cNvSpPr/>
          <p:nvPr/>
        </p:nvSpPr>
        <p:spPr>
          <a:xfrm>
            <a:off x="4208835" y="1373713"/>
            <a:ext cx="3526674" cy="769441"/>
          </a:xfrm>
          <a:prstGeom prst="rect">
            <a:avLst/>
          </a:prstGeom>
        </p:spPr>
        <p:txBody>
          <a:bodyPr wrap="square">
            <a:spAutoFit/>
          </a:bodyPr>
          <a:lstStyle/>
          <a:p>
            <a:r>
              <a:rPr lang="en-US" sz="4400" dirty="0" err="1"/>
              <a:t>ToRaH</a:t>
            </a:r>
            <a:r>
              <a:rPr lang="en-US" sz="4400" dirty="0"/>
              <a:t>   </a:t>
            </a:r>
            <a:r>
              <a:rPr lang="he-IL" sz="4400" dirty="0"/>
              <a:t>תורה</a:t>
            </a:r>
            <a:endParaRPr lang="en-US" sz="4400" dirty="0"/>
          </a:p>
        </p:txBody>
      </p:sp>
      <p:sp>
        <p:nvSpPr>
          <p:cNvPr id="8" name="Rectangle 7">
            <a:extLst>
              <a:ext uri="{FF2B5EF4-FFF2-40B4-BE49-F238E27FC236}">
                <a16:creationId xmlns:a16="http://schemas.microsoft.com/office/drawing/2014/main" id="{892842D7-E124-4706-9AE2-4BB888C81BEB}"/>
              </a:ext>
            </a:extLst>
          </p:cNvPr>
          <p:cNvSpPr/>
          <p:nvPr/>
        </p:nvSpPr>
        <p:spPr>
          <a:xfrm>
            <a:off x="6279235" y="2064244"/>
            <a:ext cx="2228851" cy="769441"/>
          </a:xfrm>
          <a:prstGeom prst="rect">
            <a:avLst/>
          </a:prstGeom>
        </p:spPr>
        <p:txBody>
          <a:bodyPr wrap="square">
            <a:spAutoFit/>
          </a:bodyPr>
          <a:lstStyle/>
          <a:p>
            <a:r>
              <a:rPr lang="he-IL" sz="4400" dirty="0"/>
              <a:t>מורה</a:t>
            </a:r>
            <a:endParaRPr lang="en-US" sz="4400" dirty="0"/>
          </a:p>
        </p:txBody>
      </p:sp>
      <p:sp>
        <p:nvSpPr>
          <p:cNvPr id="9" name="Rectangle 8">
            <a:extLst>
              <a:ext uri="{FF2B5EF4-FFF2-40B4-BE49-F238E27FC236}">
                <a16:creationId xmlns:a16="http://schemas.microsoft.com/office/drawing/2014/main" id="{906B5318-AD30-483F-847A-64F032F720A8}"/>
              </a:ext>
            </a:extLst>
          </p:cNvPr>
          <p:cNvSpPr/>
          <p:nvPr/>
        </p:nvSpPr>
        <p:spPr>
          <a:xfrm>
            <a:off x="4298765" y="2039990"/>
            <a:ext cx="2118945" cy="1077218"/>
          </a:xfrm>
          <a:prstGeom prst="rect">
            <a:avLst/>
          </a:prstGeom>
        </p:spPr>
        <p:txBody>
          <a:bodyPr wrap="square">
            <a:spAutoFit/>
          </a:bodyPr>
          <a:lstStyle/>
          <a:p>
            <a:r>
              <a:rPr lang="en-US" sz="4400" dirty="0" err="1"/>
              <a:t>MoRiM</a:t>
            </a:r>
            <a:endParaRPr lang="en-US" sz="2000" dirty="0"/>
          </a:p>
          <a:p>
            <a:r>
              <a:rPr lang="en-US" sz="2000" dirty="0"/>
              <a:t>Teacher</a:t>
            </a:r>
            <a:endParaRPr lang="en-US" sz="4400" dirty="0"/>
          </a:p>
        </p:txBody>
      </p:sp>
      <p:sp>
        <p:nvSpPr>
          <p:cNvPr id="10" name="Rectangle 9">
            <a:extLst>
              <a:ext uri="{FF2B5EF4-FFF2-40B4-BE49-F238E27FC236}">
                <a16:creationId xmlns:a16="http://schemas.microsoft.com/office/drawing/2014/main" id="{42CDB8E0-7E9B-49F7-9721-6BAF43DFE72F}"/>
              </a:ext>
            </a:extLst>
          </p:cNvPr>
          <p:cNvSpPr/>
          <p:nvPr/>
        </p:nvSpPr>
        <p:spPr>
          <a:xfrm>
            <a:off x="371068" y="3872143"/>
            <a:ext cx="8401863" cy="2431435"/>
          </a:xfrm>
          <a:prstGeom prst="rect">
            <a:avLst/>
          </a:prstGeom>
        </p:spPr>
        <p:txBody>
          <a:bodyPr wrap="square">
            <a:spAutoFit/>
          </a:bodyPr>
          <a:lstStyle/>
          <a:p>
            <a:r>
              <a:rPr lang="en-US" sz="4000" b="1" dirty="0" err="1"/>
              <a:t>Yoreh</a:t>
            </a:r>
            <a:r>
              <a:rPr lang="en-US" sz="4000" b="1" dirty="0"/>
              <a:t>  </a:t>
            </a:r>
          </a:p>
          <a:p>
            <a:pPr marL="514350" indent="-514350">
              <a:buAutoNum type="arabicPeriod"/>
            </a:pPr>
            <a:r>
              <a:rPr lang="en-US" sz="2800" dirty="0"/>
              <a:t>Rain is so special in Israel. This word refers to the annual debut of gentle rain on young seedlings, something note-worthy. </a:t>
            </a:r>
          </a:p>
          <a:p>
            <a:pPr marL="514350" indent="-514350">
              <a:buAutoNum type="arabicPeriod"/>
            </a:pPr>
            <a:r>
              <a:rPr lang="en-US" sz="2800" dirty="0"/>
              <a:t>It also means an archer.</a:t>
            </a:r>
          </a:p>
        </p:txBody>
      </p:sp>
      <p:sp>
        <p:nvSpPr>
          <p:cNvPr id="11" name="Rectangle 10">
            <a:extLst>
              <a:ext uri="{FF2B5EF4-FFF2-40B4-BE49-F238E27FC236}">
                <a16:creationId xmlns:a16="http://schemas.microsoft.com/office/drawing/2014/main" id="{20BDBF61-157A-43DA-8796-F29FB02EF89C}"/>
              </a:ext>
            </a:extLst>
          </p:cNvPr>
          <p:cNvSpPr/>
          <p:nvPr/>
        </p:nvSpPr>
        <p:spPr>
          <a:xfrm>
            <a:off x="6374410" y="3114358"/>
            <a:ext cx="1481984" cy="769441"/>
          </a:xfrm>
          <a:prstGeom prst="rect">
            <a:avLst/>
          </a:prstGeom>
        </p:spPr>
        <p:txBody>
          <a:bodyPr wrap="square">
            <a:spAutoFit/>
          </a:bodyPr>
          <a:lstStyle/>
          <a:p>
            <a:r>
              <a:rPr lang="he-IL" sz="4400" dirty="0"/>
              <a:t>יוֺרֶה</a:t>
            </a:r>
            <a:endParaRPr lang="en-US" sz="4400" dirty="0"/>
          </a:p>
        </p:txBody>
      </p:sp>
      <p:sp>
        <p:nvSpPr>
          <p:cNvPr id="13" name="TextBox 12">
            <a:extLst>
              <a:ext uri="{FF2B5EF4-FFF2-40B4-BE49-F238E27FC236}">
                <a16:creationId xmlns:a16="http://schemas.microsoft.com/office/drawing/2014/main" id="{9BB88B18-70B8-415B-A473-01D8322BB5CB}"/>
              </a:ext>
            </a:extLst>
          </p:cNvPr>
          <p:cNvSpPr txBox="1"/>
          <p:nvPr/>
        </p:nvSpPr>
        <p:spPr>
          <a:xfrm>
            <a:off x="4298765" y="3121939"/>
            <a:ext cx="1754065" cy="769441"/>
          </a:xfrm>
          <a:prstGeom prst="rect">
            <a:avLst/>
          </a:prstGeom>
          <a:noFill/>
        </p:spPr>
        <p:txBody>
          <a:bodyPr wrap="square" rtlCol="0">
            <a:spAutoFit/>
          </a:bodyPr>
          <a:lstStyle/>
          <a:p>
            <a:r>
              <a:rPr lang="en-US" sz="4400" dirty="0" err="1"/>
              <a:t>YoReH</a:t>
            </a:r>
            <a:endParaRPr lang="en-US" sz="4400" dirty="0"/>
          </a:p>
        </p:txBody>
      </p:sp>
    </p:spTree>
    <p:extLst>
      <p:ext uri="{BB962C8B-B14F-4D97-AF65-F5344CB8AC3E}">
        <p14:creationId xmlns:p14="http://schemas.microsoft.com/office/powerpoint/2010/main" val="336931721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500"/>
                                        <p:tgtEl>
                                          <p:spTgt spid="13"/>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nodeType="clickEffect">
                                  <p:stCondLst>
                                    <p:cond delay="0"/>
                                  </p:stCondLst>
                                  <p:childTnLst>
                                    <p:set>
                                      <p:cBhvr>
                                        <p:cTn id="27" dur="1" fill="hold">
                                          <p:stCondLst>
                                            <p:cond delay="0"/>
                                          </p:stCondLst>
                                        </p:cTn>
                                        <p:tgtEl>
                                          <p:spTgt spid="10">
                                            <p:txEl>
                                              <p:pRg st="0" end="0"/>
                                            </p:txEl>
                                          </p:spTgt>
                                        </p:tgtEl>
                                        <p:attrNameLst>
                                          <p:attrName>style.visibility</p:attrName>
                                        </p:attrNameLst>
                                      </p:cBhvr>
                                      <p:to>
                                        <p:strVal val="visible"/>
                                      </p:to>
                                    </p:set>
                                    <p:animEffect transition="in" filter="fade">
                                      <p:cBhvr>
                                        <p:cTn id="28" dur="1000"/>
                                        <p:tgtEl>
                                          <p:spTgt spid="10">
                                            <p:txEl>
                                              <p:pRg st="0" end="0"/>
                                            </p:txEl>
                                          </p:spTgt>
                                        </p:tgtEl>
                                      </p:cBhvr>
                                    </p:animEffect>
                                    <p:anim calcmode="lin" valueType="num">
                                      <p:cBhvr>
                                        <p:cTn id="29"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0" end="0"/>
                                            </p:txEl>
                                          </p:spTgt>
                                        </p:tgtEl>
                                        <p:attrNameLst>
                                          <p:attrName>ppt_y</p:attrName>
                                        </p:attrNameLst>
                                      </p:cBhvr>
                                      <p:tavLst>
                                        <p:tav tm="0">
                                          <p:val>
                                            <p:strVal val="#ppt_y-.1"/>
                                          </p:val>
                                        </p:tav>
                                        <p:tav tm="100000">
                                          <p:val>
                                            <p:strVal val="#ppt_y"/>
                                          </p:val>
                                        </p:tav>
                                      </p:tavLst>
                                    </p:anim>
                                  </p:childTnLst>
                                </p:cTn>
                              </p:par>
                              <p:par>
                                <p:cTn id="31" presetID="47" presetClass="entr" presetSubtype="0" fill="hold" nodeType="withEffect">
                                  <p:stCondLst>
                                    <p:cond delay="0"/>
                                  </p:stCondLst>
                                  <p:childTnLst>
                                    <p:set>
                                      <p:cBhvr>
                                        <p:cTn id="32" dur="1" fill="hold">
                                          <p:stCondLst>
                                            <p:cond delay="0"/>
                                          </p:stCondLst>
                                        </p:cTn>
                                        <p:tgtEl>
                                          <p:spTgt spid="10">
                                            <p:txEl>
                                              <p:pRg st="1" end="1"/>
                                            </p:txEl>
                                          </p:spTgt>
                                        </p:tgtEl>
                                        <p:attrNameLst>
                                          <p:attrName>style.visibility</p:attrName>
                                        </p:attrNameLst>
                                      </p:cBhvr>
                                      <p:to>
                                        <p:strVal val="visible"/>
                                      </p:to>
                                    </p:set>
                                    <p:animEffect transition="in" filter="fade">
                                      <p:cBhvr>
                                        <p:cTn id="33" dur="1000"/>
                                        <p:tgtEl>
                                          <p:spTgt spid="10">
                                            <p:txEl>
                                              <p:pRg st="1" end="1"/>
                                            </p:txEl>
                                          </p:spTgt>
                                        </p:tgtEl>
                                      </p:cBhvr>
                                    </p:animEffect>
                                    <p:anim calcmode="lin" valueType="num">
                                      <p:cBhvr>
                                        <p:cTn id="34"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10">
                                            <p:txEl>
                                              <p:pRg st="1" end="1"/>
                                            </p:txEl>
                                          </p:spTgt>
                                        </p:tgtEl>
                                        <p:attrNameLst>
                                          <p:attrName>ppt_y</p:attrName>
                                        </p:attrNameLst>
                                      </p:cBhvr>
                                      <p:tavLst>
                                        <p:tav tm="0">
                                          <p:val>
                                            <p:strVal val="#ppt_y-.1"/>
                                          </p:val>
                                        </p:tav>
                                        <p:tav tm="100000">
                                          <p:val>
                                            <p:strVal val="#ppt_y"/>
                                          </p:val>
                                        </p:tav>
                                      </p:tavLst>
                                    </p:anim>
                                  </p:childTnLst>
                                </p:cTn>
                              </p:par>
                              <p:par>
                                <p:cTn id="36" presetID="47" presetClass="entr" presetSubtype="0" fill="hold" nodeType="withEffect">
                                  <p:stCondLst>
                                    <p:cond delay="0"/>
                                  </p:stCondLst>
                                  <p:childTnLst>
                                    <p:set>
                                      <p:cBhvr>
                                        <p:cTn id="37" dur="1" fill="hold">
                                          <p:stCondLst>
                                            <p:cond delay="0"/>
                                          </p:stCondLst>
                                        </p:cTn>
                                        <p:tgtEl>
                                          <p:spTgt spid="10">
                                            <p:txEl>
                                              <p:pRg st="2" end="2"/>
                                            </p:txEl>
                                          </p:spTgt>
                                        </p:tgtEl>
                                        <p:attrNameLst>
                                          <p:attrName>style.visibility</p:attrName>
                                        </p:attrNameLst>
                                      </p:cBhvr>
                                      <p:to>
                                        <p:strVal val="visible"/>
                                      </p:to>
                                    </p:set>
                                    <p:animEffect transition="in" filter="fade">
                                      <p:cBhvr>
                                        <p:cTn id="38" dur="1000"/>
                                        <p:tgtEl>
                                          <p:spTgt spid="10">
                                            <p:txEl>
                                              <p:pRg st="2" end="2"/>
                                            </p:txEl>
                                          </p:spTgt>
                                        </p:tgtEl>
                                      </p:cBhvr>
                                    </p:animEffect>
                                    <p:anim calcmode="lin" valueType="num">
                                      <p:cBhvr>
                                        <p:cTn id="39"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40"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1" grpId="0"/>
      <p:bldP spid="1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1F2C7E9-8278-4DC9-9294-F89046D56840}"/>
              </a:ext>
            </a:extLst>
          </p:cNvPr>
          <p:cNvSpPr>
            <a:spLocks noGrp="1"/>
          </p:cNvSpPr>
          <p:nvPr>
            <p:ph type="dt" sz="half" idx="10"/>
          </p:nvPr>
        </p:nvSpPr>
        <p:spPr/>
        <p:txBody>
          <a:bodyPr/>
          <a:lstStyle/>
          <a:p>
            <a:r>
              <a:rPr lang="en-US"/>
              <a:t>5/12/2019</a:t>
            </a:r>
          </a:p>
        </p:txBody>
      </p:sp>
      <p:sp>
        <p:nvSpPr>
          <p:cNvPr id="3" name="Footer Placeholder 2">
            <a:extLst>
              <a:ext uri="{FF2B5EF4-FFF2-40B4-BE49-F238E27FC236}">
                <a16:creationId xmlns:a16="http://schemas.microsoft.com/office/drawing/2014/main" id="{0BE8053B-8918-4C54-966B-2B3747D3B884}"/>
              </a:ext>
            </a:extLst>
          </p:cNvPr>
          <p:cNvSpPr>
            <a:spLocks noGrp="1"/>
          </p:cNvSpPr>
          <p:nvPr>
            <p:ph type="ftr" sz="quarter" idx="11"/>
          </p:nvPr>
        </p:nvSpPr>
        <p:spPr/>
        <p:txBody>
          <a:bodyPr/>
          <a:lstStyle/>
          <a:p>
            <a:r>
              <a:rPr lang="en-US"/>
              <a:t>Our Father</a:t>
            </a:r>
          </a:p>
        </p:txBody>
      </p:sp>
      <p:sp>
        <p:nvSpPr>
          <p:cNvPr id="4" name="Slide Number Placeholder 3">
            <a:extLst>
              <a:ext uri="{FF2B5EF4-FFF2-40B4-BE49-F238E27FC236}">
                <a16:creationId xmlns:a16="http://schemas.microsoft.com/office/drawing/2014/main" id="{E1835C73-6FB0-4105-A14A-AC811AECCD4F}"/>
              </a:ext>
            </a:extLst>
          </p:cNvPr>
          <p:cNvSpPr>
            <a:spLocks noGrp="1"/>
          </p:cNvSpPr>
          <p:nvPr>
            <p:ph type="sldNum" sz="quarter" idx="12"/>
          </p:nvPr>
        </p:nvSpPr>
        <p:spPr/>
        <p:txBody>
          <a:bodyPr/>
          <a:lstStyle/>
          <a:p>
            <a:fld id="{6DDF798B-8D98-4D23-B898-2376126322C7}" type="slidenum">
              <a:rPr lang="en-US" smtClean="0"/>
              <a:t>28</a:t>
            </a:fld>
            <a:endParaRPr lang="en-US"/>
          </a:p>
        </p:txBody>
      </p:sp>
      <p:sp>
        <p:nvSpPr>
          <p:cNvPr id="5" name="Rectangle 4">
            <a:extLst>
              <a:ext uri="{FF2B5EF4-FFF2-40B4-BE49-F238E27FC236}">
                <a16:creationId xmlns:a16="http://schemas.microsoft.com/office/drawing/2014/main" id="{102FD0BA-ED0C-4002-A5A5-B6415EC900A3}"/>
              </a:ext>
            </a:extLst>
          </p:cNvPr>
          <p:cNvSpPr/>
          <p:nvPr/>
        </p:nvSpPr>
        <p:spPr>
          <a:xfrm>
            <a:off x="158262" y="74980"/>
            <a:ext cx="8818684" cy="6063198"/>
          </a:xfrm>
          <a:prstGeom prst="rect">
            <a:avLst/>
          </a:prstGeom>
        </p:spPr>
        <p:txBody>
          <a:bodyPr wrap="square">
            <a:spAutoFit/>
          </a:bodyPr>
          <a:lstStyle/>
          <a:p>
            <a:r>
              <a:rPr lang="en-US" sz="4000" b="1" dirty="0"/>
              <a:t>PSALM 144:11-12</a:t>
            </a:r>
          </a:p>
          <a:p>
            <a:r>
              <a:rPr lang="en-US" sz="2800" dirty="0"/>
              <a:t>	</a:t>
            </a:r>
            <a:r>
              <a:rPr lang="en-US" sz="2800" i="1" dirty="0"/>
              <a:t>Rid me, and deliver me from the hand of strange children, whose mouth </a:t>
            </a:r>
            <a:r>
              <a:rPr lang="en-US" sz="2800" i="1" dirty="0" err="1"/>
              <a:t>speaketh</a:t>
            </a:r>
            <a:r>
              <a:rPr lang="en-US" sz="2800" i="1" dirty="0"/>
              <a:t> vanity, and their right hand is a right hand of falsehood: 12 </a:t>
            </a:r>
            <a:r>
              <a:rPr lang="en-US" sz="2800" i="1" dirty="0">
                <a:solidFill>
                  <a:srgbClr val="FFFF00"/>
                </a:solidFill>
              </a:rPr>
              <a:t>That our sons may be as plants grown up in their youth; </a:t>
            </a:r>
            <a:r>
              <a:rPr lang="en-US" sz="2800" i="1" dirty="0"/>
              <a:t>that our daughters </a:t>
            </a:r>
            <a:r>
              <a:rPr lang="en-US" sz="2800" i="1" spc="-150" dirty="0"/>
              <a:t>may be as corner stones, polished after the similitude of a palace:</a:t>
            </a:r>
          </a:p>
          <a:p>
            <a:endParaRPr lang="en-US" sz="2800" i="1" dirty="0"/>
          </a:p>
          <a:p>
            <a:r>
              <a:rPr lang="en-US" sz="4000" b="1" dirty="0"/>
              <a:t>PSALM 127:3-5</a:t>
            </a:r>
          </a:p>
          <a:p>
            <a:r>
              <a:rPr lang="en-US" sz="2800" i="1" dirty="0"/>
              <a:t>	Lo, children are an heritage of the LORD: and the fruit of the womb is his reward. 4 </a:t>
            </a:r>
            <a:r>
              <a:rPr lang="en-US" sz="2800" i="1" dirty="0">
                <a:solidFill>
                  <a:srgbClr val="FFFF00"/>
                </a:solidFill>
              </a:rPr>
              <a:t>As arrows are in the hand of a mighty man; so are children of the youth. </a:t>
            </a:r>
            <a:r>
              <a:rPr lang="en-US" sz="2800" i="1" dirty="0"/>
              <a:t>5 Happy is the man that hath his quiver full of them: they shall not be </a:t>
            </a:r>
            <a:r>
              <a:rPr lang="en-US" sz="2800" i="1" spc="-150" dirty="0"/>
              <a:t>ashamed, but they shall speak with the enemies in the gate.</a:t>
            </a:r>
          </a:p>
        </p:txBody>
      </p:sp>
    </p:spTree>
    <p:extLst>
      <p:ext uri="{BB962C8B-B14F-4D97-AF65-F5344CB8AC3E}">
        <p14:creationId xmlns:p14="http://schemas.microsoft.com/office/powerpoint/2010/main" val="232802636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anim calcmode="lin" valueType="num">
                                      <p:cBhvr additive="base">
                                        <p:cTn id="7"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3" end="3"/>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anim calcmode="lin" valueType="num">
                                      <p:cBhvr additive="base">
                                        <p:cTn id="1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333D7C1-5072-4E09-BD39-D9CAE6DD165F}"/>
              </a:ext>
            </a:extLst>
          </p:cNvPr>
          <p:cNvSpPr>
            <a:spLocks noGrp="1"/>
          </p:cNvSpPr>
          <p:nvPr>
            <p:ph type="dt" sz="half" idx="10"/>
          </p:nvPr>
        </p:nvSpPr>
        <p:spPr/>
        <p:txBody>
          <a:bodyPr/>
          <a:lstStyle/>
          <a:p>
            <a:r>
              <a:rPr lang="en-US"/>
              <a:t>5/12/2019</a:t>
            </a:r>
          </a:p>
        </p:txBody>
      </p:sp>
      <p:sp>
        <p:nvSpPr>
          <p:cNvPr id="3" name="Footer Placeholder 2">
            <a:extLst>
              <a:ext uri="{FF2B5EF4-FFF2-40B4-BE49-F238E27FC236}">
                <a16:creationId xmlns:a16="http://schemas.microsoft.com/office/drawing/2014/main" id="{28DC2A7D-17E2-4A1A-BAA8-4CAC419584D5}"/>
              </a:ext>
            </a:extLst>
          </p:cNvPr>
          <p:cNvSpPr>
            <a:spLocks noGrp="1"/>
          </p:cNvSpPr>
          <p:nvPr>
            <p:ph type="ftr" sz="quarter" idx="11"/>
          </p:nvPr>
        </p:nvSpPr>
        <p:spPr/>
        <p:txBody>
          <a:bodyPr/>
          <a:lstStyle/>
          <a:p>
            <a:r>
              <a:rPr lang="en-US"/>
              <a:t>Our Father</a:t>
            </a:r>
          </a:p>
        </p:txBody>
      </p:sp>
      <p:sp>
        <p:nvSpPr>
          <p:cNvPr id="4" name="Slide Number Placeholder 3">
            <a:extLst>
              <a:ext uri="{FF2B5EF4-FFF2-40B4-BE49-F238E27FC236}">
                <a16:creationId xmlns:a16="http://schemas.microsoft.com/office/drawing/2014/main" id="{43302B4C-C250-4959-B35D-BEBDC4C7D89E}"/>
              </a:ext>
            </a:extLst>
          </p:cNvPr>
          <p:cNvSpPr>
            <a:spLocks noGrp="1"/>
          </p:cNvSpPr>
          <p:nvPr>
            <p:ph type="sldNum" sz="quarter" idx="12"/>
          </p:nvPr>
        </p:nvSpPr>
        <p:spPr/>
        <p:txBody>
          <a:bodyPr/>
          <a:lstStyle/>
          <a:p>
            <a:fld id="{6DDF798B-8D98-4D23-B898-2376126322C7}" type="slidenum">
              <a:rPr lang="en-US" smtClean="0"/>
              <a:t>29</a:t>
            </a:fld>
            <a:endParaRPr lang="en-US"/>
          </a:p>
        </p:txBody>
      </p:sp>
      <p:sp>
        <p:nvSpPr>
          <p:cNvPr id="5" name="Rectangle 4">
            <a:extLst>
              <a:ext uri="{FF2B5EF4-FFF2-40B4-BE49-F238E27FC236}">
                <a16:creationId xmlns:a16="http://schemas.microsoft.com/office/drawing/2014/main" id="{F459F31B-D1BC-4A8C-974A-F49E25221886}"/>
              </a:ext>
            </a:extLst>
          </p:cNvPr>
          <p:cNvSpPr/>
          <p:nvPr/>
        </p:nvSpPr>
        <p:spPr>
          <a:xfrm>
            <a:off x="389744" y="136525"/>
            <a:ext cx="8357017" cy="5262979"/>
          </a:xfrm>
          <a:prstGeom prst="rect">
            <a:avLst/>
          </a:prstGeom>
        </p:spPr>
        <p:txBody>
          <a:bodyPr wrap="square">
            <a:spAutoFit/>
          </a:bodyPr>
          <a:lstStyle/>
          <a:p>
            <a:r>
              <a:rPr lang="en-US" sz="4800" b="1" dirty="0"/>
              <a:t>EXPECTATION</a:t>
            </a:r>
          </a:p>
          <a:p>
            <a:r>
              <a:rPr lang="en-US" sz="3600" dirty="0"/>
              <a:t>	29  The first preacher that ever gets a child is a mother. There's five Gospels: Matthew, Mark, Luke, John, and mother. 	And a mother should be a Spirit filled woman, who can teach her children, and teach them to pray and to know about God, and so forth.</a:t>
            </a:r>
          </a:p>
          <a:p>
            <a:pPr algn="r"/>
            <a:r>
              <a:rPr lang="en-US" sz="3600" dirty="0"/>
              <a:t>55-1001</a:t>
            </a:r>
          </a:p>
        </p:txBody>
      </p:sp>
    </p:spTree>
    <p:extLst>
      <p:ext uri="{BB962C8B-B14F-4D97-AF65-F5344CB8AC3E}">
        <p14:creationId xmlns:p14="http://schemas.microsoft.com/office/powerpoint/2010/main" val="357907325"/>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06D9D55-16D4-4B91-93BB-9D7FAFA0E720}"/>
              </a:ext>
            </a:extLst>
          </p:cNvPr>
          <p:cNvSpPr>
            <a:spLocks noGrp="1"/>
          </p:cNvSpPr>
          <p:nvPr>
            <p:ph type="dt" sz="half" idx="10"/>
          </p:nvPr>
        </p:nvSpPr>
        <p:spPr/>
        <p:txBody>
          <a:bodyPr/>
          <a:lstStyle/>
          <a:p>
            <a:r>
              <a:rPr lang="en-US"/>
              <a:t>5/12/2019</a:t>
            </a:r>
          </a:p>
        </p:txBody>
      </p:sp>
      <p:sp>
        <p:nvSpPr>
          <p:cNvPr id="3" name="Footer Placeholder 2">
            <a:extLst>
              <a:ext uri="{FF2B5EF4-FFF2-40B4-BE49-F238E27FC236}">
                <a16:creationId xmlns:a16="http://schemas.microsoft.com/office/drawing/2014/main" id="{72E5CEF3-1F3E-4172-85F7-F7B57737126D}"/>
              </a:ext>
            </a:extLst>
          </p:cNvPr>
          <p:cNvSpPr>
            <a:spLocks noGrp="1"/>
          </p:cNvSpPr>
          <p:nvPr>
            <p:ph type="ftr" sz="quarter" idx="11"/>
          </p:nvPr>
        </p:nvSpPr>
        <p:spPr/>
        <p:txBody>
          <a:bodyPr/>
          <a:lstStyle/>
          <a:p>
            <a:r>
              <a:rPr lang="en-US"/>
              <a:t>Our Father</a:t>
            </a:r>
          </a:p>
        </p:txBody>
      </p:sp>
      <p:sp>
        <p:nvSpPr>
          <p:cNvPr id="4" name="Slide Number Placeholder 3">
            <a:extLst>
              <a:ext uri="{FF2B5EF4-FFF2-40B4-BE49-F238E27FC236}">
                <a16:creationId xmlns:a16="http://schemas.microsoft.com/office/drawing/2014/main" id="{7F057B50-4985-4377-BEBF-7B445163935A}"/>
              </a:ext>
            </a:extLst>
          </p:cNvPr>
          <p:cNvSpPr>
            <a:spLocks noGrp="1"/>
          </p:cNvSpPr>
          <p:nvPr>
            <p:ph type="sldNum" sz="quarter" idx="12"/>
          </p:nvPr>
        </p:nvSpPr>
        <p:spPr/>
        <p:txBody>
          <a:bodyPr/>
          <a:lstStyle/>
          <a:p>
            <a:fld id="{6DDF798B-8D98-4D23-B898-2376126322C7}" type="slidenum">
              <a:rPr lang="en-US" smtClean="0"/>
              <a:t>3</a:t>
            </a:fld>
            <a:endParaRPr lang="en-US"/>
          </a:p>
        </p:txBody>
      </p:sp>
      <p:pic>
        <p:nvPicPr>
          <p:cNvPr id="5" name="Picture 4">
            <a:extLst>
              <a:ext uri="{FF2B5EF4-FFF2-40B4-BE49-F238E27FC236}">
                <a16:creationId xmlns:a16="http://schemas.microsoft.com/office/drawing/2014/main" id="{58B3500C-8BF0-4CE1-B7BD-1A9DE2A0EAC3}"/>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857250"/>
            <a:ext cx="9144000" cy="5143500"/>
          </a:xfrm>
          <a:prstGeom prst="rect">
            <a:avLst/>
          </a:prstGeom>
        </p:spPr>
      </p:pic>
      <p:sp>
        <p:nvSpPr>
          <p:cNvPr id="6" name="TextBox 5">
            <a:extLst>
              <a:ext uri="{FF2B5EF4-FFF2-40B4-BE49-F238E27FC236}">
                <a16:creationId xmlns:a16="http://schemas.microsoft.com/office/drawing/2014/main" id="{60D3B392-CA31-4B96-9889-357C0184C947}"/>
              </a:ext>
            </a:extLst>
          </p:cNvPr>
          <p:cNvSpPr txBox="1"/>
          <p:nvPr/>
        </p:nvSpPr>
        <p:spPr>
          <a:xfrm flipH="1">
            <a:off x="203981" y="240039"/>
            <a:ext cx="3594296" cy="523220"/>
          </a:xfrm>
          <a:prstGeom prst="rect">
            <a:avLst/>
          </a:prstGeom>
          <a:noFill/>
        </p:spPr>
        <p:txBody>
          <a:bodyPr wrap="square" rtlCol="0">
            <a:spAutoFit/>
          </a:bodyPr>
          <a:lstStyle/>
          <a:p>
            <a:r>
              <a:rPr lang="en-US" sz="2800" dirty="0" err="1"/>
              <a:t>Loliondo</a:t>
            </a:r>
            <a:r>
              <a:rPr lang="en-US" sz="2800" dirty="0"/>
              <a:t>, Tanzania</a:t>
            </a:r>
          </a:p>
        </p:txBody>
      </p:sp>
    </p:spTree>
    <p:extLst>
      <p:ext uri="{BB962C8B-B14F-4D97-AF65-F5344CB8AC3E}">
        <p14:creationId xmlns:p14="http://schemas.microsoft.com/office/powerpoint/2010/main" val="1880079784"/>
      </p:ext>
    </p:extLst>
  </p:cSld>
  <p:clrMapOvr>
    <a:masterClrMapping/>
  </p:clrMapOvr>
  <p:transition spd="slow">
    <p:push dir="u"/>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7CC41AF-D56B-4143-BD19-2B479055B520}"/>
              </a:ext>
            </a:extLst>
          </p:cNvPr>
          <p:cNvSpPr>
            <a:spLocks noGrp="1"/>
          </p:cNvSpPr>
          <p:nvPr>
            <p:ph type="dt" sz="half" idx="10"/>
          </p:nvPr>
        </p:nvSpPr>
        <p:spPr/>
        <p:txBody>
          <a:bodyPr/>
          <a:lstStyle/>
          <a:p>
            <a:r>
              <a:rPr lang="en-US"/>
              <a:t>5/12/2019</a:t>
            </a:r>
          </a:p>
        </p:txBody>
      </p:sp>
      <p:sp>
        <p:nvSpPr>
          <p:cNvPr id="3" name="Footer Placeholder 2">
            <a:extLst>
              <a:ext uri="{FF2B5EF4-FFF2-40B4-BE49-F238E27FC236}">
                <a16:creationId xmlns:a16="http://schemas.microsoft.com/office/drawing/2014/main" id="{BE715F0D-3A7E-4EC0-9D44-9CEDCCB502F2}"/>
              </a:ext>
            </a:extLst>
          </p:cNvPr>
          <p:cNvSpPr>
            <a:spLocks noGrp="1"/>
          </p:cNvSpPr>
          <p:nvPr>
            <p:ph type="ftr" sz="quarter" idx="11"/>
          </p:nvPr>
        </p:nvSpPr>
        <p:spPr/>
        <p:txBody>
          <a:bodyPr/>
          <a:lstStyle/>
          <a:p>
            <a:r>
              <a:rPr lang="en-US"/>
              <a:t>Our Father</a:t>
            </a:r>
          </a:p>
        </p:txBody>
      </p:sp>
      <p:sp>
        <p:nvSpPr>
          <p:cNvPr id="4" name="Slide Number Placeholder 3">
            <a:extLst>
              <a:ext uri="{FF2B5EF4-FFF2-40B4-BE49-F238E27FC236}">
                <a16:creationId xmlns:a16="http://schemas.microsoft.com/office/drawing/2014/main" id="{03526872-7CAA-4CDB-9E93-30EBE7647027}"/>
              </a:ext>
            </a:extLst>
          </p:cNvPr>
          <p:cNvSpPr>
            <a:spLocks noGrp="1"/>
          </p:cNvSpPr>
          <p:nvPr>
            <p:ph type="sldNum" sz="quarter" idx="12"/>
          </p:nvPr>
        </p:nvSpPr>
        <p:spPr/>
        <p:txBody>
          <a:bodyPr/>
          <a:lstStyle/>
          <a:p>
            <a:fld id="{6DDF798B-8D98-4D23-B898-2376126322C7}" type="slidenum">
              <a:rPr lang="en-US" smtClean="0"/>
              <a:t>30</a:t>
            </a:fld>
            <a:endParaRPr lang="en-US"/>
          </a:p>
        </p:txBody>
      </p:sp>
      <p:sp>
        <p:nvSpPr>
          <p:cNvPr id="5" name="Rectangle 4">
            <a:extLst>
              <a:ext uri="{FF2B5EF4-FFF2-40B4-BE49-F238E27FC236}">
                <a16:creationId xmlns:a16="http://schemas.microsoft.com/office/drawing/2014/main" id="{E805CEAA-8BDB-407E-A9C8-A05B3F2C6C09}"/>
              </a:ext>
            </a:extLst>
          </p:cNvPr>
          <p:cNvSpPr/>
          <p:nvPr/>
        </p:nvSpPr>
        <p:spPr>
          <a:xfrm>
            <a:off x="134913" y="136524"/>
            <a:ext cx="9009087" cy="5139869"/>
          </a:xfrm>
          <a:prstGeom prst="rect">
            <a:avLst/>
          </a:prstGeom>
        </p:spPr>
        <p:txBody>
          <a:bodyPr wrap="square">
            <a:spAutoFit/>
          </a:bodyPr>
          <a:lstStyle/>
          <a:p>
            <a:r>
              <a:rPr lang="en-US" sz="4000" b="1" dirty="0"/>
              <a:t>INVASION.OF.THE.UNITED.STATES</a:t>
            </a:r>
          </a:p>
          <a:p>
            <a:r>
              <a:rPr lang="en-US" sz="3200" dirty="0"/>
              <a:t>	244  To you little mothers here this morning, that's been real mothers, God bless you. You're the fifth Gospel, I think… Remember, when Moses was a little boy, it was a mother who give him his instruction, a godly mother who took little Moses on her knees, taught him all. </a:t>
            </a:r>
          </a:p>
          <a:p>
            <a:r>
              <a:rPr lang="en-US" sz="3200" dirty="0"/>
              <a:t>	She was his teacher, under Pharaoh, said these things, "Moses, someday you're going to deliver the children of Israel. You're the boy that's called. </a:t>
            </a:r>
          </a:p>
        </p:txBody>
      </p:sp>
    </p:spTree>
    <p:extLst>
      <p:ext uri="{BB962C8B-B14F-4D97-AF65-F5344CB8AC3E}">
        <p14:creationId xmlns:p14="http://schemas.microsoft.com/office/powerpoint/2010/main" val="1497532442"/>
      </p:ext>
    </p:extLst>
  </p:cSld>
  <p:clrMapOvr>
    <a:masterClrMapping/>
  </p:clrMapOvr>
  <p:transition spd="slow">
    <p:push dir="u"/>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4F8138B-A383-48AE-B39E-7B40A6F6E465}"/>
              </a:ext>
            </a:extLst>
          </p:cNvPr>
          <p:cNvSpPr>
            <a:spLocks noGrp="1"/>
          </p:cNvSpPr>
          <p:nvPr>
            <p:ph type="dt" sz="half" idx="10"/>
          </p:nvPr>
        </p:nvSpPr>
        <p:spPr/>
        <p:txBody>
          <a:bodyPr/>
          <a:lstStyle/>
          <a:p>
            <a:r>
              <a:rPr lang="en-US"/>
              <a:t>5/12/2019</a:t>
            </a:r>
          </a:p>
        </p:txBody>
      </p:sp>
      <p:sp>
        <p:nvSpPr>
          <p:cNvPr id="3" name="Footer Placeholder 2">
            <a:extLst>
              <a:ext uri="{FF2B5EF4-FFF2-40B4-BE49-F238E27FC236}">
                <a16:creationId xmlns:a16="http://schemas.microsoft.com/office/drawing/2014/main" id="{7759A29F-5CA6-4490-9B9E-96FD7ACEE150}"/>
              </a:ext>
            </a:extLst>
          </p:cNvPr>
          <p:cNvSpPr>
            <a:spLocks noGrp="1"/>
          </p:cNvSpPr>
          <p:nvPr>
            <p:ph type="ftr" sz="quarter" idx="11"/>
          </p:nvPr>
        </p:nvSpPr>
        <p:spPr/>
        <p:txBody>
          <a:bodyPr/>
          <a:lstStyle/>
          <a:p>
            <a:r>
              <a:rPr lang="en-US"/>
              <a:t>Our Father</a:t>
            </a:r>
          </a:p>
        </p:txBody>
      </p:sp>
      <p:sp>
        <p:nvSpPr>
          <p:cNvPr id="4" name="Slide Number Placeholder 3">
            <a:extLst>
              <a:ext uri="{FF2B5EF4-FFF2-40B4-BE49-F238E27FC236}">
                <a16:creationId xmlns:a16="http://schemas.microsoft.com/office/drawing/2014/main" id="{CCEFA2D7-262D-46C1-9206-48A3AFCFE893}"/>
              </a:ext>
            </a:extLst>
          </p:cNvPr>
          <p:cNvSpPr>
            <a:spLocks noGrp="1"/>
          </p:cNvSpPr>
          <p:nvPr>
            <p:ph type="sldNum" sz="quarter" idx="12"/>
          </p:nvPr>
        </p:nvSpPr>
        <p:spPr/>
        <p:txBody>
          <a:bodyPr/>
          <a:lstStyle/>
          <a:p>
            <a:fld id="{6DDF798B-8D98-4D23-B898-2376126322C7}" type="slidenum">
              <a:rPr lang="en-US" smtClean="0"/>
              <a:t>31</a:t>
            </a:fld>
            <a:endParaRPr lang="en-US"/>
          </a:p>
        </p:txBody>
      </p:sp>
      <p:sp>
        <p:nvSpPr>
          <p:cNvPr id="5" name="Rectangle 4">
            <a:extLst>
              <a:ext uri="{FF2B5EF4-FFF2-40B4-BE49-F238E27FC236}">
                <a16:creationId xmlns:a16="http://schemas.microsoft.com/office/drawing/2014/main" id="{49185108-8129-4FFC-82A8-DE34E341EDD9}"/>
              </a:ext>
            </a:extLst>
          </p:cNvPr>
          <p:cNvSpPr/>
          <p:nvPr/>
        </p:nvSpPr>
        <p:spPr>
          <a:xfrm>
            <a:off x="292308" y="202367"/>
            <a:ext cx="8641830" cy="5509200"/>
          </a:xfrm>
          <a:prstGeom prst="rect">
            <a:avLst/>
          </a:prstGeom>
        </p:spPr>
        <p:txBody>
          <a:bodyPr wrap="square">
            <a:spAutoFit/>
          </a:bodyPr>
          <a:lstStyle/>
          <a:p>
            <a:r>
              <a:rPr lang="en-US" sz="3200" dirty="0"/>
              <a:t>	 Keep yourself pure and un-spotted from the world, for you're the one." </a:t>
            </a:r>
          </a:p>
          <a:p>
            <a:r>
              <a:rPr lang="en-US" sz="3200" dirty="0"/>
              <a:t>	No other place do we know where he ever went to any seminary, any teaching he ever got. He stayed right in Pharaoh's palace, which was a heathen; but his mother taught him. </a:t>
            </a:r>
            <a:r>
              <a:rPr lang="en-US" sz="3200" dirty="0">
                <a:solidFill>
                  <a:srgbClr val="FFFF00"/>
                </a:solidFill>
              </a:rPr>
              <a:t>That's a real mother. </a:t>
            </a:r>
            <a:r>
              <a:rPr lang="en-US" sz="3200" dirty="0"/>
              <a:t>She taught him the precepts of the Lord. She told him how he must be holy. She told him how and what he must live, and how, what God would do for him. And it stuck with Moses all the days of his life.</a:t>
            </a:r>
          </a:p>
        </p:txBody>
      </p:sp>
    </p:spTree>
    <p:extLst>
      <p:ext uri="{BB962C8B-B14F-4D97-AF65-F5344CB8AC3E}">
        <p14:creationId xmlns:p14="http://schemas.microsoft.com/office/powerpoint/2010/main" val="2743141370"/>
      </p:ext>
    </p:extLst>
  </p:cSld>
  <p:clrMapOvr>
    <a:masterClrMapping/>
  </p:clrMapOvr>
  <p:transition spd="slow">
    <p:push dir="u"/>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C28B2AD-D4DD-4335-8677-546507BBE901}"/>
              </a:ext>
            </a:extLst>
          </p:cNvPr>
          <p:cNvSpPr>
            <a:spLocks noGrp="1"/>
          </p:cNvSpPr>
          <p:nvPr>
            <p:ph type="dt" sz="half" idx="10"/>
          </p:nvPr>
        </p:nvSpPr>
        <p:spPr/>
        <p:txBody>
          <a:bodyPr/>
          <a:lstStyle/>
          <a:p>
            <a:r>
              <a:rPr lang="en-US"/>
              <a:t>5/12/2019</a:t>
            </a:r>
          </a:p>
        </p:txBody>
      </p:sp>
      <p:sp>
        <p:nvSpPr>
          <p:cNvPr id="3" name="Footer Placeholder 2">
            <a:extLst>
              <a:ext uri="{FF2B5EF4-FFF2-40B4-BE49-F238E27FC236}">
                <a16:creationId xmlns:a16="http://schemas.microsoft.com/office/drawing/2014/main" id="{918762E0-A7DC-4754-B93B-C338F8307C29}"/>
              </a:ext>
            </a:extLst>
          </p:cNvPr>
          <p:cNvSpPr>
            <a:spLocks noGrp="1"/>
          </p:cNvSpPr>
          <p:nvPr>
            <p:ph type="ftr" sz="quarter" idx="11"/>
          </p:nvPr>
        </p:nvSpPr>
        <p:spPr/>
        <p:txBody>
          <a:bodyPr/>
          <a:lstStyle/>
          <a:p>
            <a:r>
              <a:rPr lang="en-US"/>
              <a:t>Our Father</a:t>
            </a:r>
          </a:p>
        </p:txBody>
      </p:sp>
      <p:sp>
        <p:nvSpPr>
          <p:cNvPr id="4" name="Slide Number Placeholder 3">
            <a:extLst>
              <a:ext uri="{FF2B5EF4-FFF2-40B4-BE49-F238E27FC236}">
                <a16:creationId xmlns:a16="http://schemas.microsoft.com/office/drawing/2014/main" id="{401CF334-246F-4A13-B2E9-315A283F312E}"/>
              </a:ext>
            </a:extLst>
          </p:cNvPr>
          <p:cNvSpPr>
            <a:spLocks noGrp="1"/>
          </p:cNvSpPr>
          <p:nvPr>
            <p:ph type="sldNum" sz="quarter" idx="12"/>
          </p:nvPr>
        </p:nvSpPr>
        <p:spPr/>
        <p:txBody>
          <a:bodyPr/>
          <a:lstStyle/>
          <a:p>
            <a:fld id="{6DDF798B-8D98-4D23-B898-2376126322C7}" type="slidenum">
              <a:rPr lang="en-US" smtClean="0"/>
              <a:t>32</a:t>
            </a:fld>
            <a:endParaRPr lang="en-US"/>
          </a:p>
        </p:txBody>
      </p:sp>
      <p:sp>
        <p:nvSpPr>
          <p:cNvPr id="5" name="Rectangle 4">
            <a:extLst>
              <a:ext uri="{FF2B5EF4-FFF2-40B4-BE49-F238E27FC236}">
                <a16:creationId xmlns:a16="http://schemas.microsoft.com/office/drawing/2014/main" id="{660FC04A-5DA4-4DA4-9F04-FED57E50ABD1}"/>
              </a:ext>
            </a:extLst>
          </p:cNvPr>
          <p:cNvSpPr/>
          <p:nvPr/>
        </p:nvSpPr>
        <p:spPr>
          <a:xfrm>
            <a:off x="457199" y="344774"/>
            <a:ext cx="8364511" cy="3046988"/>
          </a:xfrm>
          <a:prstGeom prst="rect">
            <a:avLst/>
          </a:prstGeom>
        </p:spPr>
        <p:txBody>
          <a:bodyPr wrap="square">
            <a:spAutoFit/>
          </a:bodyPr>
          <a:lstStyle/>
          <a:p>
            <a:r>
              <a:rPr lang="en-US" sz="3200" dirty="0"/>
              <a:t>	And any good, true, loyal mother that'll take her little babies, instead of send them to picture shows and dances, and so forth like that, and she'll put them on her lap and teach them about the Lord Jesus Christ...</a:t>
            </a:r>
          </a:p>
          <a:p>
            <a:pPr algn="r"/>
            <a:r>
              <a:rPr lang="en-US" sz="3200" dirty="0"/>
              <a:t>54-0509</a:t>
            </a:r>
          </a:p>
        </p:txBody>
      </p:sp>
    </p:spTree>
    <p:extLst>
      <p:ext uri="{BB962C8B-B14F-4D97-AF65-F5344CB8AC3E}">
        <p14:creationId xmlns:p14="http://schemas.microsoft.com/office/powerpoint/2010/main" val="3211061529"/>
      </p:ext>
    </p:extLst>
  </p:cSld>
  <p:clrMapOvr>
    <a:masterClrMapping/>
  </p:clrMapOvr>
  <p:transition spd="slow">
    <p:push dir="u"/>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B1F9BF6-4657-4A42-84A3-B48CF6ECE3C3}"/>
              </a:ext>
            </a:extLst>
          </p:cNvPr>
          <p:cNvSpPr>
            <a:spLocks noGrp="1"/>
          </p:cNvSpPr>
          <p:nvPr>
            <p:ph type="dt" sz="half" idx="10"/>
          </p:nvPr>
        </p:nvSpPr>
        <p:spPr/>
        <p:txBody>
          <a:bodyPr/>
          <a:lstStyle/>
          <a:p>
            <a:r>
              <a:rPr lang="en-US"/>
              <a:t>5/12/2019</a:t>
            </a:r>
          </a:p>
        </p:txBody>
      </p:sp>
      <p:sp>
        <p:nvSpPr>
          <p:cNvPr id="3" name="Footer Placeholder 2">
            <a:extLst>
              <a:ext uri="{FF2B5EF4-FFF2-40B4-BE49-F238E27FC236}">
                <a16:creationId xmlns:a16="http://schemas.microsoft.com/office/drawing/2014/main" id="{AC303829-6562-41DB-9152-656A61B24FB9}"/>
              </a:ext>
            </a:extLst>
          </p:cNvPr>
          <p:cNvSpPr>
            <a:spLocks noGrp="1"/>
          </p:cNvSpPr>
          <p:nvPr>
            <p:ph type="ftr" sz="quarter" idx="11"/>
          </p:nvPr>
        </p:nvSpPr>
        <p:spPr/>
        <p:txBody>
          <a:bodyPr/>
          <a:lstStyle/>
          <a:p>
            <a:r>
              <a:rPr lang="en-US"/>
              <a:t>Our Father</a:t>
            </a:r>
          </a:p>
        </p:txBody>
      </p:sp>
      <p:sp>
        <p:nvSpPr>
          <p:cNvPr id="4" name="Slide Number Placeholder 3">
            <a:extLst>
              <a:ext uri="{FF2B5EF4-FFF2-40B4-BE49-F238E27FC236}">
                <a16:creationId xmlns:a16="http://schemas.microsoft.com/office/drawing/2014/main" id="{D55D678C-6B3A-4D71-A9ED-48AD8723EA25}"/>
              </a:ext>
            </a:extLst>
          </p:cNvPr>
          <p:cNvSpPr>
            <a:spLocks noGrp="1"/>
          </p:cNvSpPr>
          <p:nvPr>
            <p:ph type="sldNum" sz="quarter" idx="12"/>
          </p:nvPr>
        </p:nvSpPr>
        <p:spPr/>
        <p:txBody>
          <a:bodyPr/>
          <a:lstStyle/>
          <a:p>
            <a:fld id="{6DDF798B-8D98-4D23-B898-2376126322C7}" type="slidenum">
              <a:rPr lang="en-US" smtClean="0"/>
              <a:t>33</a:t>
            </a:fld>
            <a:endParaRPr lang="en-US"/>
          </a:p>
        </p:txBody>
      </p:sp>
      <p:sp>
        <p:nvSpPr>
          <p:cNvPr id="5" name="Rectangle 4">
            <a:extLst>
              <a:ext uri="{FF2B5EF4-FFF2-40B4-BE49-F238E27FC236}">
                <a16:creationId xmlns:a16="http://schemas.microsoft.com/office/drawing/2014/main" id="{19D376DD-1B8F-43C4-AD97-0789382C6467}"/>
              </a:ext>
            </a:extLst>
          </p:cNvPr>
          <p:cNvSpPr/>
          <p:nvPr/>
        </p:nvSpPr>
        <p:spPr>
          <a:xfrm>
            <a:off x="202223" y="136524"/>
            <a:ext cx="8678008" cy="5693866"/>
          </a:xfrm>
          <a:prstGeom prst="rect">
            <a:avLst/>
          </a:prstGeom>
        </p:spPr>
        <p:txBody>
          <a:bodyPr wrap="square">
            <a:spAutoFit/>
          </a:bodyPr>
          <a:lstStyle/>
          <a:p>
            <a:r>
              <a:rPr lang="en-US" sz="4400" b="1" dirty="0"/>
              <a:t>GENESIS 3:16-17</a:t>
            </a:r>
          </a:p>
          <a:p>
            <a:r>
              <a:rPr lang="en-US" sz="3200" i="1" dirty="0"/>
              <a:t>	Unto the woman he said, I will greatly multiply thy </a:t>
            </a:r>
            <a:r>
              <a:rPr lang="en-US" sz="3200" i="1" dirty="0">
                <a:solidFill>
                  <a:srgbClr val="FFFF00"/>
                </a:solidFill>
              </a:rPr>
              <a:t>sorrow </a:t>
            </a:r>
            <a:r>
              <a:rPr lang="en-US" sz="3200" i="1" dirty="0"/>
              <a:t>and thy conception; in sorrow thou shalt bring forth children; and thy desire shall be to thy husband, and he shall rule over thee. 17 And unto Adam he said, Because thou hast hearkened unto the voice of thy wife, and hast eaten of the tree, of which I commanded thee, saying, Thou shalt not eat of it: cursed is the ground for thy sake; in </a:t>
            </a:r>
            <a:r>
              <a:rPr lang="en-US" sz="3200" i="1" dirty="0">
                <a:solidFill>
                  <a:srgbClr val="FFFF00"/>
                </a:solidFill>
              </a:rPr>
              <a:t>sorrow</a:t>
            </a:r>
            <a:r>
              <a:rPr lang="en-US" sz="3200" i="1" dirty="0"/>
              <a:t> shalt thou eat of it all the days of thy life;</a:t>
            </a:r>
          </a:p>
        </p:txBody>
      </p:sp>
    </p:spTree>
    <p:extLst>
      <p:ext uri="{BB962C8B-B14F-4D97-AF65-F5344CB8AC3E}">
        <p14:creationId xmlns:p14="http://schemas.microsoft.com/office/powerpoint/2010/main" val="650663365"/>
      </p:ext>
    </p:extLst>
  </p:cSld>
  <p:clrMapOvr>
    <a:masterClrMapping/>
  </p:clrMapOvr>
  <p:transition spd="slow">
    <p:push dir="u"/>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7B69589-1F02-483D-B700-D786D690D740}"/>
              </a:ext>
            </a:extLst>
          </p:cNvPr>
          <p:cNvSpPr/>
          <p:nvPr/>
        </p:nvSpPr>
        <p:spPr>
          <a:xfrm>
            <a:off x="211015" y="79130"/>
            <a:ext cx="8721969" cy="6063198"/>
          </a:xfrm>
          <a:prstGeom prst="rect">
            <a:avLst/>
          </a:prstGeom>
        </p:spPr>
        <p:txBody>
          <a:bodyPr wrap="square">
            <a:spAutoFit/>
          </a:bodyPr>
          <a:lstStyle/>
          <a:p>
            <a:r>
              <a:rPr lang="en-US" sz="4000" b="1" dirty="0"/>
              <a:t>The Age That Women Have</a:t>
            </a:r>
            <a:br>
              <a:rPr lang="en-US" sz="4000" b="1" dirty="0"/>
            </a:br>
            <a:r>
              <a:rPr lang="en-US" sz="4000" b="1" dirty="0"/>
              <a:t>Babies: How a Gap Divides America</a:t>
            </a:r>
          </a:p>
          <a:p>
            <a:r>
              <a:rPr lang="en-US" sz="2000" dirty="0"/>
              <a:t>By QUOCTRUNG BUI and CLAIRE CAIN MILLER AUG. 4, 2018</a:t>
            </a:r>
          </a:p>
          <a:p>
            <a:endParaRPr lang="en-US" sz="3200" dirty="0"/>
          </a:p>
          <a:p>
            <a:r>
              <a:rPr lang="en-US" sz="3200" dirty="0"/>
              <a:t>	The difference in when women start families cuts along many of the same lines that divide the country in other ways, and the biggest one is education. Women with college degrees have children an average of seven years later than those without — and often use the years in between to finish school and build their careers and incomes.</a:t>
            </a:r>
          </a:p>
        </p:txBody>
      </p:sp>
      <p:sp>
        <p:nvSpPr>
          <p:cNvPr id="5" name="Date Placeholder 4">
            <a:extLst>
              <a:ext uri="{FF2B5EF4-FFF2-40B4-BE49-F238E27FC236}">
                <a16:creationId xmlns:a16="http://schemas.microsoft.com/office/drawing/2014/main" id="{1CD263F2-7CFE-437C-BA16-0033D0746394}"/>
              </a:ext>
            </a:extLst>
          </p:cNvPr>
          <p:cNvSpPr>
            <a:spLocks noGrp="1"/>
          </p:cNvSpPr>
          <p:nvPr>
            <p:ph type="dt" sz="half" idx="10"/>
          </p:nvPr>
        </p:nvSpPr>
        <p:spPr/>
        <p:txBody>
          <a:bodyPr/>
          <a:lstStyle/>
          <a:p>
            <a:r>
              <a:rPr lang="en-US"/>
              <a:t>5/12/2019</a:t>
            </a:r>
          </a:p>
        </p:txBody>
      </p:sp>
      <p:sp>
        <p:nvSpPr>
          <p:cNvPr id="6" name="Footer Placeholder 5">
            <a:extLst>
              <a:ext uri="{FF2B5EF4-FFF2-40B4-BE49-F238E27FC236}">
                <a16:creationId xmlns:a16="http://schemas.microsoft.com/office/drawing/2014/main" id="{84D134B4-2D98-492A-95B2-F9EB173C92BF}"/>
              </a:ext>
            </a:extLst>
          </p:cNvPr>
          <p:cNvSpPr>
            <a:spLocks noGrp="1"/>
          </p:cNvSpPr>
          <p:nvPr>
            <p:ph type="ftr" sz="quarter" idx="11"/>
          </p:nvPr>
        </p:nvSpPr>
        <p:spPr/>
        <p:txBody>
          <a:bodyPr/>
          <a:lstStyle/>
          <a:p>
            <a:r>
              <a:rPr lang="en-US"/>
              <a:t>Our Father</a:t>
            </a:r>
          </a:p>
        </p:txBody>
      </p:sp>
      <p:sp>
        <p:nvSpPr>
          <p:cNvPr id="7" name="Slide Number Placeholder 6">
            <a:extLst>
              <a:ext uri="{FF2B5EF4-FFF2-40B4-BE49-F238E27FC236}">
                <a16:creationId xmlns:a16="http://schemas.microsoft.com/office/drawing/2014/main" id="{6A2ED5B7-EDD6-4ED4-847F-36683C29C7B2}"/>
              </a:ext>
            </a:extLst>
          </p:cNvPr>
          <p:cNvSpPr>
            <a:spLocks noGrp="1"/>
          </p:cNvSpPr>
          <p:nvPr>
            <p:ph type="sldNum" sz="quarter" idx="12"/>
          </p:nvPr>
        </p:nvSpPr>
        <p:spPr/>
        <p:txBody>
          <a:bodyPr/>
          <a:lstStyle/>
          <a:p>
            <a:fld id="{6DDF798B-8D98-4D23-B898-2376126322C7}" type="slidenum">
              <a:rPr lang="en-US" smtClean="0"/>
              <a:t>34</a:t>
            </a:fld>
            <a:endParaRPr lang="en-US"/>
          </a:p>
        </p:txBody>
      </p:sp>
    </p:spTree>
    <p:extLst>
      <p:ext uri="{BB962C8B-B14F-4D97-AF65-F5344CB8AC3E}">
        <p14:creationId xmlns:p14="http://schemas.microsoft.com/office/powerpoint/2010/main" val="2010308984"/>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AEAAD9D-B499-495D-B4B2-9027A9280AC3}"/>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rot="16200000">
            <a:off x="1464732" y="-901700"/>
            <a:ext cx="6214534" cy="8661401"/>
          </a:xfrm>
          <a:prstGeom prst="rect">
            <a:avLst/>
          </a:prstGeom>
        </p:spPr>
      </p:pic>
      <p:sp>
        <p:nvSpPr>
          <p:cNvPr id="2" name="Date Placeholder 1">
            <a:extLst>
              <a:ext uri="{FF2B5EF4-FFF2-40B4-BE49-F238E27FC236}">
                <a16:creationId xmlns:a16="http://schemas.microsoft.com/office/drawing/2014/main" id="{5F6DF2E5-CD49-4529-848D-6127B869E73B}"/>
              </a:ext>
            </a:extLst>
          </p:cNvPr>
          <p:cNvSpPr>
            <a:spLocks noGrp="1"/>
          </p:cNvSpPr>
          <p:nvPr>
            <p:ph type="dt" sz="half" idx="10"/>
          </p:nvPr>
        </p:nvSpPr>
        <p:spPr>
          <a:xfrm>
            <a:off x="628650" y="6515390"/>
            <a:ext cx="2057400" cy="365125"/>
          </a:xfrm>
        </p:spPr>
        <p:txBody>
          <a:bodyPr>
            <a:normAutofit/>
          </a:bodyPr>
          <a:lstStyle/>
          <a:p>
            <a:pPr>
              <a:spcAft>
                <a:spcPts val="600"/>
              </a:spcAft>
            </a:pPr>
            <a:r>
              <a:rPr lang="en-US"/>
              <a:t>5/12/2019</a:t>
            </a:r>
          </a:p>
        </p:txBody>
      </p:sp>
      <p:sp>
        <p:nvSpPr>
          <p:cNvPr id="3" name="Footer Placeholder 2">
            <a:extLst>
              <a:ext uri="{FF2B5EF4-FFF2-40B4-BE49-F238E27FC236}">
                <a16:creationId xmlns:a16="http://schemas.microsoft.com/office/drawing/2014/main" id="{4CBBC546-E970-4521-9F1A-90E4A4FA5365}"/>
              </a:ext>
            </a:extLst>
          </p:cNvPr>
          <p:cNvSpPr>
            <a:spLocks noGrp="1"/>
          </p:cNvSpPr>
          <p:nvPr>
            <p:ph type="ftr" sz="quarter" idx="11"/>
          </p:nvPr>
        </p:nvSpPr>
        <p:spPr>
          <a:xfrm>
            <a:off x="3028950" y="6515390"/>
            <a:ext cx="3086100" cy="365125"/>
          </a:xfrm>
        </p:spPr>
        <p:txBody>
          <a:bodyPr>
            <a:normAutofit/>
          </a:bodyPr>
          <a:lstStyle/>
          <a:p>
            <a:pPr>
              <a:spcAft>
                <a:spcPts val="600"/>
              </a:spcAft>
            </a:pPr>
            <a:r>
              <a:rPr lang="en-US"/>
              <a:t>Our Father</a:t>
            </a:r>
          </a:p>
        </p:txBody>
      </p:sp>
      <p:sp>
        <p:nvSpPr>
          <p:cNvPr id="4" name="Slide Number Placeholder 3">
            <a:extLst>
              <a:ext uri="{FF2B5EF4-FFF2-40B4-BE49-F238E27FC236}">
                <a16:creationId xmlns:a16="http://schemas.microsoft.com/office/drawing/2014/main" id="{B0E938B9-068E-43D5-ACF7-4207FD653FD3}"/>
              </a:ext>
            </a:extLst>
          </p:cNvPr>
          <p:cNvSpPr>
            <a:spLocks noGrp="1"/>
          </p:cNvSpPr>
          <p:nvPr>
            <p:ph type="sldNum" sz="quarter" idx="12"/>
          </p:nvPr>
        </p:nvSpPr>
        <p:spPr>
          <a:xfrm>
            <a:off x="6457950" y="6515390"/>
            <a:ext cx="2057400" cy="365125"/>
          </a:xfrm>
        </p:spPr>
        <p:txBody>
          <a:bodyPr>
            <a:normAutofit/>
          </a:bodyPr>
          <a:lstStyle/>
          <a:p>
            <a:pPr>
              <a:spcAft>
                <a:spcPts val="600"/>
              </a:spcAft>
            </a:pPr>
            <a:fld id="{6DDF798B-8D98-4D23-B898-2376126322C7}" type="slidenum">
              <a:rPr lang="en-US" smtClean="0"/>
              <a:pPr>
                <a:spcAft>
                  <a:spcPts val="600"/>
                </a:spcAft>
              </a:pPr>
              <a:t>4</a:t>
            </a:fld>
            <a:endParaRPr lang="en-US"/>
          </a:p>
        </p:txBody>
      </p:sp>
    </p:spTree>
    <p:extLst>
      <p:ext uri="{BB962C8B-B14F-4D97-AF65-F5344CB8AC3E}">
        <p14:creationId xmlns:p14="http://schemas.microsoft.com/office/powerpoint/2010/main" val="658755214"/>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34D896B8-A89E-4515-A06D-2A9F7E70ED24}"/>
              </a:ext>
            </a:extLst>
          </p:cNvPr>
          <p:cNvSpPr>
            <a:spLocks noGrp="1"/>
          </p:cNvSpPr>
          <p:nvPr>
            <p:ph type="dt" sz="half" idx="10"/>
          </p:nvPr>
        </p:nvSpPr>
        <p:spPr/>
        <p:txBody>
          <a:bodyPr/>
          <a:lstStyle/>
          <a:p>
            <a:r>
              <a:rPr lang="en-US"/>
              <a:t>5/12/2019</a:t>
            </a:r>
          </a:p>
        </p:txBody>
      </p:sp>
      <p:sp>
        <p:nvSpPr>
          <p:cNvPr id="5" name="Footer Placeholder 4">
            <a:extLst>
              <a:ext uri="{FF2B5EF4-FFF2-40B4-BE49-F238E27FC236}">
                <a16:creationId xmlns:a16="http://schemas.microsoft.com/office/drawing/2014/main" id="{BF5DE1EF-15C4-426F-93E0-45B414A56FC5}"/>
              </a:ext>
            </a:extLst>
          </p:cNvPr>
          <p:cNvSpPr>
            <a:spLocks noGrp="1"/>
          </p:cNvSpPr>
          <p:nvPr>
            <p:ph type="ftr" sz="quarter" idx="11"/>
          </p:nvPr>
        </p:nvSpPr>
        <p:spPr/>
        <p:txBody>
          <a:bodyPr/>
          <a:lstStyle/>
          <a:p>
            <a:r>
              <a:rPr lang="en-US"/>
              <a:t>Our Father</a:t>
            </a:r>
          </a:p>
        </p:txBody>
      </p:sp>
      <p:sp>
        <p:nvSpPr>
          <p:cNvPr id="6" name="Slide Number Placeholder 5">
            <a:extLst>
              <a:ext uri="{FF2B5EF4-FFF2-40B4-BE49-F238E27FC236}">
                <a16:creationId xmlns:a16="http://schemas.microsoft.com/office/drawing/2014/main" id="{0F9FBC7E-9F78-4899-ACF5-1658144DECBC}"/>
              </a:ext>
            </a:extLst>
          </p:cNvPr>
          <p:cNvSpPr>
            <a:spLocks noGrp="1"/>
          </p:cNvSpPr>
          <p:nvPr>
            <p:ph type="sldNum" sz="quarter" idx="12"/>
          </p:nvPr>
        </p:nvSpPr>
        <p:spPr/>
        <p:txBody>
          <a:bodyPr/>
          <a:lstStyle/>
          <a:p>
            <a:fld id="{6DDF798B-8D98-4D23-B898-2376126322C7}" type="slidenum">
              <a:rPr lang="en-US" smtClean="0"/>
              <a:t>5</a:t>
            </a:fld>
            <a:endParaRPr lang="en-US"/>
          </a:p>
        </p:txBody>
      </p:sp>
      <p:pic>
        <p:nvPicPr>
          <p:cNvPr id="8" name="Picture 7">
            <a:extLst>
              <a:ext uri="{FF2B5EF4-FFF2-40B4-BE49-F238E27FC236}">
                <a16:creationId xmlns:a16="http://schemas.microsoft.com/office/drawing/2014/main" id="{85F2CC3E-A814-4BB8-B5E9-B1B7AD244209}"/>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859366"/>
            <a:ext cx="9144000" cy="5139267"/>
          </a:xfrm>
          <a:prstGeom prst="rect">
            <a:avLst/>
          </a:prstGeom>
        </p:spPr>
      </p:pic>
    </p:spTree>
    <p:extLst>
      <p:ext uri="{BB962C8B-B14F-4D97-AF65-F5344CB8AC3E}">
        <p14:creationId xmlns:p14="http://schemas.microsoft.com/office/powerpoint/2010/main" val="2337796558"/>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38BFB66-645D-46BA-A592-8C6EC7BF7452}"/>
              </a:ext>
            </a:extLst>
          </p:cNvPr>
          <p:cNvSpPr>
            <a:spLocks noGrp="1"/>
          </p:cNvSpPr>
          <p:nvPr>
            <p:ph type="dt" sz="half" idx="10"/>
          </p:nvPr>
        </p:nvSpPr>
        <p:spPr/>
        <p:txBody>
          <a:bodyPr/>
          <a:lstStyle/>
          <a:p>
            <a:r>
              <a:rPr lang="en-US"/>
              <a:t>5/12/2019</a:t>
            </a:r>
          </a:p>
        </p:txBody>
      </p:sp>
      <p:sp>
        <p:nvSpPr>
          <p:cNvPr id="3" name="Footer Placeholder 2">
            <a:extLst>
              <a:ext uri="{FF2B5EF4-FFF2-40B4-BE49-F238E27FC236}">
                <a16:creationId xmlns:a16="http://schemas.microsoft.com/office/drawing/2014/main" id="{88C1F2AF-85C0-47AB-97D8-7EB9209D50DA}"/>
              </a:ext>
            </a:extLst>
          </p:cNvPr>
          <p:cNvSpPr>
            <a:spLocks noGrp="1"/>
          </p:cNvSpPr>
          <p:nvPr>
            <p:ph type="ftr" sz="quarter" idx="11"/>
          </p:nvPr>
        </p:nvSpPr>
        <p:spPr/>
        <p:txBody>
          <a:bodyPr/>
          <a:lstStyle/>
          <a:p>
            <a:r>
              <a:rPr lang="en-US"/>
              <a:t>Our Father</a:t>
            </a:r>
          </a:p>
        </p:txBody>
      </p:sp>
      <p:sp>
        <p:nvSpPr>
          <p:cNvPr id="4" name="Slide Number Placeholder 3">
            <a:extLst>
              <a:ext uri="{FF2B5EF4-FFF2-40B4-BE49-F238E27FC236}">
                <a16:creationId xmlns:a16="http://schemas.microsoft.com/office/drawing/2014/main" id="{1F86C69D-3045-4E90-A10D-07E60F00C89A}"/>
              </a:ext>
            </a:extLst>
          </p:cNvPr>
          <p:cNvSpPr>
            <a:spLocks noGrp="1"/>
          </p:cNvSpPr>
          <p:nvPr>
            <p:ph type="sldNum" sz="quarter" idx="12"/>
          </p:nvPr>
        </p:nvSpPr>
        <p:spPr/>
        <p:txBody>
          <a:bodyPr/>
          <a:lstStyle/>
          <a:p>
            <a:fld id="{6DDF798B-8D98-4D23-B898-2376126322C7}" type="slidenum">
              <a:rPr lang="en-US" smtClean="0"/>
              <a:t>6</a:t>
            </a:fld>
            <a:endParaRPr lang="en-US"/>
          </a:p>
        </p:txBody>
      </p:sp>
      <p:pic>
        <p:nvPicPr>
          <p:cNvPr id="5" name="Picture 4">
            <a:extLst>
              <a:ext uri="{FF2B5EF4-FFF2-40B4-BE49-F238E27FC236}">
                <a16:creationId xmlns:a16="http://schemas.microsoft.com/office/drawing/2014/main" id="{35CBA80C-152F-4FBF-9746-68CC73FA9752}"/>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859366"/>
            <a:ext cx="9144000" cy="5139267"/>
          </a:xfrm>
          <a:prstGeom prst="rect">
            <a:avLst/>
          </a:prstGeom>
        </p:spPr>
      </p:pic>
    </p:spTree>
    <p:extLst>
      <p:ext uri="{BB962C8B-B14F-4D97-AF65-F5344CB8AC3E}">
        <p14:creationId xmlns:p14="http://schemas.microsoft.com/office/powerpoint/2010/main" val="4055299965"/>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52CEC28-F63A-4CDB-820F-4A17E110944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1"/>
          <a:stretch/>
        </p:blipFill>
        <p:spPr>
          <a:xfrm>
            <a:off x="241298" y="321732"/>
            <a:ext cx="4296411" cy="6214533"/>
          </a:xfrm>
          <a:prstGeom prst="rect">
            <a:avLst/>
          </a:prstGeom>
        </p:spPr>
      </p:pic>
      <p:pic>
        <p:nvPicPr>
          <p:cNvPr id="6" name="Picture 5">
            <a:extLst>
              <a:ext uri="{FF2B5EF4-FFF2-40B4-BE49-F238E27FC236}">
                <a16:creationId xmlns:a16="http://schemas.microsoft.com/office/drawing/2014/main" id="{DF91C41D-5052-459B-B792-C2F209D9D2E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1"/>
          <a:stretch/>
        </p:blipFill>
        <p:spPr>
          <a:xfrm>
            <a:off x="4606290" y="321732"/>
            <a:ext cx="4296411" cy="6214533"/>
          </a:xfrm>
          <a:prstGeom prst="rect">
            <a:avLst/>
          </a:prstGeom>
        </p:spPr>
      </p:pic>
      <p:sp>
        <p:nvSpPr>
          <p:cNvPr id="3" name="Footer Placeholder 2">
            <a:extLst>
              <a:ext uri="{FF2B5EF4-FFF2-40B4-BE49-F238E27FC236}">
                <a16:creationId xmlns:a16="http://schemas.microsoft.com/office/drawing/2014/main" id="{B56D6977-8415-4243-B47E-0F2E16B03C75}"/>
              </a:ext>
            </a:extLst>
          </p:cNvPr>
          <p:cNvSpPr>
            <a:spLocks noGrp="1"/>
          </p:cNvSpPr>
          <p:nvPr>
            <p:ph type="ftr" sz="quarter" idx="11"/>
          </p:nvPr>
        </p:nvSpPr>
        <p:spPr>
          <a:xfrm>
            <a:off x="241299" y="6557043"/>
            <a:ext cx="3086100" cy="274320"/>
          </a:xfrm>
        </p:spPr>
        <p:txBody>
          <a:bodyPr>
            <a:normAutofit/>
          </a:bodyPr>
          <a:lstStyle/>
          <a:p>
            <a:pPr algn="l">
              <a:spcAft>
                <a:spcPts val="600"/>
              </a:spcAft>
            </a:pPr>
            <a:r>
              <a:rPr lang="en-US"/>
              <a:t>Our Father</a:t>
            </a:r>
          </a:p>
        </p:txBody>
      </p:sp>
      <p:sp>
        <p:nvSpPr>
          <p:cNvPr id="2" name="Date Placeholder 1">
            <a:extLst>
              <a:ext uri="{FF2B5EF4-FFF2-40B4-BE49-F238E27FC236}">
                <a16:creationId xmlns:a16="http://schemas.microsoft.com/office/drawing/2014/main" id="{F20392BA-93EF-4BC4-A69B-9D42AB701666}"/>
              </a:ext>
            </a:extLst>
          </p:cNvPr>
          <p:cNvSpPr>
            <a:spLocks noGrp="1"/>
          </p:cNvSpPr>
          <p:nvPr>
            <p:ph type="dt" sz="half" idx="10"/>
          </p:nvPr>
        </p:nvSpPr>
        <p:spPr>
          <a:xfrm>
            <a:off x="6010275" y="6557043"/>
            <a:ext cx="2057400" cy="274320"/>
          </a:xfrm>
        </p:spPr>
        <p:txBody>
          <a:bodyPr>
            <a:normAutofit/>
          </a:bodyPr>
          <a:lstStyle/>
          <a:p>
            <a:pPr algn="r">
              <a:spcAft>
                <a:spcPts val="600"/>
              </a:spcAft>
            </a:pPr>
            <a:r>
              <a:rPr lang="en-US"/>
              <a:t>5/12/2019</a:t>
            </a:r>
          </a:p>
        </p:txBody>
      </p:sp>
      <p:sp>
        <p:nvSpPr>
          <p:cNvPr id="4" name="Slide Number Placeholder 3">
            <a:extLst>
              <a:ext uri="{FF2B5EF4-FFF2-40B4-BE49-F238E27FC236}">
                <a16:creationId xmlns:a16="http://schemas.microsoft.com/office/drawing/2014/main" id="{DA81B8F4-05B2-45C5-98F0-A79748D234C9}"/>
              </a:ext>
            </a:extLst>
          </p:cNvPr>
          <p:cNvSpPr>
            <a:spLocks noGrp="1"/>
          </p:cNvSpPr>
          <p:nvPr>
            <p:ph type="sldNum" sz="quarter" idx="12"/>
          </p:nvPr>
        </p:nvSpPr>
        <p:spPr>
          <a:xfrm>
            <a:off x="8188325" y="6557043"/>
            <a:ext cx="714374" cy="274320"/>
          </a:xfrm>
        </p:spPr>
        <p:txBody>
          <a:bodyPr>
            <a:normAutofit/>
          </a:bodyPr>
          <a:lstStyle/>
          <a:p>
            <a:pPr>
              <a:spcAft>
                <a:spcPts val="600"/>
              </a:spcAft>
            </a:pPr>
            <a:fld id="{6DDF798B-8D98-4D23-B898-2376126322C7}" type="slidenum">
              <a:rPr lang="en-US" smtClean="0"/>
              <a:pPr>
                <a:spcAft>
                  <a:spcPts val="600"/>
                </a:spcAft>
              </a:pPr>
              <a:t>7</a:t>
            </a:fld>
            <a:endParaRPr lang="en-US"/>
          </a:p>
        </p:txBody>
      </p:sp>
    </p:spTree>
    <p:extLst>
      <p:ext uri="{BB962C8B-B14F-4D97-AF65-F5344CB8AC3E}">
        <p14:creationId xmlns:p14="http://schemas.microsoft.com/office/powerpoint/2010/main" val="3736873567"/>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B7AF4F7-CAF0-4861-A410-475F69854704}"/>
              </a:ext>
            </a:extLst>
          </p:cNvPr>
          <p:cNvSpPr>
            <a:spLocks noGrp="1"/>
          </p:cNvSpPr>
          <p:nvPr>
            <p:ph type="dt" sz="half" idx="10"/>
          </p:nvPr>
        </p:nvSpPr>
        <p:spPr/>
        <p:txBody>
          <a:bodyPr/>
          <a:lstStyle/>
          <a:p>
            <a:r>
              <a:rPr lang="en-US"/>
              <a:t>5/12/2019</a:t>
            </a:r>
          </a:p>
        </p:txBody>
      </p:sp>
      <p:sp>
        <p:nvSpPr>
          <p:cNvPr id="3" name="Footer Placeholder 2">
            <a:extLst>
              <a:ext uri="{FF2B5EF4-FFF2-40B4-BE49-F238E27FC236}">
                <a16:creationId xmlns:a16="http://schemas.microsoft.com/office/drawing/2014/main" id="{B22080B1-A4D6-4DB2-BB76-B69FD65A117B}"/>
              </a:ext>
            </a:extLst>
          </p:cNvPr>
          <p:cNvSpPr>
            <a:spLocks noGrp="1"/>
          </p:cNvSpPr>
          <p:nvPr>
            <p:ph type="ftr" sz="quarter" idx="11"/>
          </p:nvPr>
        </p:nvSpPr>
        <p:spPr/>
        <p:txBody>
          <a:bodyPr/>
          <a:lstStyle/>
          <a:p>
            <a:r>
              <a:rPr lang="en-US"/>
              <a:t>Our Father</a:t>
            </a:r>
          </a:p>
        </p:txBody>
      </p:sp>
      <p:sp>
        <p:nvSpPr>
          <p:cNvPr id="4" name="Slide Number Placeholder 3">
            <a:extLst>
              <a:ext uri="{FF2B5EF4-FFF2-40B4-BE49-F238E27FC236}">
                <a16:creationId xmlns:a16="http://schemas.microsoft.com/office/drawing/2014/main" id="{E3979496-2198-4687-86DF-3CC2C9B99F73}"/>
              </a:ext>
            </a:extLst>
          </p:cNvPr>
          <p:cNvSpPr>
            <a:spLocks noGrp="1"/>
          </p:cNvSpPr>
          <p:nvPr>
            <p:ph type="sldNum" sz="quarter" idx="12"/>
          </p:nvPr>
        </p:nvSpPr>
        <p:spPr/>
        <p:txBody>
          <a:bodyPr/>
          <a:lstStyle/>
          <a:p>
            <a:fld id="{6DDF798B-8D98-4D23-B898-2376126322C7}" type="slidenum">
              <a:rPr lang="en-US" smtClean="0"/>
              <a:t>8</a:t>
            </a:fld>
            <a:endParaRPr lang="en-US"/>
          </a:p>
        </p:txBody>
      </p:sp>
      <p:pic>
        <p:nvPicPr>
          <p:cNvPr id="5" name="Picture 4">
            <a:extLst>
              <a:ext uri="{FF2B5EF4-FFF2-40B4-BE49-F238E27FC236}">
                <a16:creationId xmlns:a16="http://schemas.microsoft.com/office/drawing/2014/main" id="{82B8E4EB-2DBC-49C3-9903-CFD7316E2BB9}"/>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857250"/>
            <a:ext cx="9144000" cy="5143500"/>
          </a:xfrm>
          <a:prstGeom prst="rect">
            <a:avLst/>
          </a:prstGeom>
        </p:spPr>
      </p:pic>
    </p:spTree>
    <p:extLst>
      <p:ext uri="{BB962C8B-B14F-4D97-AF65-F5344CB8AC3E}">
        <p14:creationId xmlns:p14="http://schemas.microsoft.com/office/powerpoint/2010/main" val="2667597679"/>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7EE6FDD-E3D0-4673-953E-88F89D3E571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b="-1"/>
          <a:stretch/>
        </p:blipFill>
        <p:spPr>
          <a:xfrm>
            <a:off x="20" y="10"/>
            <a:ext cx="9143980" cy="6857990"/>
          </a:xfrm>
          <a:prstGeom prst="rect">
            <a:avLst/>
          </a:prstGeom>
        </p:spPr>
      </p:pic>
      <p:sp>
        <p:nvSpPr>
          <p:cNvPr id="2" name="Date Placeholder 1">
            <a:extLst>
              <a:ext uri="{FF2B5EF4-FFF2-40B4-BE49-F238E27FC236}">
                <a16:creationId xmlns:a16="http://schemas.microsoft.com/office/drawing/2014/main" id="{D55B6A01-056D-41F9-BFA5-EC6E7D4791AA}"/>
              </a:ext>
            </a:extLst>
          </p:cNvPr>
          <p:cNvSpPr>
            <a:spLocks noGrp="1"/>
          </p:cNvSpPr>
          <p:nvPr>
            <p:ph type="dt" sz="half" idx="10"/>
          </p:nvPr>
        </p:nvSpPr>
        <p:spPr>
          <a:xfrm>
            <a:off x="628650" y="6356350"/>
            <a:ext cx="2057400" cy="365125"/>
          </a:xfrm>
        </p:spPr>
        <p:txBody>
          <a:bodyPr>
            <a:normAutofit/>
          </a:bodyPr>
          <a:lstStyle/>
          <a:p>
            <a:pPr>
              <a:spcAft>
                <a:spcPts val="600"/>
              </a:spcAft>
            </a:pPr>
            <a:r>
              <a:rPr lang="en-US">
                <a:solidFill>
                  <a:srgbClr val="FFFFFF"/>
                </a:solidFill>
              </a:rPr>
              <a:t>5/12/2019</a:t>
            </a:r>
          </a:p>
        </p:txBody>
      </p:sp>
      <p:sp>
        <p:nvSpPr>
          <p:cNvPr id="3" name="Footer Placeholder 2">
            <a:extLst>
              <a:ext uri="{FF2B5EF4-FFF2-40B4-BE49-F238E27FC236}">
                <a16:creationId xmlns:a16="http://schemas.microsoft.com/office/drawing/2014/main" id="{020A91AF-828C-43E2-979B-9E77DB95A539}"/>
              </a:ext>
            </a:extLst>
          </p:cNvPr>
          <p:cNvSpPr>
            <a:spLocks noGrp="1"/>
          </p:cNvSpPr>
          <p:nvPr>
            <p:ph type="ftr" sz="quarter" idx="11"/>
          </p:nvPr>
        </p:nvSpPr>
        <p:spPr>
          <a:xfrm>
            <a:off x="3028950" y="6356350"/>
            <a:ext cx="3086100" cy="365125"/>
          </a:xfrm>
        </p:spPr>
        <p:txBody>
          <a:bodyPr>
            <a:normAutofit/>
          </a:bodyPr>
          <a:lstStyle/>
          <a:p>
            <a:pPr>
              <a:spcAft>
                <a:spcPts val="600"/>
              </a:spcAft>
            </a:pPr>
            <a:r>
              <a:rPr lang="en-US">
                <a:solidFill>
                  <a:srgbClr val="FFFFFF"/>
                </a:solidFill>
              </a:rPr>
              <a:t>Our Father</a:t>
            </a:r>
          </a:p>
        </p:txBody>
      </p:sp>
      <p:sp>
        <p:nvSpPr>
          <p:cNvPr id="4" name="Slide Number Placeholder 3">
            <a:extLst>
              <a:ext uri="{FF2B5EF4-FFF2-40B4-BE49-F238E27FC236}">
                <a16:creationId xmlns:a16="http://schemas.microsoft.com/office/drawing/2014/main" id="{69373F51-C2BF-433F-B8FC-1AB318E418FE}"/>
              </a:ext>
            </a:extLst>
          </p:cNvPr>
          <p:cNvSpPr>
            <a:spLocks noGrp="1"/>
          </p:cNvSpPr>
          <p:nvPr>
            <p:ph type="sldNum" sz="quarter" idx="12"/>
          </p:nvPr>
        </p:nvSpPr>
        <p:spPr>
          <a:xfrm>
            <a:off x="6457950" y="6356350"/>
            <a:ext cx="2057400" cy="365125"/>
          </a:xfrm>
        </p:spPr>
        <p:txBody>
          <a:bodyPr>
            <a:normAutofit/>
          </a:bodyPr>
          <a:lstStyle/>
          <a:p>
            <a:pPr>
              <a:spcAft>
                <a:spcPts val="600"/>
              </a:spcAft>
            </a:pPr>
            <a:fld id="{6DDF798B-8D98-4D23-B898-2376126322C7}" type="slidenum">
              <a:rPr lang="en-US">
                <a:solidFill>
                  <a:srgbClr val="FFFFFF"/>
                </a:solidFill>
              </a:rPr>
              <a:pPr>
                <a:spcAft>
                  <a:spcPts val="600"/>
                </a:spcAft>
              </a:pPr>
              <a:t>9</a:t>
            </a:fld>
            <a:endParaRPr lang="en-US">
              <a:solidFill>
                <a:srgbClr val="FFFFFF"/>
              </a:solidFill>
            </a:endParaRPr>
          </a:p>
        </p:txBody>
      </p:sp>
      <p:sp>
        <p:nvSpPr>
          <p:cNvPr id="6" name="Rectangle 5">
            <a:extLst>
              <a:ext uri="{FF2B5EF4-FFF2-40B4-BE49-F238E27FC236}">
                <a16:creationId xmlns:a16="http://schemas.microsoft.com/office/drawing/2014/main" id="{EF4DF6D2-5F3F-4787-869C-FF0503490847}"/>
              </a:ext>
            </a:extLst>
          </p:cNvPr>
          <p:cNvSpPr/>
          <p:nvPr/>
        </p:nvSpPr>
        <p:spPr>
          <a:xfrm>
            <a:off x="2919044" y="74979"/>
            <a:ext cx="6066693" cy="1569660"/>
          </a:xfrm>
          <a:prstGeom prst="rect">
            <a:avLst/>
          </a:prstGeom>
        </p:spPr>
        <p:txBody>
          <a:bodyPr wrap="square">
            <a:spAutoFit/>
          </a:bodyPr>
          <a:lstStyle/>
          <a:p>
            <a:r>
              <a:rPr lang="en-US" sz="2400" dirty="0">
                <a:solidFill>
                  <a:schemeClr val="bg1"/>
                </a:solidFill>
              </a:rPr>
              <a:t>“I have two believers from </a:t>
            </a:r>
            <a:r>
              <a:rPr lang="en-US" sz="2400" dirty="0" err="1">
                <a:solidFill>
                  <a:schemeClr val="bg1"/>
                </a:solidFill>
              </a:rPr>
              <a:t>Loliondo</a:t>
            </a:r>
            <a:r>
              <a:rPr lang="en-US" sz="2400" dirty="0">
                <a:solidFill>
                  <a:schemeClr val="bg1"/>
                </a:solidFill>
              </a:rPr>
              <a:t> at my house. I asked them to come to see other believers so that they can be encouraged that they are not alone.”  			Bro. Elias</a:t>
            </a:r>
          </a:p>
        </p:txBody>
      </p:sp>
    </p:spTree>
    <p:extLst>
      <p:ext uri="{BB962C8B-B14F-4D97-AF65-F5344CB8AC3E}">
        <p14:creationId xmlns:p14="http://schemas.microsoft.com/office/powerpoint/2010/main" val="4209552667"/>
      </p:ext>
    </p:extLst>
  </p:cSld>
  <p:clrMapOvr>
    <a:masterClrMapping/>
  </p:clrMapOvr>
  <p:transition spd="slow">
    <p:push dir="u"/>
  </p:transition>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mbria">
      <a:majorFont>
        <a:latin typeface="Cambria" panose="02040503050406030204"/>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panose="02040503050406030204"/>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TotalTime>
  <Words>595</Words>
  <Application>Microsoft Office PowerPoint</Application>
  <PresentationFormat>On-screen Show (4:3)</PresentationFormat>
  <Paragraphs>180</Paragraphs>
  <Slides>34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34</vt:i4>
      </vt:variant>
    </vt:vector>
  </HeadingPairs>
  <TitlesOfParts>
    <vt:vector size="38" baseType="lpstr">
      <vt:lpstr>Arial</vt:lpstr>
      <vt:lpstr>Calibri</vt:lpstr>
      <vt:lpstr>Cambria</vt:lpstr>
      <vt:lpstr>Office Theme</vt:lpstr>
      <vt:lpstr>End Time Faith The Mission of the Family</vt:lpstr>
      <vt:lpstr>Birthdays &amp; Anniversaries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End Time Faith The Mission of the Family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End Time Faith The Mission of the Family</dc:title>
  <dc:creator>Barry Coffey</dc:creator>
  <cp:lastModifiedBy>Barry Coffey</cp:lastModifiedBy>
  <cp:revision>9</cp:revision>
  <dcterms:created xsi:type="dcterms:W3CDTF">2019-05-12T14:06:42Z</dcterms:created>
  <dcterms:modified xsi:type="dcterms:W3CDTF">2019-05-12T14:45:35Z</dcterms:modified>
</cp:coreProperties>
</file>