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Lst>
  <p:notesMasterIdLst>
    <p:notesMasterId r:id="rId20"/>
  </p:notesMasterIdLst>
  <p:handoutMasterIdLst>
    <p:handoutMasterId r:id="rId21"/>
  </p:handoutMasterIdLst>
  <p:sldIdLst>
    <p:sldId id="275" r:id="rId3"/>
    <p:sldId id="359" r:id="rId4"/>
    <p:sldId id="362" r:id="rId5"/>
    <p:sldId id="363" r:id="rId6"/>
    <p:sldId id="364" r:id="rId7"/>
    <p:sldId id="365" r:id="rId8"/>
    <p:sldId id="356" r:id="rId9"/>
    <p:sldId id="293" r:id="rId10"/>
    <p:sldId id="366" r:id="rId11"/>
    <p:sldId id="355" r:id="rId12"/>
    <p:sldId id="358" r:id="rId13"/>
    <p:sldId id="360" r:id="rId14"/>
    <p:sldId id="361" r:id="rId15"/>
    <p:sldId id="313" r:id="rId16"/>
    <p:sldId id="342" r:id="rId17"/>
    <p:sldId id="357" r:id="rId18"/>
    <p:sldId id="32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822" autoAdjust="0"/>
    <p:restoredTop sz="94660"/>
  </p:normalViewPr>
  <p:slideViewPr>
    <p:cSldViewPr>
      <p:cViewPr varScale="1">
        <p:scale>
          <a:sx n="109" d="100"/>
          <a:sy n="109" d="100"/>
        </p:scale>
        <p:origin x="1272" y="108"/>
      </p:cViewPr>
      <p:guideLst>
        <p:guide pos="2880"/>
        <p:guide orient="horz" pos="2160"/>
      </p:guideLst>
    </p:cSldViewPr>
  </p:slideViewPr>
  <p:notesTextViewPr>
    <p:cViewPr>
      <p:scale>
        <a:sx n="1" d="1"/>
        <a:sy n="1" d="1"/>
      </p:scale>
      <p:origin x="0" y="0"/>
    </p:cViewPr>
  </p:notesTextViewPr>
  <p:sorterViewPr>
    <p:cViewPr>
      <p:scale>
        <a:sx n="110" d="100"/>
        <a:sy n="110" d="100"/>
      </p:scale>
      <p:origin x="0" y="0"/>
    </p:cViewPr>
  </p:sorter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482589-CB2F-4003-801D-095B67490E73}" type="datetimeFigureOut">
              <a:rPr lang="en-US"/>
              <a:t>7/28/2019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A4844B-5D5D-4D8E-9E71-6B297DF4019B}" type="slidenum">
              <a:rPr/>
              <a:t>‹#›</a:t>
            </a:fld>
            <a:endParaRPr/>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D4DBF-746C-4C25-853D-8A1CBE8404F4}" type="datetimeFigureOut">
              <a:rPr lang="en-US"/>
              <a:t>7/28/2019</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0FDE7-FE71-46E3-9512-437B13AD5F46}" type="slidenum">
              <a:rPr/>
              <a:t>‹#›</a:t>
            </a:fld>
            <a:endParaRPr/>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250726-3DC5-426E-A812-935733179871}" type="slidenum">
              <a:rPr lang="en-US" smtClean="0"/>
              <a:pPr/>
              <a:t>8</a:t>
            </a:fld>
            <a:endParaRPr lang="en-US"/>
          </a:p>
        </p:txBody>
      </p:sp>
    </p:spTree>
    <p:extLst>
      <p:ext uri="{BB962C8B-B14F-4D97-AF65-F5344CB8AC3E}">
        <p14:creationId xmlns:p14="http://schemas.microsoft.com/office/powerpoint/2010/main" val="1830324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6436" y="1524000"/>
            <a:ext cx="6631128" cy="3200400"/>
          </a:xfrm>
        </p:spPr>
        <p:txBody>
          <a:bodyPr>
            <a:noAutofit/>
          </a:bodyPr>
          <a:lstStyle>
            <a:lvl1pPr>
              <a:defRPr sz="4051"/>
            </a:lvl1pPr>
          </a:lstStyle>
          <a:p>
            <a:r>
              <a:rPr lang="en-US"/>
              <a:t>Click to edit Master title style</a:t>
            </a:r>
            <a:endParaRPr/>
          </a:p>
        </p:txBody>
      </p:sp>
      <p:sp>
        <p:nvSpPr>
          <p:cNvPr id="3" name="Subtitle 2"/>
          <p:cNvSpPr>
            <a:spLocks noGrp="1"/>
          </p:cNvSpPr>
          <p:nvPr>
            <p:ph type="subTitle" idx="1"/>
          </p:nvPr>
        </p:nvSpPr>
        <p:spPr>
          <a:xfrm>
            <a:off x="1256437" y="4876800"/>
            <a:ext cx="5373499" cy="990600"/>
          </a:xfrm>
        </p:spPr>
        <p:txBody>
          <a:bodyPr lIns="91440">
            <a:normAutofit/>
          </a:bodyPr>
          <a:lstStyle>
            <a:lvl1pPr marL="0" indent="0" algn="l">
              <a:spcBef>
                <a:spcPts val="0"/>
              </a:spcBef>
              <a:buNone/>
              <a:defRPr sz="1500" cap="all" spc="188" baseline="0">
                <a:solidFill>
                  <a:schemeClr val="bg2">
                    <a:lumMod val="75000"/>
                  </a:schemeClr>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198870770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10" name="Rectangle 9"/>
          <p:cNvSpPr/>
          <p:nvPr/>
        </p:nvSpPr>
        <p:spPr>
          <a:xfrm>
            <a:off x="4046082" y="0"/>
            <a:ext cx="5097917"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sp>
        <p:nvSpPr>
          <p:cNvPr id="11" name="Rectangle 10"/>
          <p:cNvSpPr/>
          <p:nvPr/>
        </p:nvSpPr>
        <p:spPr>
          <a:xfrm>
            <a:off x="4114680" y="0"/>
            <a:ext cx="5029319"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sp>
        <p:nvSpPr>
          <p:cNvPr id="2" name="Title 1"/>
          <p:cNvSpPr>
            <a:spLocks noGrp="1"/>
          </p:cNvSpPr>
          <p:nvPr>
            <p:ph type="title"/>
          </p:nvPr>
        </p:nvSpPr>
        <p:spPr>
          <a:xfrm>
            <a:off x="456128" y="685800"/>
            <a:ext cx="3201234" cy="3886200"/>
          </a:xfrm>
        </p:spPr>
        <p:txBody>
          <a:bodyPr anchor="b">
            <a:noAutofit/>
          </a:bodyPr>
          <a:lstStyle>
            <a:lvl1pPr algn="l">
              <a:defRPr sz="3001" b="0"/>
            </a:lvl1pPr>
          </a:lstStyle>
          <a:p>
            <a:r>
              <a:rPr lang="en-US"/>
              <a:t>Click to edit Master title style</a:t>
            </a:r>
            <a:endParaRPr/>
          </a:p>
        </p:txBody>
      </p:sp>
      <p:sp>
        <p:nvSpPr>
          <p:cNvPr id="3" name="Picture Placeholder 2"/>
          <p:cNvSpPr>
            <a:spLocks noGrp="1"/>
          </p:cNvSpPr>
          <p:nvPr>
            <p:ph type="pic" idx="1"/>
          </p:nvPr>
        </p:nvSpPr>
        <p:spPr>
          <a:xfrm>
            <a:off x="4572000" y="685800"/>
            <a:ext cx="4115872"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a:t>Click icon to add picture</a:t>
            </a:r>
            <a:endParaRPr/>
          </a:p>
        </p:txBody>
      </p:sp>
      <p:sp>
        <p:nvSpPr>
          <p:cNvPr id="4" name="Text Placeholder 3"/>
          <p:cNvSpPr>
            <a:spLocks noGrp="1"/>
          </p:cNvSpPr>
          <p:nvPr>
            <p:ph type="body" sz="half" idx="2"/>
          </p:nvPr>
        </p:nvSpPr>
        <p:spPr>
          <a:xfrm>
            <a:off x="456128" y="4724400"/>
            <a:ext cx="3201234" cy="1447800"/>
          </a:xfrm>
        </p:spPr>
        <p:txBody>
          <a:bodyPr>
            <a:normAutofit/>
          </a:bodyPr>
          <a:lstStyle>
            <a:lvl1pPr marL="0" indent="0">
              <a:spcBef>
                <a:spcPts val="900"/>
              </a:spcBef>
              <a:buNone/>
              <a:defRPr sz="15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07/21/19</a:t>
            </a:r>
            <a:endParaRPr/>
          </a:p>
        </p:txBody>
      </p:sp>
      <p:sp>
        <p:nvSpPr>
          <p:cNvPr id="6" name="Footer Placeholder 5"/>
          <p:cNvSpPr>
            <a:spLocks noGrp="1"/>
          </p:cNvSpPr>
          <p:nvPr>
            <p:ph type="ftr" sz="quarter" idx="11"/>
          </p:nvPr>
        </p:nvSpPr>
        <p:spPr/>
        <p:txBody>
          <a:bodyPr/>
          <a:lstStyle/>
          <a:p>
            <a:r>
              <a:rPr lang="en-US"/>
              <a:t>Hope &amp; Trust</a:t>
            </a:r>
            <a:endParaRPr/>
          </a:p>
        </p:txBody>
      </p:sp>
      <p:sp>
        <p:nvSpPr>
          <p:cNvPr id="7" name="Slide Number Placeholder 6"/>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213953695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n-US"/>
              <a:t>07/21/19</a:t>
            </a:r>
            <a:endParaRPr/>
          </a:p>
        </p:txBody>
      </p:sp>
      <p:sp>
        <p:nvSpPr>
          <p:cNvPr id="5" name="Footer Placeholder 4"/>
          <p:cNvSpPr>
            <a:spLocks noGrp="1"/>
          </p:cNvSpPr>
          <p:nvPr>
            <p:ph type="ftr" sz="quarter" idx="11"/>
          </p:nvPr>
        </p:nvSpPr>
        <p:spPr/>
        <p:txBody>
          <a:bodyPr/>
          <a:lstStyle/>
          <a:p>
            <a:r>
              <a:rPr lang="en-US"/>
              <a:t>Hope &amp; Trust</a:t>
            </a:r>
            <a:endParaRPr/>
          </a:p>
        </p:txBody>
      </p:sp>
      <p:sp>
        <p:nvSpPr>
          <p:cNvPr id="6" name="Slide Number Placeholder 5"/>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214899604"/>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58750" y="685801"/>
            <a:ext cx="914639"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70613" y="685800"/>
            <a:ext cx="6116642" cy="5486400"/>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n-US"/>
              <a:t>07/21/19</a:t>
            </a:r>
            <a:endParaRPr/>
          </a:p>
        </p:txBody>
      </p:sp>
      <p:sp>
        <p:nvSpPr>
          <p:cNvPr id="5" name="Footer Placeholder 4"/>
          <p:cNvSpPr>
            <a:spLocks noGrp="1"/>
          </p:cNvSpPr>
          <p:nvPr>
            <p:ph type="ftr" sz="quarter" idx="11"/>
          </p:nvPr>
        </p:nvSpPr>
        <p:spPr/>
        <p:txBody>
          <a:bodyPr/>
          <a:lstStyle/>
          <a:p>
            <a:r>
              <a:rPr lang="en-US"/>
              <a:t>Hope &amp; Trust</a:t>
            </a:r>
            <a:endParaRPr/>
          </a:p>
        </p:txBody>
      </p:sp>
      <p:sp>
        <p:nvSpPr>
          <p:cNvPr id="6" name="Slide Number Placeholder 5"/>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3127202115"/>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n-US"/>
              <a:t>07/21/19</a:t>
            </a:r>
            <a:endParaRPr/>
          </a:p>
        </p:txBody>
      </p:sp>
      <p:sp>
        <p:nvSpPr>
          <p:cNvPr id="5" name="Footer Placeholder 4"/>
          <p:cNvSpPr>
            <a:spLocks noGrp="1"/>
          </p:cNvSpPr>
          <p:nvPr>
            <p:ph type="ftr" sz="quarter" idx="11"/>
          </p:nvPr>
        </p:nvSpPr>
        <p:spPr/>
        <p:txBody>
          <a:bodyPr/>
          <a:lstStyle/>
          <a:p>
            <a:r>
              <a:rPr lang="en-US"/>
              <a:t>Hope &amp; Trust</a:t>
            </a:r>
            <a:endParaRPr/>
          </a:p>
        </p:txBody>
      </p:sp>
      <p:sp>
        <p:nvSpPr>
          <p:cNvPr id="6" name="Slide Number Placeholder 5"/>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44008693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0613" y="3429000"/>
            <a:ext cx="7202776" cy="2286000"/>
          </a:xfrm>
        </p:spPr>
        <p:txBody>
          <a:bodyPr anchor="b">
            <a:normAutofit/>
          </a:bodyPr>
          <a:lstStyle>
            <a:lvl1pPr algn="l">
              <a:defRPr sz="3601" b="0" cap="none" baseline="0"/>
            </a:lvl1pPr>
          </a:lstStyle>
          <a:p>
            <a:r>
              <a:rPr lang="en-US"/>
              <a:t>Click to edit Master title style</a:t>
            </a:r>
            <a:endParaRPr/>
          </a:p>
        </p:txBody>
      </p:sp>
      <p:sp>
        <p:nvSpPr>
          <p:cNvPr id="3" name="Text Placeholder 2"/>
          <p:cNvSpPr>
            <a:spLocks noGrp="1"/>
          </p:cNvSpPr>
          <p:nvPr>
            <p:ph type="body" idx="1"/>
          </p:nvPr>
        </p:nvSpPr>
        <p:spPr>
          <a:xfrm>
            <a:off x="970612" y="685800"/>
            <a:ext cx="5659324" cy="1066800"/>
          </a:xfrm>
        </p:spPr>
        <p:txBody>
          <a:bodyPr lIns="91440" anchor="t"/>
          <a:lstStyle>
            <a:lvl1pPr marL="0" indent="0">
              <a:spcBef>
                <a:spcPts val="0"/>
              </a:spcBef>
              <a:buNone/>
              <a:defRPr sz="1500" cap="all" spc="188" baseline="0">
                <a:solidFill>
                  <a:schemeClr val="bg2"/>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07/21/19</a:t>
            </a:r>
            <a:endParaRPr/>
          </a:p>
        </p:txBody>
      </p:sp>
      <p:sp>
        <p:nvSpPr>
          <p:cNvPr id="5" name="Footer Placeholder 4"/>
          <p:cNvSpPr>
            <a:spLocks noGrp="1"/>
          </p:cNvSpPr>
          <p:nvPr>
            <p:ph type="ftr" sz="quarter" idx="11"/>
          </p:nvPr>
        </p:nvSpPr>
        <p:spPr/>
        <p:txBody>
          <a:bodyPr/>
          <a:lstStyle/>
          <a:p>
            <a:r>
              <a:rPr lang="en-US"/>
              <a:t>Hope &amp; Trust</a:t>
            </a:r>
            <a:endParaRPr/>
          </a:p>
        </p:txBody>
      </p:sp>
      <p:sp>
        <p:nvSpPr>
          <p:cNvPr id="6" name="Slide Number Placeholder 5"/>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3357889115"/>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70613" y="1828800"/>
            <a:ext cx="3487057" cy="43434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86329" y="1828801"/>
            <a:ext cx="3487060" cy="43434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r>
              <a:rPr lang="en-US"/>
              <a:t>07/21/19</a:t>
            </a:r>
            <a:endParaRPr/>
          </a:p>
        </p:txBody>
      </p:sp>
      <p:sp>
        <p:nvSpPr>
          <p:cNvPr id="6" name="Footer Placeholder 5"/>
          <p:cNvSpPr>
            <a:spLocks noGrp="1"/>
          </p:cNvSpPr>
          <p:nvPr>
            <p:ph type="ftr" sz="quarter" idx="11"/>
          </p:nvPr>
        </p:nvSpPr>
        <p:spPr/>
        <p:txBody>
          <a:bodyPr/>
          <a:lstStyle/>
          <a:p>
            <a:r>
              <a:rPr lang="en-US"/>
              <a:t>Hope &amp; Trust</a:t>
            </a:r>
            <a:endParaRPr/>
          </a:p>
        </p:txBody>
      </p:sp>
      <p:sp>
        <p:nvSpPr>
          <p:cNvPr id="7" name="Slide Number Placeholder 6"/>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141387838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70612" y="1676400"/>
            <a:ext cx="3485690" cy="762000"/>
          </a:xfrm>
        </p:spPr>
        <p:txBody>
          <a:bodyPr anchor="ctr"/>
          <a:lstStyle>
            <a:lvl1pPr marL="0" indent="0">
              <a:spcBef>
                <a:spcPts val="0"/>
              </a:spcBef>
              <a:buNone/>
              <a:defRPr sz="18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4" name="Content Placeholder 3"/>
          <p:cNvSpPr>
            <a:spLocks noGrp="1"/>
          </p:cNvSpPr>
          <p:nvPr>
            <p:ph sz="half" idx="2"/>
          </p:nvPr>
        </p:nvSpPr>
        <p:spPr>
          <a:xfrm>
            <a:off x="970613" y="2438400"/>
            <a:ext cx="3487057" cy="3733800"/>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86330" y="1676400"/>
            <a:ext cx="3487059" cy="762000"/>
          </a:xfrm>
        </p:spPr>
        <p:txBody>
          <a:bodyPr anchor="ctr"/>
          <a:lstStyle>
            <a:lvl1pPr marL="0" indent="0">
              <a:spcBef>
                <a:spcPts val="0"/>
              </a:spcBef>
              <a:buNone/>
              <a:defRPr sz="18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86330" y="2438400"/>
            <a:ext cx="3487059" cy="3733800"/>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r>
              <a:rPr lang="en-US"/>
              <a:t>07/21/19</a:t>
            </a:r>
            <a:endParaRPr/>
          </a:p>
        </p:txBody>
      </p:sp>
      <p:sp>
        <p:nvSpPr>
          <p:cNvPr id="8" name="Footer Placeholder 7"/>
          <p:cNvSpPr>
            <a:spLocks noGrp="1"/>
          </p:cNvSpPr>
          <p:nvPr>
            <p:ph type="ftr" sz="quarter" idx="11"/>
          </p:nvPr>
        </p:nvSpPr>
        <p:spPr/>
        <p:txBody>
          <a:bodyPr/>
          <a:lstStyle/>
          <a:p>
            <a:r>
              <a:rPr lang="en-US"/>
              <a:t>Hope &amp; Trust</a:t>
            </a:r>
            <a:endParaRPr/>
          </a:p>
        </p:txBody>
      </p:sp>
      <p:sp>
        <p:nvSpPr>
          <p:cNvPr id="9" name="Slide Number Placeholder 8"/>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3195692022"/>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r>
              <a:rPr lang="en-US"/>
              <a:t>07/21/19</a:t>
            </a:r>
            <a:endParaRPr/>
          </a:p>
        </p:txBody>
      </p:sp>
      <p:sp>
        <p:nvSpPr>
          <p:cNvPr id="4" name="Footer Placeholder 3"/>
          <p:cNvSpPr>
            <a:spLocks noGrp="1"/>
          </p:cNvSpPr>
          <p:nvPr>
            <p:ph type="ftr" sz="quarter" idx="11"/>
          </p:nvPr>
        </p:nvSpPr>
        <p:spPr/>
        <p:txBody>
          <a:bodyPr/>
          <a:lstStyle/>
          <a:p>
            <a:r>
              <a:rPr lang="en-US"/>
              <a:t>Hope &amp; Trust</a:t>
            </a:r>
            <a:endParaRPr/>
          </a:p>
        </p:txBody>
      </p:sp>
      <p:sp>
        <p:nvSpPr>
          <p:cNvPr id="5" name="Slide Number Placeholder 4"/>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1021311206"/>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07/21/19</a:t>
            </a:r>
            <a:endParaRPr/>
          </a:p>
        </p:txBody>
      </p:sp>
      <p:sp>
        <p:nvSpPr>
          <p:cNvPr id="3" name="Footer Placeholder 2"/>
          <p:cNvSpPr>
            <a:spLocks noGrp="1"/>
          </p:cNvSpPr>
          <p:nvPr>
            <p:ph type="ftr" sz="quarter" idx="11"/>
          </p:nvPr>
        </p:nvSpPr>
        <p:spPr/>
        <p:txBody>
          <a:bodyPr/>
          <a:lstStyle/>
          <a:p>
            <a:r>
              <a:rPr lang="en-US"/>
              <a:t>Hope &amp; Trust</a:t>
            </a:r>
            <a:endParaRPr/>
          </a:p>
        </p:txBody>
      </p:sp>
      <p:sp>
        <p:nvSpPr>
          <p:cNvPr id="4" name="Slide Number Placeholder 3"/>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2536631275"/>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456128" y="0"/>
            <a:ext cx="3663626"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sp>
        <p:nvSpPr>
          <p:cNvPr id="11" name="Rectangle 10"/>
          <p:cNvSpPr/>
          <p:nvPr/>
        </p:nvSpPr>
        <p:spPr>
          <a:xfrm>
            <a:off x="524726" y="0"/>
            <a:ext cx="3526431"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sp>
        <p:nvSpPr>
          <p:cNvPr id="2" name="Title 1"/>
          <p:cNvSpPr>
            <a:spLocks noGrp="1"/>
          </p:cNvSpPr>
          <p:nvPr>
            <p:ph type="title"/>
          </p:nvPr>
        </p:nvSpPr>
        <p:spPr>
          <a:xfrm>
            <a:off x="970612" y="685800"/>
            <a:ext cx="2686750" cy="3886200"/>
          </a:xfrm>
        </p:spPr>
        <p:txBody>
          <a:bodyPr anchor="b">
            <a:noAutofit/>
          </a:bodyPr>
          <a:lstStyle>
            <a:lvl1pPr algn="l">
              <a:defRPr sz="3001" b="0"/>
            </a:lvl1pPr>
          </a:lstStyle>
          <a:p>
            <a:r>
              <a:rPr lang="en-US"/>
              <a:t>Click to edit Master title style</a:t>
            </a:r>
            <a:endParaRPr/>
          </a:p>
        </p:txBody>
      </p:sp>
      <p:sp>
        <p:nvSpPr>
          <p:cNvPr id="3" name="Content Placeholder 2"/>
          <p:cNvSpPr>
            <a:spLocks noGrp="1"/>
          </p:cNvSpPr>
          <p:nvPr>
            <p:ph idx="1"/>
          </p:nvPr>
        </p:nvSpPr>
        <p:spPr>
          <a:xfrm>
            <a:off x="4572000" y="685800"/>
            <a:ext cx="4114799" cy="54864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970612" y="4724400"/>
            <a:ext cx="2686750" cy="1401764"/>
          </a:xfrm>
        </p:spPr>
        <p:txBody>
          <a:bodyPr>
            <a:normAutofit/>
          </a:bodyPr>
          <a:lstStyle>
            <a:lvl1pPr marL="0" indent="0">
              <a:spcBef>
                <a:spcPts val="900"/>
              </a:spcBef>
              <a:buNone/>
              <a:defRPr sz="15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07/21/19</a:t>
            </a:r>
            <a:endParaRPr/>
          </a:p>
        </p:txBody>
      </p:sp>
      <p:sp>
        <p:nvSpPr>
          <p:cNvPr id="6" name="Footer Placeholder 5"/>
          <p:cNvSpPr>
            <a:spLocks noGrp="1"/>
          </p:cNvSpPr>
          <p:nvPr>
            <p:ph type="ftr" sz="quarter" idx="11"/>
          </p:nvPr>
        </p:nvSpPr>
        <p:spPr/>
        <p:txBody>
          <a:bodyPr/>
          <a:lstStyle/>
          <a:p>
            <a:r>
              <a:rPr lang="en-US"/>
              <a:t>Hope &amp; Trust</a:t>
            </a:r>
            <a:endParaRPr/>
          </a:p>
        </p:txBody>
      </p:sp>
      <p:sp>
        <p:nvSpPr>
          <p:cNvPr id="7" name="Slide Number Placeholder 6"/>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1219575847"/>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2" name="Rectangle 11"/>
          <p:cNvSpPr/>
          <p:nvPr/>
        </p:nvSpPr>
        <p:spPr>
          <a:xfrm>
            <a:off x="456128" y="0"/>
            <a:ext cx="3663626"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sp>
        <p:nvSpPr>
          <p:cNvPr id="13" name="Rectangle 12"/>
          <p:cNvSpPr/>
          <p:nvPr/>
        </p:nvSpPr>
        <p:spPr>
          <a:xfrm>
            <a:off x="524726" y="0"/>
            <a:ext cx="3526431"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sp>
        <p:nvSpPr>
          <p:cNvPr id="2" name="Title 1"/>
          <p:cNvSpPr>
            <a:spLocks noGrp="1"/>
          </p:cNvSpPr>
          <p:nvPr>
            <p:ph type="title"/>
          </p:nvPr>
        </p:nvSpPr>
        <p:spPr>
          <a:xfrm>
            <a:off x="970612" y="685800"/>
            <a:ext cx="2686750" cy="3886200"/>
          </a:xfrm>
        </p:spPr>
        <p:txBody>
          <a:bodyPr anchor="b">
            <a:noAutofit/>
          </a:bodyPr>
          <a:lstStyle>
            <a:lvl1pPr algn="l">
              <a:defRPr sz="3001" b="0"/>
            </a:lvl1pPr>
          </a:lstStyle>
          <a:p>
            <a:r>
              <a:rPr lang="en-US"/>
              <a:t>Click to edit Master title style</a:t>
            </a:r>
            <a:endParaRPr/>
          </a:p>
        </p:txBody>
      </p:sp>
      <p:sp>
        <p:nvSpPr>
          <p:cNvPr id="3" name="Picture Placeholder 2"/>
          <p:cNvSpPr>
            <a:spLocks noGrp="1"/>
          </p:cNvSpPr>
          <p:nvPr>
            <p:ph type="pic" idx="1"/>
          </p:nvPr>
        </p:nvSpPr>
        <p:spPr>
          <a:xfrm>
            <a:off x="4572000" y="685800"/>
            <a:ext cx="4115872"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a:t>Click icon to add picture</a:t>
            </a:r>
            <a:endParaRPr/>
          </a:p>
        </p:txBody>
      </p:sp>
      <p:sp>
        <p:nvSpPr>
          <p:cNvPr id="4" name="Text Placeholder 3"/>
          <p:cNvSpPr>
            <a:spLocks noGrp="1"/>
          </p:cNvSpPr>
          <p:nvPr>
            <p:ph type="body" sz="half" idx="2"/>
          </p:nvPr>
        </p:nvSpPr>
        <p:spPr>
          <a:xfrm>
            <a:off x="970612" y="4724400"/>
            <a:ext cx="2686750" cy="1401764"/>
          </a:xfrm>
        </p:spPr>
        <p:txBody>
          <a:bodyPr>
            <a:normAutofit/>
          </a:bodyPr>
          <a:lstStyle>
            <a:lvl1pPr marL="0" indent="0">
              <a:spcBef>
                <a:spcPts val="900"/>
              </a:spcBef>
              <a:buNone/>
              <a:defRPr sz="15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07/21/19</a:t>
            </a:r>
            <a:endParaRPr/>
          </a:p>
        </p:txBody>
      </p:sp>
      <p:sp>
        <p:nvSpPr>
          <p:cNvPr id="6" name="Footer Placeholder 5"/>
          <p:cNvSpPr>
            <a:spLocks noGrp="1"/>
          </p:cNvSpPr>
          <p:nvPr>
            <p:ph type="ftr" sz="quarter" idx="11"/>
          </p:nvPr>
        </p:nvSpPr>
        <p:spPr/>
        <p:txBody>
          <a:bodyPr/>
          <a:lstStyle/>
          <a:p>
            <a:r>
              <a:rPr lang="en-US"/>
              <a:t>Hope &amp; Trust</a:t>
            </a:r>
            <a:endParaRPr/>
          </a:p>
        </p:txBody>
      </p:sp>
      <p:sp>
        <p:nvSpPr>
          <p:cNvPr id="7" name="Slide Number Placeholder 6"/>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397193409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0612" y="381000"/>
            <a:ext cx="7202776" cy="11430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970613" y="1828800"/>
            <a:ext cx="72027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001122" y="6400801"/>
            <a:ext cx="990302" cy="276226"/>
          </a:xfrm>
          <a:prstGeom prst="rect">
            <a:avLst/>
          </a:prstGeom>
        </p:spPr>
        <p:txBody>
          <a:bodyPr vert="horz" lIns="91440" tIns="45720" rIns="91440" bIns="45720" rtlCol="0" anchor="ctr"/>
          <a:lstStyle>
            <a:lvl1pPr algn="r">
              <a:defRPr sz="750">
                <a:solidFill>
                  <a:schemeClr val="tx1">
                    <a:tint val="75000"/>
                  </a:schemeClr>
                </a:solidFill>
              </a:defRPr>
            </a:lvl1pPr>
          </a:lstStyle>
          <a:p>
            <a:r>
              <a:rPr lang="en-US"/>
              <a:t>07/21/19</a:t>
            </a:r>
            <a:endParaRPr/>
          </a:p>
        </p:txBody>
      </p:sp>
      <p:sp>
        <p:nvSpPr>
          <p:cNvPr id="5" name="Footer Placeholder 4"/>
          <p:cNvSpPr>
            <a:spLocks noGrp="1"/>
          </p:cNvSpPr>
          <p:nvPr>
            <p:ph type="ftr" sz="quarter" idx="3"/>
          </p:nvPr>
        </p:nvSpPr>
        <p:spPr>
          <a:xfrm>
            <a:off x="970613" y="6400801"/>
            <a:ext cx="4744685" cy="276226"/>
          </a:xfrm>
          <a:prstGeom prst="rect">
            <a:avLst/>
          </a:prstGeom>
        </p:spPr>
        <p:txBody>
          <a:bodyPr vert="horz" lIns="91440" tIns="45720" rIns="91440" bIns="45720" rtlCol="0" anchor="ctr"/>
          <a:lstStyle>
            <a:lvl1pPr algn="l">
              <a:defRPr sz="750" cap="all" baseline="0">
                <a:solidFill>
                  <a:schemeClr val="tx1">
                    <a:tint val="75000"/>
                  </a:schemeClr>
                </a:solidFill>
              </a:defRPr>
            </a:lvl1pPr>
          </a:lstStyle>
          <a:p>
            <a:r>
              <a:rPr lang="en-US"/>
              <a:t>Hope &amp; Trust</a:t>
            </a:r>
            <a:endParaRPr/>
          </a:p>
        </p:txBody>
      </p:sp>
      <p:sp>
        <p:nvSpPr>
          <p:cNvPr id="6" name="Slide Number Placeholder 5"/>
          <p:cNvSpPr>
            <a:spLocks noGrp="1"/>
          </p:cNvSpPr>
          <p:nvPr>
            <p:ph type="sldNum" sz="quarter" idx="4"/>
          </p:nvPr>
        </p:nvSpPr>
        <p:spPr>
          <a:xfrm>
            <a:off x="7258749" y="6400801"/>
            <a:ext cx="914640" cy="276226"/>
          </a:xfrm>
          <a:prstGeom prst="rect">
            <a:avLst/>
          </a:prstGeom>
        </p:spPr>
        <p:txBody>
          <a:bodyPr vert="horz" lIns="91440" tIns="45720" rIns="91440" bIns="45720" rtlCol="0" anchor="ctr"/>
          <a:lstStyle>
            <a:lvl1pPr algn="r">
              <a:defRPr sz="750">
                <a:solidFill>
                  <a:schemeClr val="tx1">
                    <a:tint val="75000"/>
                  </a:schemeClr>
                </a:solidFill>
              </a:defRPr>
            </a:lvl1pPr>
          </a:lstStyle>
          <a:p>
            <a:fld id="{299542E4-2CCF-42F6-9D92-ED568035133D}" type="slidenum">
              <a:rPr/>
              <a:pPr/>
              <a:t>‹#›</a:t>
            </a:fld>
            <a:endParaRPr/>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p:transition spd="slow">
    <p:wipe/>
  </p:transition>
  <p:hf hdr="0"/>
  <p:txStyles>
    <p:titleStyle>
      <a:lvl1pPr algn="l" defTabSz="685983" rtl="0" eaLnBrk="1" latinLnBrk="0" hangingPunct="1">
        <a:lnSpc>
          <a:spcPct val="80000"/>
        </a:lnSpc>
        <a:spcBef>
          <a:spcPct val="0"/>
        </a:spcBef>
        <a:buNone/>
        <a:defRPr sz="3001" kern="1200">
          <a:solidFill>
            <a:schemeClr val="tx1"/>
          </a:solidFill>
          <a:latin typeface="+mj-lt"/>
          <a:ea typeface="+mj-ea"/>
          <a:cs typeface="+mj-cs"/>
        </a:defRPr>
      </a:lvl1pPr>
    </p:titleStyle>
    <p:bodyStyle>
      <a:lvl1pPr marL="171496" indent="-171496" algn="l" defTabSz="685983" rtl="0" eaLnBrk="1" latinLnBrk="0" hangingPunct="1">
        <a:lnSpc>
          <a:spcPct val="90000"/>
        </a:lnSpc>
        <a:spcBef>
          <a:spcPts val="1200"/>
        </a:spcBef>
        <a:buFont typeface="Arial" pitchFamily="34" charset="0"/>
        <a:buChar char="•"/>
        <a:defRPr sz="1800" kern="1200">
          <a:solidFill>
            <a:schemeClr val="tx1"/>
          </a:solidFill>
          <a:latin typeface="+mn-lt"/>
          <a:ea typeface="+mn-ea"/>
          <a:cs typeface="+mn-cs"/>
        </a:defRPr>
      </a:lvl1pPr>
      <a:lvl2pPr marL="445889" indent="-171496" algn="l" defTabSz="685983" rtl="0" eaLnBrk="1" latinLnBrk="0" hangingPunct="1">
        <a:lnSpc>
          <a:spcPct val="90000"/>
        </a:lnSpc>
        <a:spcBef>
          <a:spcPts val="600"/>
        </a:spcBef>
        <a:buFont typeface="Century" pitchFamily="18" charset="0"/>
        <a:buChar char="–"/>
        <a:defRPr sz="1500" kern="1200">
          <a:solidFill>
            <a:schemeClr val="tx1"/>
          </a:solidFill>
          <a:latin typeface="+mn-lt"/>
          <a:ea typeface="+mn-ea"/>
          <a:cs typeface="+mn-cs"/>
        </a:defRPr>
      </a:lvl2pPr>
      <a:lvl3pPr marL="720282" indent="-171496" algn="l" defTabSz="685983" rtl="0" eaLnBrk="1" latinLnBrk="0" hangingPunct="1">
        <a:lnSpc>
          <a:spcPct val="90000"/>
        </a:lnSpc>
        <a:spcBef>
          <a:spcPts val="450"/>
        </a:spcBef>
        <a:buFont typeface="Arial" pitchFamily="34" charset="0"/>
        <a:buChar char="•"/>
        <a:defRPr sz="1350" kern="1200">
          <a:solidFill>
            <a:schemeClr val="tx1"/>
          </a:solidFill>
          <a:latin typeface="+mn-lt"/>
          <a:ea typeface="+mn-ea"/>
          <a:cs typeface="+mn-cs"/>
        </a:defRPr>
      </a:lvl3pPr>
      <a:lvl4pPr marL="994675" indent="-171496" algn="l" defTabSz="685983" rtl="0" eaLnBrk="1" latinLnBrk="0" hangingPunct="1">
        <a:lnSpc>
          <a:spcPct val="90000"/>
        </a:lnSpc>
        <a:spcBef>
          <a:spcPts val="450"/>
        </a:spcBef>
        <a:buFont typeface="Arial" pitchFamily="34" charset="0"/>
        <a:buChar char="–"/>
        <a:defRPr sz="1200" kern="1200">
          <a:solidFill>
            <a:schemeClr val="tx1"/>
          </a:solidFill>
          <a:latin typeface="+mn-lt"/>
          <a:ea typeface="+mn-ea"/>
          <a:cs typeface="+mn-cs"/>
        </a:defRPr>
      </a:lvl4pPr>
      <a:lvl5pPr marL="1269068" indent="-171496" algn="l" defTabSz="685983" rtl="0" eaLnBrk="1" latinLnBrk="0" hangingPunct="1">
        <a:lnSpc>
          <a:spcPct val="90000"/>
        </a:lnSpc>
        <a:spcBef>
          <a:spcPts val="450"/>
        </a:spcBef>
        <a:buFont typeface="Arial" pitchFamily="34" charset="0"/>
        <a:buChar char="•"/>
        <a:defRPr sz="1200" kern="1200">
          <a:solidFill>
            <a:schemeClr val="tx1"/>
          </a:solidFill>
          <a:latin typeface="+mn-lt"/>
          <a:ea typeface="+mn-ea"/>
          <a:cs typeface="+mn-cs"/>
        </a:defRPr>
      </a:lvl5pPr>
      <a:lvl6pPr marL="1543461" indent="-171496" algn="l" defTabSz="685983" rtl="0" eaLnBrk="1" latinLnBrk="0" hangingPunct="1">
        <a:spcBef>
          <a:spcPts val="450"/>
        </a:spcBef>
        <a:buFont typeface="Arial" pitchFamily="34" charset="0"/>
        <a:buChar char="–"/>
        <a:defRPr sz="1200" kern="1200">
          <a:solidFill>
            <a:schemeClr val="tx1"/>
          </a:solidFill>
          <a:latin typeface="+mn-lt"/>
          <a:ea typeface="+mn-ea"/>
          <a:cs typeface="+mn-cs"/>
        </a:defRPr>
      </a:lvl6pPr>
      <a:lvl7pPr marL="1817855" indent="-171496" algn="l" defTabSz="685983" rtl="0" eaLnBrk="1" latinLnBrk="0" hangingPunct="1">
        <a:spcBef>
          <a:spcPts val="450"/>
        </a:spcBef>
        <a:buFont typeface="Arial" pitchFamily="34" charset="0"/>
        <a:buChar char="•"/>
        <a:defRPr sz="1200" kern="1200">
          <a:solidFill>
            <a:schemeClr val="tx1"/>
          </a:solidFill>
          <a:latin typeface="+mn-lt"/>
          <a:ea typeface="+mn-ea"/>
          <a:cs typeface="+mn-cs"/>
        </a:defRPr>
      </a:lvl7pPr>
      <a:lvl8pPr marL="2092248" indent="-171496" algn="l" defTabSz="685983" rtl="0" eaLnBrk="1" latinLnBrk="0" hangingPunct="1">
        <a:spcBef>
          <a:spcPts val="450"/>
        </a:spcBef>
        <a:buFont typeface="Arial" pitchFamily="34" charset="0"/>
        <a:buChar char="–"/>
        <a:defRPr sz="1200" kern="1200">
          <a:solidFill>
            <a:schemeClr val="tx1"/>
          </a:solidFill>
          <a:latin typeface="+mn-lt"/>
          <a:ea typeface="+mn-ea"/>
          <a:cs typeface="+mn-cs"/>
        </a:defRPr>
      </a:lvl8pPr>
      <a:lvl9pPr marL="2366641" indent="-171496" algn="l" defTabSz="685983" rtl="0" eaLnBrk="1" latinLnBrk="0" hangingPunct="1">
        <a:spcBef>
          <a:spcPts val="450"/>
        </a:spcBef>
        <a:buFont typeface="Arial" pitchFamily="34" charset="0"/>
        <a:buChar char="•"/>
        <a:defRPr sz="1200" kern="120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717" y="1824036"/>
            <a:ext cx="3733800" cy="2438401"/>
          </a:xfrm>
        </p:spPr>
        <p:txBody>
          <a:bodyPr/>
          <a:lstStyle/>
          <a:p>
            <a:r>
              <a:rPr lang="en-US" sz="4000" spc="-300" dirty="0"/>
              <a:t>The Christian </a:t>
            </a:r>
            <a:r>
              <a:rPr lang="en-US" sz="3600" spc="-300" dirty="0"/>
              <a:t>Personality</a:t>
            </a:r>
            <a:br>
              <a:rPr lang="en-US" sz="4400" spc="-300" dirty="0"/>
            </a:br>
            <a:br>
              <a:rPr lang="en-US" sz="6000" spc="-300" dirty="0"/>
            </a:br>
            <a:r>
              <a:rPr lang="en-US" sz="6000" spc="-300" dirty="0"/>
              <a:t>The Simple End Time Faith</a:t>
            </a:r>
            <a:endParaRPr lang="en-US" sz="6600" spc="-300"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00600" y="1143000"/>
            <a:ext cx="3800475" cy="3800475"/>
          </a:xfrm>
          <a:prstGeom prst="rect">
            <a:avLst/>
          </a:prstGeom>
          <a:ln>
            <a:noFill/>
          </a:ln>
          <a:effectLst>
            <a:softEdge rad="112500"/>
          </a:effectLst>
        </p:spPr>
      </p:pic>
      <p:sp>
        <p:nvSpPr>
          <p:cNvPr id="4" name="Text Placeholder 3"/>
          <p:cNvSpPr>
            <a:spLocks noGrp="1"/>
          </p:cNvSpPr>
          <p:nvPr>
            <p:ph type="body" sz="half" idx="2"/>
          </p:nvPr>
        </p:nvSpPr>
        <p:spPr>
          <a:xfrm>
            <a:off x="609600" y="4343400"/>
            <a:ext cx="3276600" cy="2057400"/>
          </a:xfrm>
        </p:spPr>
        <p:txBody>
          <a:bodyPr>
            <a:normAutofit/>
          </a:bodyPr>
          <a:lstStyle/>
          <a:p>
            <a:r>
              <a:rPr lang="en-US" sz="2400" b="1" dirty="0">
                <a:latin typeface="+mj-lt"/>
              </a:rPr>
              <a:t>II COR.  3:12</a:t>
            </a:r>
            <a:r>
              <a:rPr lang="en-US" sz="2400" b="1" i="1" dirty="0">
                <a:latin typeface="+mj-lt"/>
              </a:rPr>
              <a:t> </a:t>
            </a:r>
          </a:p>
          <a:p>
            <a:r>
              <a:rPr lang="en-US" sz="2000" i="1" dirty="0">
                <a:latin typeface="+mj-lt"/>
              </a:rPr>
              <a:t>Seeing then that we have such hope, we use great plainness of speech:</a:t>
            </a:r>
            <a:r>
              <a:rPr lang="en-US" sz="2000" dirty="0">
                <a:latin typeface="+mj-lt"/>
              </a:rPr>
              <a:t> </a:t>
            </a:r>
          </a:p>
        </p:txBody>
      </p:sp>
      <p:sp>
        <p:nvSpPr>
          <p:cNvPr id="5" name="Date Placeholder 4"/>
          <p:cNvSpPr>
            <a:spLocks noGrp="1"/>
          </p:cNvSpPr>
          <p:nvPr>
            <p:ph type="dt" sz="half" idx="10"/>
          </p:nvPr>
        </p:nvSpPr>
        <p:spPr/>
        <p:txBody>
          <a:bodyPr/>
          <a:lstStyle/>
          <a:p>
            <a:r>
              <a:rPr lang="en-US"/>
              <a:t>07/21/19</a:t>
            </a:r>
          </a:p>
        </p:txBody>
      </p:sp>
      <p:sp>
        <p:nvSpPr>
          <p:cNvPr id="6" name="Footer Placeholder 5"/>
          <p:cNvSpPr>
            <a:spLocks noGrp="1"/>
          </p:cNvSpPr>
          <p:nvPr>
            <p:ph type="ftr" sz="quarter" idx="11"/>
          </p:nvPr>
        </p:nvSpPr>
        <p:spPr/>
        <p:txBody>
          <a:bodyPr/>
          <a:lstStyle/>
          <a:p>
            <a:r>
              <a:rPr lang="en-US"/>
              <a:t>Hope &amp; Trust</a:t>
            </a:r>
          </a:p>
        </p:txBody>
      </p:sp>
      <p:sp>
        <p:nvSpPr>
          <p:cNvPr id="7" name="Slide Number Placeholder 6"/>
          <p:cNvSpPr>
            <a:spLocks noGrp="1"/>
          </p:cNvSpPr>
          <p:nvPr>
            <p:ph type="sldNum" sz="quarter" idx="12"/>
          </p:nvPr>
        </p:nvSpPr>
        <p:spPr/>
        <p:txBody>
          <a:bodyPr/>
          <a:lstStyle/>
          <a:p>
            <a:fld id="{299542E4-2CCF-42F6-9D92-ED568035133D}" type="slidenum">
              <a:rPr lang="en-US" smtClean="0"/>
              <a:t>1</a:t>
            </a:fld>
            <a:endParaRPr lang="en-US"/>
          </a:p>
        </p:txBody>
      </p:sp>
    </p:spTree>
    <p:extLst>
      <p:ext uri="{BB962C8B-B14F-4D97-AF65-F5344CB8AC3E}">
        <p14:creationId xmlns:p14="http://schemas.microsoft.com/office/powerpoint/2010/main" val="1249502989"/>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DF2B2C-C91C-4C84-8C1C-47A5869D2DD3}"/>
              </a:ext>
            </a:extLst>
          </p:cNvPr>
          <p:cNvSpPr>
            <a:spLocks noGrp="1"/>
          </p:cNvSpPr>
          <p:nvPr>
            <p:ph type="dt" sz="half" idx="10"/>
          </p:nvPr>
        </p:nvSpPr>
        <p:spPr/>
        <p:txBody>
          <a:bodyPr/>
          <a:lstStyle/>
          <a:p>
            <a:r>
              <a:rPr lang="en-US"/>
              <a:t>07/21/19</a:t>
            </a:r>
          </a:p>
        </p:txBody>
      </p:sp>
      <p:sp>
        <p:nvSpPr>
          <p:cNvPr id="3" name="Footer Placeholder 2">
            <a:extLst>
              <a:ext uri="{FF2B5EF4-FFF2-40B4-BE49-F238E27FC236}">
                <a16:creationId xmlns:a16="http://schemas.microsoft.com/office/drawing/2014/main" id="{09372F4E-D631-45D5-A88E-9B93458CC90C}"/>
              </a:ext>
            </a:extLst>
          </p:cNvPr>
          <p:cNvSpPr>
            <a:spLocks noGrp="1"/>
          </p:cNvSpPr>
          <p:nvPr>
            <p:ph type="ftr" sz="quarter" idx="11"/>
          </p:nvPr>
        </p:nvSpPr>
        <p:spPr/>
        <p:txBody>
          <a:bodyPr/>
          <a:lstStyle/>
          <a:p>
            <a:r>
              <a:rPr lang="en-US"/>
              <a:t>Hope &amp; Trust</a:t>
            </a:r>
          </a:p>
        </p:txBody>
      </p:sp>
      <p:sp>
        <p:nvSpPr>
          <p:cNvPr id="4" name="Slide Number Placeholder 3">
            <a:extLst>
              <a:ext uri="{FF2B5EF4-FFF2-40B4-BE49-F238E27FC236}">
                <a16:creationId xmlns:a16="http://schemas.microsoft.com/office/drawing/2014/main" id="{D1789F52-2232-4361-ACBD-02733A2564AA}"/>
              </a:ext>
            </a:extLst>
          </p:cNvPr>
          <p:cNvSpPr>
            <a:spLocks noGrp="1"/>
          </p:cNvSpPr>
          <p:nvPr>
            <p:ph type="sldNum" sz="quarter" idx="12"/>
          </p:nvPr>
        </p:nvSpPr>
        <p:spPr/>
        <p:txBody>
          <a:bodyPr/>
          <a:lstStyle/>
          <a:p>
            <a:fld id="{299542E4-2CCF-42F6-9D92-ED568035133D}" type="slidenum">
              <a:rPr lang="en-US" smtClean="0"/>
              <a:t>10</a:t>
            </a:fld>
            <a:endParaRPr lang="en-US"/>
          </a:p>
        </p:txBody>
      </p:sp>
      <p:pic>
        <p:nvPicPr>
          <p:cNvPr id="1026" name="Picture 2" descr="Related image">
            <a:extLst>
              <a:ext uri="{FF2B5EF4-FFF2-40B4-BE49-F238E27FC236}">
                <a16:creationId xmlns:a16="http://schemas.microsoft.com/office/drawing/2014/main" id="{8E2C1740-7D84-45EA-8225-BFEA156809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0973"/>
            <a:ext cx="8558828"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21799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DF2B2C-C91C-4C84-8C1C-47A5869D2DD3}"/>
              </a:ext>
            </a:extLst>
          </p:cNvPr>
          <p:cNvSpPr>
            <a:spLocks noGrp="1"/>
          </p:cNvSpPr>
          <p:nvPr>
            <p:ph type="dt" sz="half" idx="10"/>
          </p:nvPr>
        </p:nvSpPr>
        <p:spPr/>
        <p:txBody>
          <a:bodyPr/>
          <a:lstStyle/>
          <a:p>
            <a:r>
              <a:rPr lang="en-US"/>
              <a:t>07/21/19</a:t>
            </a:r>
          </a:p>
        </p:txBody>
      </p:sp>
      <p:sp>
        <p:nvSpPr>
          <p:cNvPr id="3" name="Footer Placeholder 2">
            <a:extLst>
              <a:ext uri="{FF2B5EF4-FFF2-40B4-BE49-F238E27FC236}">
                <a16:creationId xmlns:a16="http://schemas.microsoft.com/office/drawing/2014/main" id="{09372F4E-D631-45D5-A88E-9B93458CC90C}"/>
              </a:ext>
            </a:extLst>
          </p:cNvPr>
          <p:cNvSpPr>
            <a:spLocks noGrp="1"/>
          </p:cNvSpPr>
          <p:nvPr>
            <p:ph type="ftr" sz="quarter" idx="11"/>
          </p:nvPr>
        </p:nvSpPr>
        <p:spPr/>
        <p:txBody>
          <a:bodyPr/>
          <a:lstStyle/>
          <a:p>
            <a:r>
              <a:rPr lang="en-US"/>
              <a:t>Hope &amp; Trust</a:t>
            </a:r>
          </a:p>
        </p:txBody>
      </p:sp>
      <p:sp>
        <p:nvSpPr>
          <p:cNvPr id="4" name="Slide Number Placeholder 3">
            <a:extLst>
              <a:ext uri="{FF2B5EF4-FFF2-40B4-BE49-F238E27FC236}">
                <a16:creationId xmlns:a16="http://schemas.microsoft.com/office/drawing/2014/main" id="{D1789F52-2232-4361-ACBD-02733A2564AA}"/>
              </a:ext>
            </a:extLst>
          </p:cNvPr>
          <p:cNvSpPr>
            <a:spLocks noGrp="1"/>
          </p:cNvSpPr>
          <p:nvPr>
            <p:ph type="sldNum" sz="quarter" idx="12"/>
          </p:nvPr>
        </p:nvSpPr>
        <p:spPr/>
        <p:txBody>
          <a:bodyPr/>
          <a:lstStyle/>
          <a:p>
            <a:fld id="{299542E4-2CCF-42F6-9D92-ED568035133D}" type="slidenum">
              <a:rPr lang="en-US" smtClean="0"/>
              <a:t>11</a:t>
            </a:fld>
            <a:endParaRPr lang="en-US"/>
          </a:p>
        </p:txBody>
      </p:sp>
      <p:pic>
        <p:nvPicPr>
          <p:cNvPr id="1026" name="Picture 2" descr="Related image">
            <a:extLst>
              <a:ext uri="{FF2B5EF4-FFF2-40B4-BE49-F238E27FC236}">
                <a16:creationId xmlns:a16="http://schemas.microsoft.com/office/drawing/2014/main" id="{8E2C1740-7D84-45EA-8225-BFEA156809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29417" cy="6096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FA1439F-61A7-47A8-9B51-E16C434C5757}"/>
              </a:ext>
            </a:extLst>
          </p:cNvPr>
          <p:cNvSpPr txBox="1"/>
          <p:nvPr/>
        </p:nvSpPr>
        <p:spPr>
          <a:xfrm>
            <a:off x="838200" y="1066800"/>
            <a:ext cx="1704121" cy="584775"/>
          </a:xfrm>
          <a:prstGeom prst="rect">
            <a:avLst/>
          </a:prstGeom>
          <a:noFill/>
        </p:spPr>
        <p:txBody>
          <a:bodyPr wrap="none" rtlCol="0">
            <a:spAutoFit/>
          </a:bodyPr>
          <a:lstStyle/>
          <a:p>
            <a:r>
              <a:rPr lang="en-US" sz="3200" dirty="0"/>
              <a:t>Salvation</a:t>
            </a:r>
          </a:p>
        </p:txBody>
      </p:sp>
      <p:cxnSp>
        <p:nvCxnSpPr>
          <p:cNvPr id="7" name="Straight Arrow Connector 6">
            <a:extLst>
              <a:ext uri="{FF2B5EF4-FFF2-40B4-BE49-F238E27FC236}">
                <a16:creationId xmlns:a16="http://schemas.microsoft.com/office/drawing/2014/main" id="{6BEC5FC9-7898-4821-87F4-BCDE045E488C}"/>
              </a:ext>
            </a:extLst>
          </p:cNvPr>
          <p:cNvCxnSpPr/>
          <p:nvPr/>
        </p:nvCxnSpPr>
        <p:spPr>
          <a:xfrm>
            <a:off x="1905000" y="1600200"/>
            <a:ext cx="1828800" cy="99060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ED1ED15-1295-41C3-A07F-FEF21349A8C3}"/>
              </a:ext>
            </a:extLst>
          </p:cNvPr>
          <p:cNvSpPr txBox="1"/>
          <p:nvPr/>
        </p:nvSpPr>
        <p:spPr>
          <a:xfrm>
            <a:off x="914639" y="3124200"/>
            <a:ext cx="1212768" cy="584775"/>
          </a:xfrm>
          <a:prstGeom prst="rect">
            <a:avLst/>
          </a:prstGeom>
          <a:noFill/>
        </p:spPr>
        <p:txBody>
          <a:bodyPr wrap="none" rtlCol="0">
            <a:spAutoFit/>
          </a:bodyPr>
          <a:lstStyle/>
          <a:p>
            <a:r>
              <a:rPr lang="en-US" sz="3200" b="1" dirty="0"/>
              <a:t>Praise</a:t>
            </a:r>
          </a:p>
        </p:txBody>
      </p:sp>
      <p:cxnSp>
        <p:nvCxnSpPr>
          <p:cNvPr id="10" name="Straight Arrow Connector 9">
            <a:extLst>
              <a:ext uri="{FF2B5EF4-FFF2-40B4-BE49-F238E27FC236}">
                <a16:creationId xmlns:a16="http://schemas.microsoft.com/office/drawing/2014/main" id="{BF6C4D76-92C7-4145-9A8E-95B3AA9292D2}"/>
              </a:ext>
            </a:extLst>
          </p:cNvPr>
          <p:cNvCxnSpPr>
            <a:cxnSpLocks/>
          </p:cNvCxnSpPr>
          <p:nvPr/>
        </p:nvCxnSpPr>
        <p:spPr>
          <a:xfrm flipV="1">
            <a:off x="1690260" y="3505200"/>
            <a:ext cx="3110340" cy="19050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6960879"/>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F522CD-7005-4B13-929A-177F9D517403}"/>
              </a:ext>
            </a:extLst>
          </p:cNvPr>
          <p:cNvSpPr>
            <a:spLocks noGrp="1"/>
          </p:cNvSpPr>
          <p:nvPr>
            <p:ph type="dt" sz="half" idx="10"/>
          </p:nvPr>
        </p:nvSpPr>
        <p:spPr/>
        <p:txBody>
          <a:bodyPr/>
          <a:lstStyle/>
          <a:p>
            <a:r>
              <a:rPr lang="en-US"/>
              <a:t>07/21/19</a:t>
            </a:r>
          </a:p>
        </p:txBody>
      </p:sp>
      <p:sp>
        <p:nvSpPr>
          <p:cNvPr id="3" name="Footer Placeholder 2">
            <a:extLst>
              <a:ext uri="{FF2B5EF4-FFF2-40B4-BE49-F238E27FC236}">
                <a16:creationId xmlns:a16="http://schemas.microsoft.com/office/drawing/2014/main" id="{513F3D70-93DA-4711-B2E4-7E51B2784D50}"/>
              </a:ext>
            </a:extLst>
          </p:cNvPr>
          <p:cNvSpPr>
            <a:spLocks noGrp="1"/>
          </p:cNvSpPr>
          <p:nvPr>
            <p:ph type="ftr" sz="quarter" idx="11"/>
          </p:nvPr>
        </p:nvSpPr>
        <p:spPr/>
        <p:txBody>
          <a:bodyPr/>
          <a:lstStyle/>
          <a:p>
            <a:r>
              <a:rPr lang="en-US"/>
              <a:t>Hope &amp; Trust</a:t>
            </a:r>
          </a:p>
        </p:txBody>
      </p:sp>
      <p:sp>
        <p:nvSpPr>
          <p:cNvPr id="4" name="Slide Number Placeholder 3">
            <a:extLst>
              <a:ext uri="{FF2B5EF4-FFF2-40B4-BE49-F238E27FC236}">
                <a16:creationId xmlns:a16="http://schemas.microsoft.com/office/drawing/2014/main" id="{FA84FF3B-61D6-45DC-8EB8-42EB53E90FDF}"/>
              </a:ext>
            </a:extLst>
          </p:cNvPr>
          <p:cNvSpPr>
            <a:spLocks noGrp="1"/>
          </p:cNvSpPr>
          <p:nvPr>
            <p:ph type="sldNum" sz="quarter" idx="12"/>
          </p:nvPr>
        </p:nvSpPr>
        <p:spPr/>
        <p:txBody>
          <a:bodyPr/>
          <a:lstStyle/>
          <a:p>
            <a:fld id="{299542E4-2CCF-42F6-9D92-ED568035133D}" type="slidenum">
              <a:rPr lang="en-US" smtClean="0"/>
              <a:t>12</a:t>
            </a:fld>
            <a:endParaRPr lang="en-US"/>
          </a:p>
        </p:txBody>
      </p:sp>
      <p:sp>
        <p:nvSpPr>
          <p:cNvPr id="5" name="Rectangle 4">
            <a:extLst>
              <a:ext uri="{FF2B5EF4-FFF2-40B4-BE49-F238E27FC236}">
                <a16:creationId xmlns:a16="http://schemas.microsoft.com/office/drawing/2014/main" id="{FD8BB713-4966-4ACC-8125-40BBDC470AEA}"/>
              </a:ext>
            </a:extLst>
          </p:cNvPr>
          <p:cNvSpPr/>
          <p:nvPr/>
        </p:nvSpPr>
        <p:spPr>
          <a:xfrm>
            <a:off x="304800" y="180974"/>
            <a:ext cx="8534400" cy="6162264"/>
          </a:xfrm>
          <a:prstGeom prst="rect">
            <a:avLst/>
          </a:prstGeom>
        </p:spPr>
        <p:txBody>
          <a:bodyPr wrap="square">
            <a:spAutoFit/>
          </a:bodyPr>
          <a:lstStyle/>
          <a:p>
            <a:pPr>
              <a:lnSpc>
                <a:spcPct val="107000"/>
              </a:lnSpc>
              <a:spcAft>
                <a:spcPts val="800"/>
              </a:spcAft>
            </a:pPr>
            <a:r>
              <a:rPr lang="en-US" sz="4400" b="1" dirty="0">
                <a:latin typeface="Cambria" panose="02040503050406030204" pitchFamily="18" charset="0"/>
                <a:ea typeface="Calibri" panose="020F0502020204030204" pitchFamily="34" charset="0"/>
                <a:cs typeface="Times New Roman" panose="02020603050405020304" pitchFamily="18" charset="0"/>
              </a:rPr>
              <a:t>ISAIAH 62:10-12 </a:t>
            </a:r>
          </a:p>
          <a:p>
            <a:pPr>
              <a:lnSpc>
                <a:spcPct val="107000"/>
              </a:lnSpc>
              <a:spcAft>
                <a:spcPts val="800"/>
              </a:spcAft>
            </a:pPr>
            <a:r>
              <a:rPr lang="en-US" sz="3200" b="1" dirty="0">
                <a:latin typeface="Cambria" panose="02040503050406030204" pitchFamily="18" charset="0"/>
                <a:ea typeface="Calibri" panose="020F0502020204030204" pitchFamily="34" charset="0"/>
                <a:cs typeface="Times New Roman" panose="02020603050405020304" pitchFamily="18" charset="0"/>
              </a:rPr>
              <a:t>	 </a:t>
            </a:r>
            <a:r>
              <a:rPr lang="en-US" sz="3200" i="1" u="sng" dirty="0">
                <a:latin typeface="Cambria" panose="02040503050406030204" pitchFamily="18" charset="0"/>
                <a:ea typeface="Calibri" panose="020F0502020204030204" pitchFamily="34" charset="0"/>
                <a:cs typeface="Times New Roman" panose="02020603050405020304" pitchFamily="18" charset="0"/>
              </a:rPr>
              <a:t>Go through, go through the gates;</a:t>
            </a:r>
            <a:r>
              <a:rPr lang="en-US" sz="3200" i="1" dirty="0">
                <a:latin typeface="Cambria" panose="02040503050406030204" pitchFamily="18" charset="0"/>
                <a:ea typeface="Calibri" panose="020F0502020204030204" pitchFamily="34" charset="0"/>
                <a:cs typeface="Times New Roman" panose="02020603050405020304" pitchFamily="18" charset="0"/>
              </a:rPr>
              <a:t> prepare ye the way of the people; cast up, cast up </a:t>
            </a:r>
            <a:r>
              <a:rPr lang="en-US" sz="3200" b="1" i="1" dirty="0">
                <a:latin typeface="Cambria" panose="02040503050406030204" pitchFamily="18" charset="0"/>
                <a:ea typeface="Calibri" panose="020F0502020204030204" pitchFamily="34" charset="0"/>
                <a:cs typeface="Times New Roman" panose="02020603050405020304" pitchFamily="18" charset="0"/>
              </a:rPr>
              <a:t>the highway</a:t>
            </a:r>
            <a:r>
              <a:rPr lang="en-US" sz="3200" i="1" dirty="0">
                <a:latin typeface="Cambria" panose="02040503050406030204" pitchFamily="18" charset="0"/>
                <a:ea typeface="Calibri" panose="020F0502020204030204" pitchFamily="34" charset="0"/>
                <a:cs typeface="Times New Roman" panose="02020603050405020304" pitchFamily="18" charset="0"/>
              </a:rPr>
              <a:t>; gather out the stones; lift up a standard for the people. 11 Behold, the LORD hath proclaimed unto the end of the world, Say ye to the daughter of Zion, Behold, thy salvation cometh; behold, his reward is with him, and his work before him. 12 And they shall call them, The holy people, The redeemed of the LORD: and thou shalt be called, Sought out, A city not forsaken.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716855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6EB073-39A7-4098-B764-E78EC469E826}"/>
              </a:ext>
            </a:extLst>
          </p:cNvPr>
          <p:cNvSpPr>
            <a:spLocks noGrp="1"/>
          </p:cNvSpPr>
          <p:nvPr>
            <p:ph type="dt" sz="half" idx="10"/>
          </p:nvPr>
        </p:nvSpPr>
        <p:spPr/>
        <p:txBody>
          <a:bodyPr/>
          <a:lstStyle/>
          <a:p>
            <a:r>
              <a:rPr lang="en-US"/>
              <a:t>07/21/19</a:t>
            </a:r>
          </a:p>
        </p:txBody>
      </p:sp>
      <p:sp>
        <p:nvSpPr>
          <p:cNvPr id="3" name="Footer Placeholder 2">
            <a:extLst>
              <a:ext uri="{FF2B5EF4-FFF2-40B4-BE49-F238E27FC236}">
                <a16:creationId xmlns:a16="http://schemas.microsoft.com/office/drawing/2014/main" id="{9AC18CCB-B4FA-4944-8FF1-21657C729113}"/>
              </a:ext>
            </a:extLst>
          </p:cNvPr>
          <p:cNvSpPr>
            <a:spLocks noGrp="1"/>
          </p:cNvSpPr>
          <p:nvPr>
            <p:ph type="ftr" sz="quarter" idx="11"/>
          </p:nvPr>
        </p:nvSpPr>
        <p:spPr/>
        <p:txBody>
          <a:bodyPr/>
          <a:lstStyle/>
          <a:p>
            <a:r>
              <a:rPr lang="en-US"/>
              <a:t>Hope &amp; Trust</a:t>
            </a:r>
          </a:p>
        </p:txBody>
      </p:sp>
      <p:sp>
        <p:nvSpPr>
          <p:cNvPr id="4" name="Slide Number Placeholder 3">
            <a:extLst>
              <a:ext uri="{FF2B5EF4-FFF2-40B4-BE49-F238E27FC236}">
                <a16:creationId xmlns:a16="http://schemas.microsoft.com/office/drawing/2014/main" id="{41C6F71D-09E0-4EFE-97CF-9389A81650AD}"/>
              </a:ext>
            </a:extLst>
          </p:cNvPr>
          <p:cNvSpPr>
            <a:spLocks noGrp="1"/>
          </p:cNvSpPr>
          <p:nvPr>
            <p:ph type="sldNum" sz="quarter" idx="12"/>
          </p:nvPr>
        </p:nvSpPr>
        <p:spPr/>
        <p:txBody>
          <a:bodyPr/>
          <a:lstStyle/>
          <a:p>
            <a:fld id="{299542E4-2CCF-42F6-9D92-ED568035133D}" type="slidenum">
              <a:rPr lang="en-US" smtClean="0"/>
              <a:t>13</a:t>
            </a:fld>
            <a:endParaRPr lang="en-US"/>
          </a:p>
        </p:txBody>
      </p:sp>
      <p:sp>
        <p:nvSpPr>
          <p:cNvPr id="5" name="Rectangle 4">
            <a:extLst>
              <a:ext uri="{FF2B5EF4-FFF2-40B4-BE49-F238E27FC236}">
                <a16:creationId xmlns:a16="http://schemas.microsoft.com/office/drawing/2014/main" id="{EFEEDA44-F7C0-4FAA-A260-CEDD0A2258A0}"/>
              </a:ext>
            </a:extLst>
          </p:cNvPr>
          <p:cNvSpPr/>
          <p:nvPr/>
        </p:nvSpPr>
        <p:spPr>
          <a:xfrm>
            <a:off x="381000" y="304800"/>
            <a:ext cx="8534400" cy="5355312"/>
          </a:xfrm>
          <a:prstGeom prst="rect">
            <a:avLst/>
          </a:prstGeom>
        </p:spPr>
        <p:txBody>
          <a:bodyPr wrap="square">
            <a:spAutoFit/>
          </a:bodyPr>
          <a:lstStyle/>
          <a:p>
            <a:r>
              <a:rPr lang="en-US" sz="5400" b="1" dirty="0">
                <a:latin typeface="+mj-lt"/>
              </a:rPr>
              <a:t>Is. 62:10-12</a:t>
            </a:r>
          </a:p>
          <a:p>
            <a:r>
              <a:rPr lang="en-US" sz="3200" dirty="0">
                <a:latin typeface="+mj-lt"/>
              </a:rPr>
              <a:t>	Go out through the gates! Prepare the highway for my people to return!</a:t>
            </a:r>
            <a:br>
              <a:rPr lang="en-US" sz="3200" dirty="0">
                <a:latin typeface="+mj-lt"/>
              </a:rPr>
            </a:br>
            <a:r>
              <a:rPr lang="en-US" sz="3200" dirty="0">
                <a:latin typeface="+mj-lt"/>
              </a:rPr>
              <a:t>Smooth out the road; pull out the boulders; raise a flag for all the nations to see.</a:t>
            </a:r>
            <a:br>
              <a:rPr lang="en-US" sz="3200" dirty="0">
                <a:latin typeface="+mj-lt"/>
              </a:rPr>
            </a:br>
            <a:r>
              <a:rPr lang="en-US" sz="3200" dirty="0">
                <a:latin typeface="+mj-lt"/>
              </a:rPr>
              <a:t>	11 </a:t>
            </a:r>
            <a:r>
              <a:rPr lang="en-US" sz="3200" dirty="0">
                <a:solidFill>
                  <a:srgbClr val="FFFF00"/>
                </a:solidFill>
                <a:latin typeface="+mj-lt"/>
              </a:rPr>
              <a:t>The Lord has sent this message to every land: </a:t>
            </a:r>
            <a:r>
              <a:rPr lang="en-US" sz="3200" dirty="0">
                <a:latin typeface="+mj-lt"/>
              </a:rPr>
              <a:t>Tell the people of Israel, ‘</a:t>
            </a:r>
            <a:r>
              <a:rPr lang="en-US" sz="3200" i="1" dirty="0">
                <a:latin typeface="+mj-lt"/>
              </a:rPr>
              <a:t>Look, your Savior is coming. See, he brings his reward with him as he comes.’”</a:t>
            </a:r>
          </a:p>
          <a:p>
            <a:pPr algn="r"/>
            <a:r>
              <a:rPr lang="en-US" sz="3200" dirty="0">
                <a:latin typeface="+mj-lt"/>
              </a:rPr>
              <a:t> (NLT) </a:t>
            </a:r>
          </a:p>
        </p:txBody>
      </p:sp>
    </p:spTree>
    <p:extLst>
      <p:ext uri="{BB962C8B-B14F-4D97-AF65-F5344CB8AC3E}">
        <p14:creationId xmlns:p14="http://schemas.microsoft.com/office/powerpoint/2010/main" val="1203194032"/>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07/21/19</a:t>
            </a:r>
          </a:p>
        </p:txBody>
      </p:sp>
      <p:sp>
        <p:nvSpPr>
          <p:cNvPr id="5" name="Footer Placeholder 4"/>
          <p:cNvSpPr>
            <a:spLocks noGrp="1"/>
          </p:cNvSpPr>
          <p:nvPr>
            <p:ph type="ftr" sz="quarter" idx="11"/>
          </p:nvPr>
        </p:nvSpPr>
        <p:spPr/>
        <p:txBody>
          <a:bodyPr/>
          <a:lstStyle/>
          <a:p>
            <a:r>
              <a:rPr lang="en-US"/>
              <a:t>Hope &amp; Trust</a:t>
            </a:r>
          </a:p>
        </p:txBody>
      </p:sp>
      <p:sp>
        <p:nvSpPr>
          <p:cNvPr id="6" name="Slide Number Placeholder 5"/>
          <p:cNvSpPr>
            <a:spLocks noGrp="1"/>
          </p:cNvSpPr>
          <p:nvPr>
            <p:ph type="sldNum" sz="quarter" idx="12"/>
          </p:nvPr>
        </p:nvSpPr>
        <p:spPr/>
        <p:txBody>
          <a:bodyPr/>
          <a:lstStyle/>
          <a:p>
            <a:fld id="{0FB56013-B943-42BA-886F-6F9D4EB85E9D}" type="slidenum">
              <a:rPr lang="en-US" smtClean="0"/>
              <a:t>14</a:t>
            </a:fld>
            <a:endParaRPr lang="en-US"/>
          </a:p>
        </p:txBody>
      </p:sp>
      <p:sp>
        <p:nvSpPr>
          <p:cNvPr id="8" name="Right Arrow 7"/>
          <p:cNvSpPr/>
          <p:nvPr/>
        </p:nvSpPr>
        <p:spPr>
          <a:xfrm rot="16200000">
            <a:off x="3163824" y="1682496"/>
            <a:ext cx="2468880" cy="10424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683730" y="50244"/>
            <a:ext cx="3706664" cy="830997"/>
          </a:xfrm>
          <a:prstGeom prst="rect">
            <a:avLst/>
          </a:prstGeom>
          <a:noFill/>
        </p:spPr>
        <p:txBody>
          <a:bodyPr wrap="none" rtlCol="0">
            <a:spAutoFit/>
          </a:bodyPr>
          <a:lstStyle/>
          <a:p>
            <a:r>
              <a:rPr lang="en-US" sz="4800" b="1" dirty="0">
                <a:latin typeface="Arial" panose="020B0604020202020204" pitchFamily="34" charset="0"/>
                <a:cs typeface="Arial" panose="020B0604020202020204" pitchFamily="34" charset="0"/>
              </a:rPr>
              <a:t>God: </a:t>
            </a:r>
            <a:r>
              <a:rPr lang="en-US" sz="3200" b="1" dirty="0">
                <a:solidFill>
                  <a:srgbClr val="FFFF00"/>
                </a:solidFill>
                <a:latin typeface="Arial" panose="020B0604020202020204" pitchFamily="34" charset="0"/>
                <a:cs typeface="Arial" panose="020B0604020202020204" pitchFamily="34" charset="0"/>
              </a:rPr>
              <a:t>New Birth</a:t>
            </a:r>
          </a:p>
        </p:txBody>
      </p:sp>
      <p:sp>
        <p:nvSpPr>
          <p:cNvPr id="10" name="TextBox 9"/>
          <p:cNvSpPr txBox="1"/>
          <p:nvPr/>
        </p:nvSpPr>
        <p:spPr>
          <a:xfrm>
            <a:off x="3866166" y="3500210"/>
            <a:ext cx="1040670" cy="830997"/>
          </a:xfrm>
          <a:prstGeom prst="rect">
            <a:avLst/>
          </a:prstGeom>
          <a:noFill/>
        </p:spPr>
        <p:txBody>
          <a:bodyPr wrap="none" rtlCol="0">
            <a:spAutoFit/>
          </a:bodyPr>
          <a:lstStyle/>
          <a:p>
            <a:r>
              <a:rPr lang="en-US" sz="4800" b="1" dirty="0">
                <a:solidFill>
                  <a:srgbClr val="FFFF00"/>
                </a:solidFill>
                <a:latin typeface="Arial" panose="020B0604020202020204" pitchFamily="34" charset="0"/>
                <a:cs typeface="Arial" panose="020B0604020202020204" pitchFamily="34" charset="0"/>
              </a:rPr>
              <a:t>Me</a:t>
            </a:r>
          </a:p>
        </p:txBody>
      </p:sp>
      <p:sp>
        <p:nvSpPr>
          <p:cNvPr id="11" name="TextBox 10"/>
          <p:cNvSpPr txBox="1"/>
          <p:nvPr/>
        </p:nvSpPr>
        <p:spPr>
          <a:xfrm>
            <a:off x="152400" y="3200400"/>
            <a:ext cx="2899652" cy="1200329"/>
          </a:xfrm>
          <a:prstGeom prst="rect">
            <a:avLst/>
          </a:prstGeom>
          <a:noFill/>
        </p:spPr>
        <p:txBody>
          <a:bodyPr wrap="none" rtlCol="0">
            <a:spAutoFit/>
          </a:bodyPr>
          <a:lstStyle/>
          <a:p>
            <a:r>
              <a:rPr lang="en-US" sz="3600" b="1" dirty="0">
                <a:solidFill>
                  <a:srgbClr val="FFFF00"/>
                </a:solidFill>
                <a:latin typeface="Arial" panose="020B0604020202020204" pitchFamily="34" charset="0"/>
                <a:cs typeface="Arial" panose="020B0604020202020204" pitchFamily="34" charset="0"/>
              </a:rPr>
              <a:t>Our Witness</a:t>
            </a:r>
          </a:p>
          <a:p>
            <a:r>
              <a:rPr lang="en-US" sz="3600" b="1" dirty="0">
                <a:latin typeface="Arial" panose="020B0604020202020204" pitchFamily="34" charset="0"/>
                <a:cs typeface="Arial" panose="020B0604020202020204" pitchFamily="34" charset="0"/>
              </a:rPr>
              <a:t>Outsiders</a:t>
            </a:r>
          </a:p>
        </p:txBody>
      </p:sp>
      <p:sp>
        <p:nvSpPr>
          <p:cNvPr id="12" name="Rectangle 11"/>
          <p:cNvSpPr/>
          <p:nvPr/>
        </p:nvSpPr>
        <p:spPr>
          <a:xfrm>
            <a:off x="152400" y="4648200"/>
            <a:ext cx="3695922" cy="1569660"/>
          </a:xfrm>
          <a:prstGeom prst="rect">
            <a:avLst/>
          </a:prstGeom>
        </p:spPr>
        <p:txBody>
          <a:bodyPr wrap="square">
            <a:spAutoFit/>
          </a:bodyPr>
          <a:lstStyle/>
          <a:p>
            <a:r>
              <a:rPr lang="en-US" sz="2400" i="1" dirty="0">
                <a:latin typeface="+mj-lt"/>
              </a:rPr>
              <a:t>Walk in wisdom toward them that are without, redeeming the time. </a:t>
            </a:r>
          </a:p>
          <a:p>
            <a:r>
              <a:rPr lang="en-US" sz="2400" dirty="0">
                <a:latin typeface="+mj-lt"/>
              </a:rPr>
              <a:t>(Col. 4:5)</a:t>
            </a:r>
          </a:p>
        </p:txBody>
      </p:sp>
      <p:sp>
        <p:nvSpPr>
          <p:cNvPr id="13" name="Right Arrow 12"/>
          <p:cNvSpPr/>
          <p:nvPr/>
        </p:nvSpPr>
        <p:spPr>
          <a:xfrm rot="10800000">
            <a:off x="2796040" y="3703320"/>
            <a:ext cx="1053584" cy="399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4953000" y="3731333"/>
            <a:ext cx="1368552" cy="399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324600" y="3276600"/>
            <a:ext cx="2749521" cy="1200329"/>
          </a:xfrm>
          <a:prstGeom prst="rect">
            <a:avLst/>
          </a:prstGeom>
        </p:spPr>
        <p:txBody>
          <a:bodyPr wrap="none">
            <a:spAutoFit/>
          </a:bodyPr>
          <a:lstStyle/>
          <a:p>
            <a:r>
              <a:rPr lang="en-US" sz="3600" b="1" dirty="0">
                <a:solidFill>
                  <a:srgbClr val="FFFF00"/>
                </a:solidFill>
                <a:latin typeface="Arial" panose="020B0604020202020204" pitchFamily="34" charset="0"/>
                <a:cs typeface="Arial" panose="020B0604020202020204" pitchFamily="34" charset="0"/>
              </a:rPr>
              <a:t>The Church</a:t>
            </a:r>
          </a:p>
          <a:p>
            <a:r>
              <a:rPr lang="en-US" sz="3600" b="1" dirty="0">
                <a:latin typeface="Arial" panose="020B0604020202020204" pitchFamily="34" charset="0"/>
                <a:cs typeface="Arial" panose="020B0604020202020204" pitchFamily="34" charset="0"/>
              </a:rPr>
              <a:t>Local Body</a:t>
            </a:r>
            <a:endParaRPr lang="en-US" sz="3600" dirty="0"/>
          </a:p>
        </p:txBody>
      </p:sp>
      <p:sp>
        <p:nvSpPr>
          <p:cNvPr id="17" name="Rectangle 16"/>
          <p:cNvSpPr/>
          <p:nvPr/>
        </p:nvSpPr>
        <p:spPr>
          <a:xfrm>
            <a:off x="5257800" y="4717934"/>
            <a:ext cx="3775902" cy="1569660"/>
          </a:xfrm>
          <a:prstGeom prst="rect">
            <a:avLst/>
          </a:prstGeom>
        </p:spPr>
        <p:txBody>
          <a:bodyPr wrap="square">
            <a:spAutoFit/>
          </a:bodyPr>
          <a:lstStyle/>
          <a:p>
            <a:pPr algn="r"/>
            <a:r>
              <a:rPr lang="en-US" sz="2400" i="1" dirty="0">
                <a:latin typeface="+mj-lt"/>
              </a:rPr>
              <a:t>So we, being many, are one body in Christ, and every one members one of another.   (</a:t>
            </a:r>
            <a:r>
              <a:rPr lang="en-US" sz="2000" dirty="0">
                <a:latin typeface="+mj-lt"/>
              </a:rPr>
              <a:t>Rom.  12:5)</a:t>
            </a:r>
          </a:p>
        </p:txBody>
      </p:sp>
    </p:spTree>
    <p:extLst>
      <p:ext uri="{BB962C8B-B14F-4D97-AF65-F5344CB8AC3E}">
        <p14:creationId xmlns:p14="http://schemas.microsoft.com/office/powerpoint/2010/main" val="39732966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500"/>
                                        <p:tgtEl>
                                          <p:spTgt spid="15"/>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5" grpId="0" animBg="1"/>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07/21/19</a:t>
            </a:r>
          </a:p>
        </p:txBody>
      </p:sp>
      <p:sp>
        <p:nvSpPr>
          <p:cNvPr id="3" name="Footer Placeholder 2"/>
          <p:cNvSpPr>
            <a:spLocks noGrp="1"/>
          </p:cNvSpPr>
          <p:nvPr>
            <p:ph type="ftr" sz="quarter" idx="11"/>
          </p:nvPr>
        </p:nvSpPr>
        <p:spPr/>
        <p:txBody>
          <a:bodyPr/>
          <a:lstStyle/>
          <a:p>
            <a:r>
              <a:rPr lang="en-US"/>
              <a:t>Hope &amp; Trust</a:t>
            </a:r>
          </a:p>
        </p:txBody>
      </p:sp>
      <p:sp>
        <p:nvSpPr>
          <p:cNvPr id="4" name="Slide Number Placeholder 3"/>
          <p:cNvSpPr>
            <a:spLocks noGrp="1"/>
          </p:cNvSpPr>
          <p:nvPr>
            <p:ph type="sldNum" sz="quarter" idx="12"/>
          </p:nvPr>
        </p:nvSpPr>
        <p:spPr/>
        <p:txBody>
          <a:bodyPr/>
          <a:lstStyle/>
          <a:p>
            <a:fld id="{0FB56013-B943-42BA-886F-6F9D4EB85E9D}" type="slidenum">
              <a:rPr lang="en-US" smtClean="0"/>
              <a:t>15</a:t>
            </a:fld>
            <a:endParaRPr lang="en-US"/>
          </a:p>
        </p:txBody>
      </p:sp>
      <p:sp>
        <p:nvSpPr>
          <p:cNvPr id="5" name="Flowchart: Delay 4"/>
          <p:cNvSpPr/>
          <p:nvPr/>
        </p:nvSpPr>
        <p:spPr>
          <a:xfrm rot="5400000">
            <a:off x="1965458" y="264160"/>
            <a:ext cx="5129784" cy="7054596"/>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a:p>
        </p:txBody>
      </p:sp>
      <p:sp>
        <p:nvSpPr>
          <p:cNvPr id="6" name="TextBox 5"/>
          <p:cNvSpPr txBox="1"/>
          <p:nvPr/>
        </p:nvSpPr>
        <p:spPr>
          <a:xfrm>
            <a:off x="2779776" y="4150930"/>
            <a:ext cx="3701911" cy="830997"/>
          </a:xfrm>
          <a:prstGeom prst="rect">
            <a:avLst/>
          </a:prstGeom>
          <a:noFill/>
        </p:spPr>
        <p:txBody>
          <a:bodyPr wrap="none" rtlCol="0">
            <a:spAutoFit/>
          </a:bodyPr>
          <a:lstStyle/>
          <a:p>
            <a:r>
              <a:rPr lang="en-US" sz="4800" dirty="0"/>
              <a:t>Congregation</a:t>
            </a:r>
          </a:p>
        </p:txBody>
      </p:sp>
      <p:sp>
        <p:nvSpPr>
          <p:cNvPr id="7" name="Rectangle 6"/>
          <p:cNvSpPr/>
          <p:nvPr/>
        </p:nvSpPr>
        <p:spPr>
          <a:xfrm>
            <a:off x="3493008" y="274320"/>
            <a:ext cx="1892808" cy="64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Pulpit</a:t>
            </a:r>
          </a:p>
        </p:txBody>
      </p:sp>
      <p:sp>
        <p:nvSpPr>
          <p:cNvPr id="9" name="Down Arrow 8"/>
          <p:cNvSpPr/>
          <p:nvPr/>
        </p:nvSpPr>
        <p:spPr>
          <a:xfrm>
            <a:off x="4128516" y="1069848"/>
            <a:ext cx="704088" cy="1490472"/>
          </a:xfrm>
          <a:prstGeom prst="down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Quad Arrow Callout 9"/>
          <p:cNvSpPr/>
          <p:nvPr/>
        </p:nvSpPr>
        <p:spPr>
          <a:xfrm>
            <a:off x="3079596" y="2196343"/>
            <a:ext cx="2829733" cy="2163783"/>
          </a:xfrm>
          <a:prstGeom prst="quadArrow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rved Down Arrow 10"/>
          <p:cNvSpPr/>
          <p:nvPr/>
        </p:nvSpPr>
        <p:spPr>
          <a:xfrm>
            <a:off x="6019800" y="2560320"/>
            <a:ext cx="2856571" cy="143181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Down Arrow 11"/>
          <p:cNvSpPr/>
          <p:nvPr/>
        </p:nvSpPr>
        <p:spPr>
          <a:xfrm rot="10276357">
            <a:off x="445531" y="5193257"/>
            <a:ext cx="3179463" cy="143181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357802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37598-66E6-4FE9-ADAD-E2B5F3C25E43}"/>
              </a:ext>
            </a:extLst>
          </p:cNvPr>
          <p:cNvSpPr>
            <a:spLocks noGrp="1"/>
          </p:cNvSpPr>
          <p:nvPr>
            <p:ph type="dt" sz="half" idx="10"/>
          </p:nvPr>
        </p:nvSpPr>
        <p:spPr/>
        <p:txBody>
          <a:bodyPr/>
          <a:lstStyle/>
          <a:p>
            <a:r>
              <a:rPr lang="en-US"/>
              <a:t>07/21/19</a:t>
            </a:r>
          </a:p>
        </p:txBody>
      </p:sp>
      <p:sp>
        <p:nvSpPr>
          <p:cNvPr id="3" name="Footer Placeholder 2">
            <a:extLst>
              <a:ext uri="{FF2B5EF4-FFF2-40B4-BE49-F238E27FC236}">
                <a16:creationId xmlns:a16="http://schemas.microsoft.com/office/drawing/2014/main" id="{B5ABFA2E-A7B6-4B9B-B93A-A68205BFEEF1}"/>
              </a:ext>
            </a:extLst>
          </p:cNvPr>
          <p:cNvSpPr>
            <a:spLocks noGrp="1"/>
          </p:cNvSpPr>
          <p:nvPr>
            <p:ph type="ftr" sz="quarter" idx="11"/>
          </p:nvPr>
        </p:nvSpPr>
        <p:spPr/>
        <p:txBody>
          <a:bodyPr/>
          <a:lstStyle/>
          <a:p>
            <a:r>
              <a:rPr lang="en-US"/>
              <a:t>Hope &amp; Trust</a:t>
            </a:r>
          </a:p>
        </p:txBody>
      </p:sp>
      <p:sp>
        <p:nvSpPr>
          <p:cNvPr id="4" name="Slide Number Placeholder 3">
            <a:extLst>
              <a:ext uri="{FF2B5EF4-FFF2-40B4-BE49-F238E27FC236}">
                <a16:creationId xmlns:a16="http://schemas.microsoft.com/office/drawing/2014/main" id="{5B52EC83-624C-4A1B-A3E4-87C903D81F9E}"/>
              </a:ext>
            </a:extLst>
          </p:cNvPr>
          <p:cNvSpPr>
            <a:spLocks noGrp="1"/>
          </p:cNvSpPr>
          <p:nvPr>
            <p:ph type="sldNum" sz="quarter" idx="12"/>
          </p:nvPr>
        </p:nvSpPr>
        <p:spPr/>
        <p:txBody>
          <a:bodyPr/>
          <a:lstStyle/>
          <a:p>
            <a:fld id="{299542E4-2CCF-42F6-9D92-ED568035133D}" type="slidenum">
              <a:rPr lang="en-US" smtClean="0"/>
              <a:t>16</a:t>
            </a:fld>
            <a:endParaRPr lang="en-US"/>
          </a:p>
        </p:txBody>
      </p:sp>
      <p:sp>
        <p:nvSpPr>
          <p:cNvPr id="5" name="Rectangle 4">
            <a:extLst>
              <a:ext uri="{FF2B5EF4-FFF2-40B4-BE49-F238E27FC236}">
                <a16:creationId xmlns:a16="http://schemas.microsoft.com/office/drawing/2014/main" id="{315AE294-B9C4-493E-A96C-59517CA1C0E0}"/>
              </a:ext>
            </a:extLst>
          </p:cNvPr>
          <p:cNvSpPr/>
          <p:nvPr/>
        </p:nvSpPr>
        <p:spPr>
          <a:xfrm>
            <a:off x="228600" y="76200"/>
            <a:ext cx="8686800" cy="6775753"/>
          </a:xfrm>
          <a:prstGeom prst="rect">
            <a:avLst/>
          </a:prstGeom>
        </p:spPr>
        <p:txBody>
          <a:bodyPr wrap="square">
            <a:spAutoFit/>
          </a:bodyPr>
          <a:lstStyle/>
          <a:p>
            <a:pPr>
              <a:lnSpc>
                <a:spcPct val="107000"/>
              </a:lnSpc>
              <a:spcAft>
                <a:spcPts val="800"/>
              </a:spcAft>
            </a:pPr>
            <a:r>
              <a:rPr lang="en-US" sz="4000" b="1" dirty="0">
                <a:latin typeface="Cambria" panose="02040503050406030204" pitchFamily="18" charset="0"/>
                <a:ea typeface="Calibri" panose="020F0502020204030204" pitchFamily="34" charset="0"/>
                <a:cs typeface="Times New Roman" panose="02020603050405020304" pitchFamily="18" charset="0"/>
              </a:rPr>
              <a:t>RESURRECTION.OF.LAZARUS</a:t>
            </a:r>
            <a:endParaRPr lang="en-US" sz="3200" b="1"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en-US" sz="3200" dirty="0">
                <a:latin typeface="Cambria" panose="02040503050406030204" pitchFamily="18" charset="0"/>
                <a:ea typeface="Calibri" panose="020F0502020204030204" pitchFamily="34" charset="0"/>
                <a:cs typeface="Times New Roman" panose="02020603050405020304" pitchFamily="18" charset="0"/>
              </a:rPr>
              <a:t>24 Notice the Angel of God will perform His Word. He'll bring His Word to pass regardless. 	When the season comes, harvesters are ripe, God is going to send His Word and perform His things. Today I believe that God is going to call a people out of the Gentiles for His Name in this great latter movement here of a revival sweeping the nation. </a:t>
            </a:r>
            <a:r>
              <a:rPr lang="en-US" sz="3200" u="sng" dirty="0">
                <a:latin typeface="Cambria" panose="02040503050406030204" pitchFamily="18" charset="0"/>
                <a:ea typeface="Calibri" panose="020F0502020204030204" pitchFamily="34" charset="0"/>
                <a:cs typeface="Times New Roman" panose="02020603050405020304" pitchFamily="18" charset="0"/>
              </a:rPr>
              <a:t>And if the holiness people don't want it, He will raise it up out of something else</a:t>
            </a:r>
            <a:r>
              <a:rPr lang="en-US" sz="3200" dirty="0">
                <a:latin typeface="Cambria" panose="02040503050406030204" pitchFamily="18" charset="0"/>
                <a:ea typeface="Calibri" panose="020F0502020204030204" pitchFamily="34" charset="0"/>
                <a:cs typeface="Times New Roman" panose="02020603050405020304" pitchFamily="18" charset="0"/>
              </a:rPr>
              <a:t>. It's got to come. He's able of these stones…  						50-0813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531123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11-11-12</a:t>
            </a:r>
          </a:p>
        </p:txBody>
      </p:sp>
      <p:sp>
        <p:nvSpPr>
          <p:cNvPr id="3" name="Footer Placeholder 2"/>
          <p:cNvSpPr>
            <a:spLocks noGrp="1"/>
          </p:cNvSpPr>
          <p:nvPr>
            <p:ph type="ftr" sz="quarter" idx="11"/>
          </p:nvPr>
        </p:nvSpPr>
        <p:spPr/>
        <p:txBody>
          <a:bodyPr/>
          <a:lstStyle/>
          <a:p>
            <a:r>
              <a:rPr lang="en-US"/>
              <a:t>Forgiveness</a:t>
            </a:r>
          </a:p>
        </p:txBody>
      </p:sp>
      <p:sp>
        <p:nvSpPr>
          <p:cNvPr id="4" name="Slide Number Placeholder 3"/>
          <p:cNvSpPr>
            <a:spLocks noGrp="1"/>
          </p:cNvSpPr>
          <p:nvPr>
            <p:ph type="sldNum" sz="quarter" idx="12"/>
          </p:nvPr>
        </p:nvSpPr>
        <p:spPr/>
        <p:txBody>
          <a:bodyPr/>
          <a:lstStyle/>
          <a:p>
            <a:fld id="{38237106-F2ED-405E-BC33-CC3CF426205F}" type="slidenum">
              <a:rPr lang="en-US" smtClean="0"/>
              <a:pPr/>
              <a:t>17</a:t>
            </a:fld>
            <a:endParaRPr lang="en-US"/>
          </a:p>
        </p:txBody>
      </p:sp>
      <p:sp>
        <p:nvSpPr>
          <p:cNvPr id="5" name="Rectangle 4"/>
          <p:cNvSpPr/>
          <p:nvPr/>
        </p:nvSpPr>
        <p:spPr>
          <a:xfrm>
            <a:off x="228600" y="152400"/>
            <a:ext cx="8763000" cy="6124754"/>
          </a:xfrm>
          <a:prstGeom prst="rect">
            <a:avLst/>
          </a:prstGeom>
        </p:spPr>
        <p:txBody>
          <a:bodyPr wrap="square">
            <a:spAutoFit/>
          </a:bodyPr>
          <a:lstStyle/>
          <a:p>
            <a:r>
              <a:rPr lang="en-US" sz="4000" b="1" dirty="0">
                <a:latin typeface="+mj-lt"/>
              </a:rPr>
              <a:t>IMAGES.OF.CHRIST</a:t>
            </a:r>
          </a:p>
          <a:p>
            <a:r>
              <a:rPr lang="en-US" sz="3200" dirty="0">
                <a:latin typeface="+mj-lt"/>
              </a:rPr>
              <a:t>	25 I don't care how intellectual you are, we still got canary brains, because we're only human beings. God's </a:t>
            </a:r>
            <a:r>
              <a:rPr lang="en-US" sz="3200" dirty="0" err="1">
                <a:latin typeface="+mj-lt"/>
              </a:rPr>
              <a:t>knowed</a:t>
            </a:r>
            <a:r>
              <a:rPr lang="en-US" sz="3200" dirty="0">
                <a:latin typeface="+mj-lt"/>
              </a:rPr>
              <a:t> by the Spirit and by the revelation by the Holy Ghost. We'll never be able to understand Him through intellectuals… You can explain, and say the people that cry and turn the other cheek are just the old fashion. </a:t>
            </a:r>
          </a:p>
          <a:p>
            <a:r>
              <a:rPr lang="en-US" sz="3200" dirty="0">
                <a:solidFill>
                  <a:srgbClr val="FFFF00"/>
                </a:solidFill>
                <a:latin typeface="+mj-lt"/>
              </a:rPr>
              <a:t>	But that's the man that's reflecting Christ in his life, a man who is humble. A man who will walk with God will act like Jesus.</a:t>
            </a:r>
          </a:p>
          <a:p>
            <a:pPr algn="r"/>
            <a:r>
              <a:rPr lang="en-US" sz="3200" dirty="0">
                <a:latin typeface="+mj-lt"/>
              </a:rPr>
              <a:t>59-0525</a:t>
            </a:r>
          </a:p>
        </p:txBody>
      </p:sp>
    </p:spTree>
    <p:extLst>
      <p:ext uri="{BB962C8B-B14F-4D97-AF65-F5344CB8AC3E}">
        <p14:creationId xmlns:p14="http://schemas.microsoft.com/office/powerpoint/2010/main" val="369447714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57402-8333-411E-A1E1-668435CAE3B2}"/>
              </a:ext>
            </a:extLst>
          </p:cNvPr>
          <p:cNvSpPr>
            <a:spLocks noGrp="1"/>
          </p:cNvSpPr>
          <p:nvPr>
            <p:ph type="title"/>
          </p:nvPr>
        </p:nvSpPr>
        <p:spPr>
          <a:xfrm>
            <a:off x="609600" y="711408"/>
            <a:ext cx="3047762" cy="2514600"/>
          </a:xfrm>
        </p:spPr>
        <p:txBody>
          <a:bodyPr/>
          <a:lstStyle/>
          <a:p>
            <a:pPr algn="r"/>
            <a:r>
              <a:rPr lang="en-US" sz="3600" dirty="0"/>
              <a:t>Birthdays,</a:t>
            </a:r>
            <a:br>
              <a:rPr lang="en-US" sz="3600" dirty="0"/>
            </a:br>
            <a:r>
              <a:rPr lang="en-US" sz="3600" dirty="0"/>
              <a:t>Anniversaries</a:t>
            </a:r>
            <a:br>
              <a:rPr lang="en-US" sz="3600" dirty="0"/>
            </a:br>
            <a:r>
              <a:rPr lang="en-US" sz="3600" dirty="0"/>
              <a:t>&amp;</a:t>
            </a:r>
            <a:br>
              <a:rPr lang="en-US" sz="3600" dirty="0"/>
            </a:br>
            <a:r>
              <a:rPr lang="en-US" sz="3600" dirty="0"/>
              <a:t>Things You Just Need to Know</a:t>
            </a:r>
          </a:p>
        </p:txBody>
      </p:sp>
      <p:sp>
        <p:nvSpPr>
          <p:cNvPr id="3" name="Content Placeholder 2">
            <a:extLst>
              <a:ext uri="{FF2B5EF4-FFF2-40B4-BE49-F238E27FC236}">
                <a16:creationId xmlns:a16="http://schemas.microsoft.com/office/drawing/2014/main" id="{3BB9177D-8C55-456F-BEE8-6855F2A371AB}"/>
              </a:ext>
            </a:extLst>
          </p:cNvPr>
          <p:cNvSpPr>
            <a:spLocks noGrp="1"/>
          </p:cNvSpPr>
          <p:nvPr>
            <p:ph idx="1"/>
          </p:nvPr>
        </p:nvSpPr>
        <p:spPr>
          <a:xfrm>
            <a:off x="4267200" y="914401"/>
            <a:ext cx="4744685" cy="5486400"/>
          </a:xfrm>
        </p:spPr>
        <p:txBody>
          <a:bodyPr>
            <a:normAutofit/>
          </a:bodyPr>
          <a:lstStyle/>
          <a:p>
            <a:r>
              <a:rPr lang="en-US" sz="2800" dirty="0">
                <a:latin typeface="+mj-lt"/>
              </a:rPr>
              <a:t>July 24</a:t>
            </a:r>
            <a:r>
              <a:rPr lang="en-US" sz="2800" baseline="30000" dirty="0">
                <a:latin typeface="+mj-lt"/>
              </a:rPr>
              <a:t>th</a:t>
            </a:r>
            <a:r>
              <a:rPr lang="en-US" sz="2800" dirty="0">
                <a:latin typeface="+mj-lt"/>
              </a:rPr>
              <a:t> Jeff &amp; Anna Jackson</a:t>
            </a:r>
          </a:p>
          <a:p>
            <a:r>
              <a:rPr lang="en-US" sz="2800" dirty="0">
                <a:latin typeface="+mj-lt"/>
              </a:rPr>
              <a:t>July 27</a:t>
            </a:r>
            <a:r>
              <a:rPr lang="en-US" sz="2800" baseline="30000" dirty="0">
                <a:latin typeface="+mj-lt"/>
              </a:rPr>
              <a:t>th</a:t>
            </a:r>
            <a:r>
              <a:rPr lang="en-US" sz="2800" dirty="0">
                <a:latin typeface="+mj-lt"/>
              </a:rPr>
              <a:t> Harrison Jackson</a:t>
            </a:r>
          </a:p>
          <a:p>
            <a:r>
              <a:rPr lang="en-US" sz="2800" dirty="0">
                <a:latin typeface="+mj-lt"/>
              </a:rPr>
              <a:t>July 28</a:t>
            </a:r>
            <a:r>
              <a:rPr lang="en-US" sz="2800" baseline="30000" dirty="0">
                <a:latin typeface="+mj-lt"/>
              </a:rPr>
              <a:t>th</a:t>
            </a:r>
            <a:r>
              <a:rPr lang="en-US" sz="2800" dirty="0">
                <a:latin typeface="+mj-lt"/>
              </a:rPr>
              <a:t> Kaitlyn Brown</a:t>
            </a:r>
          </a:p>
          <a:p>
            <a:pPr marL="0" indent="0">
              <a:buNone/>
            </a:pPr>
            <a:r>
              <a:rPr lang="en-US" sz="2800" dirty="0">
                <a:latin typeface="+mj-lt"/>
              </a:rPr>
              <a:t>	           </a:t>
            </a:r>
            <a:r>
              <a:rPr lang="en-US" sz="2500" dirty="0">
                <a:latin typeface="+mj-lt"/>
              </a:rPr>
              <a:t>Miles Coffey</a:t>
            </a:r>
          </a:p>
          <a:p>
            <a:r>
              <a:rPr lang="en-US" sz="2800" dirty="0">
                <a:latin typeface="+mj-lt"/>
              </a:rPr>
              <a:t>Aug. 3</a:t>
            </a:r>
            <a:r>
              <a:rPr lang="en-US" sz="2800" baseline="30000" dirty="0">
                <a:latin typeface="+mj-lt"/>
              </a:rPr>
              <a:t>rd</a:t>
            </a:r>
            <a:r>
              <a:rPr lang="en-US" sz="2800" dirty="0">
                <a:latin typeface="+mj-lt"/>
              </a:rPr>
              <a:t> Amanda </a:t>
            </a:r>
            <a:r>
              <a:rPr lang="en-US" sz="2800" dirty="0" err="1">
                <a:latin typeface="+mj-lt"/>
              </a:rPr>
              <a:t>Bilton</a:t>
            </a:r>
            <a:endParaRPr lang="en-US" sz="2800" dirty="0">
              <a:latin typeface="+mj-lt"/>
            </a:endParaRPr>
          </a:p>
          <a:p>
            <a:endParaRPr lang="en-US" sz="2800" dirty="0">
              <a:latin typeface="+mj-lt"/>
            </a:endParaRPr>
          </a:p>
        </p:txBody>
      </p:sp>
      <p:sp>
        <p:nvSpPr>
          <p:cNvPr id="4" name="Text Placeholder 3">
            <a:extLst>
              <a:ext uri="{FF2B5EF4-FFF2-40B4-BE49-F238E27FC236}">
                <a16:creationId xmlns:a16="http://schemas.microsoft.com/office/drawing/2014/main" id="{E2B55F3D-805E-4F8F-973D-5AD3B9D7AF77}"/>
              </a:ext>
            </a:extLst>
          </p:cNvPr>
          <p:cNvSpPr>
            <a:spLocks noGrp="1"/>
          </p:cNvSpPr>
          <p:nvPr>
            <p:ph type="body" sz="half" idx="2"/>
          </p:nvPr>
        </p:nvSpPr>
        <p:spPr/>
        <p:txBody>
          <a:bodyPr/>
          <a:lstStyle/>
          <a:p>
            <a:endParaRPr lang="en-US"/>
          </a:p>
        </p:txBody>
      </p:sp>
      <p:sp>
        <p:nvSpPr>
          <p:cNvPr id="5" name="Date Placeholder 4">
            <a:extLst>
              <a:ext uri="{FF2B5EF4-FFF2-40B4-BE49-F238E27FC236}">
                <a16:creationId xmlns:a16="http://schemas.microsoft.com/office/drawing/2014/main" id="{A9252387-BDED-4C2C-918A-ADB29E6A8D33}"/>
              </a:ext>
            </a:extLst>
          </p:cNvPr>
          <p:cNvSpPr>
            <a:spLocks noGrp="1"/>
          </p:cNvSpPr>
          <p:nvPr>
            <p:ph type="dt" sz="half" idx="10"/>
          </p:nvPr>
        </p:nvSpPr>
        <p:spPr/>
        <p:txBody>
          <a:bodyPr/>
          <a:lstStyle/>
          <a:p>
            <a:r>
              <a:rPr lang="en-US"/>
              <a:t>07/21/19</a:t>
            </a:r>
          </a:p>
        </p:txBody>
      </p:sp>
      <p:sp>
        <p:nvSpPr>
          <p:cNvPr id="6" name="Footer Placeholder 5">
            <a:extLst>
              <a:ext uri="{FF2B5EF4-FFF2-40B4-BE49-F238E27FC236}">
                <a16:creationId xmlns:a16="http://schemas.microsoft.com/office/drawing/2014/main" id="{27F1B554-F4F6-419A-BEAD-BB21A63CF74B}"/>
              </a:ext>
            </a:extLst>
          </p:cNvPr>
          <p:cNvSpPr>
            <a:spLocks noGrp="1"/>
          </p:cNvSpPr>
          <p:nvPr>
            <p:ph type="ftr" sz="quarter" idx="11"/>
          </p:nvPr>
        </p:nvSpPr>
        <p:spPr/>
        <p:txBody>
          <a:bodyPr/>
          <a:lstStyle/>
          <a:p>
            <a:r>
              <a:rPr lang="en-US"/>
              <a:t>Hope &amp; Trust</a:t>
            </a:r>
          </a:p>
        </p:txBody>
      </p:sp>
      <p:sp>
        <p:nvSpPr>
          <p:cNvPr id="7" name="Slide Number Placeholder 6">
            <a:extLst>
              <a:ext uri="{FF2B5EF4-FFF2-40B4-BE49-F238E27FC236}">
                <a16:creationId xmlns:a16="http://schemas.microsoft.com/office/drawing/2014/main" id="{09EAB50D-3FEC-4CFC-89E0-AA01472F3446}"/>
              </a:ext>
            </a:extLst>
          </p:cNvPr>
          <p:cNvSpPr>
            <a:spLocks noGrp="1"/>
          </p:cNvSpPr>
          <p:nvPr>
            <p:ph type="sldNum" sz="quarter" idx="12"/>
          </p:nvPr>
        </p:nvSpPr>
        <p:spPr/>
        <p:txBody>
          <a:bodyPr/>
          <a:lstStyle/>
          <a:p>
            <a:fld id="{299542E4-2CCF-42F6-9D92-ED568035133D}" type="slidenum">
              <a:rPr lang="en-US" smtClean="0"/>
              <a:t>2</a:t>
            </a:fld>
            <a:endParaRPr lang="en-US"/>
          </a:p>
        </p:txBody>
      </p:sp>
    </p:spTree>
    <p:extLst>
      <p:ext uri="{BB962C8B-B14F-4D97-AF65-F5344CB8AC3E}">
        <p14:creationId xmlns:p14="http://schemas.microsoft.com/office/powerpoint/2010/main" val="302286668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DF79B72-F25E-43ED-B59D-781023577607}"/>
              </a:ext>
            </a:extLst>
          </p:cNvPr>
          <p:cNvSpPr>
            <a:spLocks noGrp="1"/>
          </p:cNvSpPr>
          <p:nvPr>
            <p:ph type="dt" sz="half" idx="10"/>
          </p:nvPr>
        </p:nvSpPr>
        <p:spPr/>
        <p:txBody>
          <a:bodyPr/>
          <a:lstStyle/>
          <a:p>
            <a:r>
              <a:rPr lang="en-US"/>
              <a:t>07/21/19</a:t>
            </a:r>
          </a:p>
        </p:txBody>
      </p:sp>
      <p:sp>
        <p:nvSpPr>
          <p:cNvPr id="6" name="Footer Placeholder 5">
            <a:extLst>
              <a:ext uri="{FF2B5EF4-FFF2-40B4-BE49-F238E27FC236}">
                <a16:creationId xmlns:a16="http://schemas.microsoft.com/office/drawing/2014/main" id="{B67DA7F9-EF8F-425C-AAD2-1F33BADEBDBF}"/>
              </a:ext>
            </a:extLst>
          </p:cNvPr>
          <p:cNvSpPr>
            <a:spLocks noGrp="1"/>
          </p:cNvSpPr>
          <p:nvPr>
            <p:ph type="ftr" sz="quarter" idx="11"/>
          </p:nvPr>
        </p:nvSpPr>
        <p:spPr/>
        <p:txBody>
          <a:bodyPr/>
          <a:lstStyle/>
          <a:p>
            <a:r>
              <a:rPr lang="en-US"/>
              <a:t>Hope &amp; Trust</a:t>
            </a:r>
          </a:p>
        </p:txBody>
      </p:sp>
      <p:sp>
        <p:nvSpPr>
          <p:cNvPr id="7" name="Slide Number Placeholder 6">
            <a:extLst>
              <a:ext uri="{FF2B5EF4-FFF2-40B4-BE49-F238E27FC236}">
                <a16:creationId xmlns:a16="http://schemas.microsoft.com/office/drawing/2014/main" id="{10EE2BD0-2C3A-4F02-AFC7-EADC8E0D462B}"/>
              </a:ext>
            </a:extLst>
          </p:cNvPr>
          <p:cNvSpPr>
            <a:spLocks noGrp="1"/>
          </p:cNvSpPr>
          <p:nvPr>
            <p:ph type="sldNum" sz="quarter" idx="12"/>
          </p:nvPr>
        </p:nvSpPr>
        <p:spPr/>
        <p:txBody>
          <a:bodyPr/>
          <a:lstStyle/>
          <a:p>
            <a:fld id="{299542E4-2CCF-42F6-9D92-ED568035133D}" type="slidenum">
              <a:rPr lang="en-US" smtClean="0"/>
              <a:t>3</a:t>
            </a:fld>
            <a:endParaRPr lang="en-US"/>
          </a:p>
        </p:txBody>
      </p:sp>
      <p:pic>
        <p:nvPicPr>
          <p:cNvPr id="8" name="Picture 7">
            <a:extLst>
              <a:ext uri="{FF2B5EF4-FFF2-40B4-BE49-F238E27FC236}">
                <a16:creationId xmlns:a16="http://schemas.microsoft.com/office/drawing/2014/main" id="{301CE274-D46F-4BB3-B5F3-68519F573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9432"/>
            <a:ext cx="8305799" cy="6697690"/>
          </a:xfrm>
          <a:prstGeom prst="rect">
            <a:avLst/>
          </a:prstGeom>
        </p:spPr>
      </p:pic>
    </p:spTree>
    <p:extLst>
      <p:ext uri="{BB962C8B-B14F-4D97-AF65-F5344CB8AC3E}">
        <p14:creationId xmlns:p14="http://schemas.microsoft.com/office/powerpoint/2010/main" val="101637049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B85AD-0004-463A-B732-6CFEC1D35223}"/>
              </a:ext>
            </a:extLst>
          </p:cNvPr>
          <p:cNvSpPr>
            <a:spLocks noGrp="1"/>
          </p:cNvSpPr>
          <p:nvPr>
            <p:ph type="dt" sz="half" idx="10"/>
          </p:nvPr>
        </p:nvSpPr>
        <p:spPr/>
        <p:txBody>
          <a:bodyPr/>
          <a:lstStyle/>
          <a:p>
            <a:r>
              <a:rPr lang="en-US"/>
              <a:t>07/21/19</a:t>
            </a:r>
          </a:p>
        </p:txBody>
      </p:sp>
      <p:sp>
        <p:nvSpPr>
          <p:cNvPr id="3" name="Footer Placeholder 2">
            <a:extLst>
              <a:ext uri="{FF2B5EF4-FFF2-40B4-BE49-F238E27FC236}">
                <a16:creationId xmlns:a16="http://schemas.microsoft.com/office/drawing/2014/main" id="{D8992E7C-48B9-43D3-8802-AA633C9609B3}"/>
              </a:ext>
            </a:extLst>
          </p:cNvPr>
          <p:cNvSpPr>
            <a:spLocks noGrp="1"/>
          </p:cNvSpPr>
          <p:nvPr>
            <p:ph type="ftr" sz="quarter" idx="11"/>
          </p:nvPr>
        </p:nvSpPr>
        <p:spPr/>
        <p:txBody>
          <a:bodyPr/>
          <a:lstStyle/>
          <a:p>
            <a:r>
              <a:rPr lang="en-US"/>
              <a:t>Hope &amp; Trust</a:t>
            </a:r>
          </a:p>
        </p:txBody>
      </p:sp>
      <p:sp>
        <p:nvSpPr>
          <p:cNvPr id="4" name="Slide Number Placeholder 3">
            <a:extLst>
              <a:ext uri="{FF2B5EF4-FFF2-40B4-BE49-F238E27FC236}">
                <a16:creationId xmlns:a16="http://schemas.microsoft.com/office/drawing/2014/main" id="{6CA975F7-C2CA-481B-B36C-B0AA023797C0}"/>
              </a:ext>
            </a:extLst>
          </p:cNvPr>
          <p:cNvSpPr>
            <a:spLocks noGrp="1"/>
          </p:cNvSpPr>
          <p:nvPr>
            <p:ph type="sldNum" sz="quarter" idx="12"/>
          </p:nvPr>
        </p:nvSpPr>
        <p:spPr/>
        <p:txBody>
          <a:bodyPr/>
          <a:lstStyle/>
          <a:p>
            <a:fld id="{299542E4-2CCF-42F6-9D92-ED568035133D}" type="slidenum">
              <a:rPr lang="en-US" smtClean="0"/>
              <a:t>4</a:t>
            </a:fld>
            <a:endParaRPr lang="en-US"/>
          </a:p>
        </p:txBody>
      </p:sp>
      <p:pic>
        <p:nvPicPr>
          <p:cNvPr id="2050" name="Picture 2" descr="Related image">
            <a:extLst>
              <a:ext uri="{FF2B5EF4-FFF2-40B4-BE49-F238E27FC236}">
                <a16:creationId xmlns:a16="http://schemas.microsoft.com/office/drawing/2014/main" id="{679249FF-F50C-4CE9-92E8-F151A6FDB3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5143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57722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9F7D57-99D1-40B4-BD96-873B1121C965}"/>
              </a:ext>
            </a:extLst>
          </p:cNvPr>
          <p:cNvSpPr>
            <a:spLocks noGrp="1"/>
          </p:cNvSpPr>
          <p:nvPr>
            <p:ph type="dt" sz="half" idx="10"/>
          </p:nvPr>
        </p:nvSpPr>
        <p:spPr/>
        <p:txBody>
          <a:bodyPr/>
          <a:lstStyle/>
          <a:p>
            <a:r>
              <a:rPr lang="en-US"/>
              <a:t>07/21/19</a:t>
            </a:r>
          </a:p>
        </p:txBody>
      </p:sp>
      <p:sp>
        <p:nvSpPr>
          <p:cNvPr id="3" name="Footer Placeholder 2">
            <a:extLst>
              <a:ext uri="{FF2B5EF4-FFF2-40B4-BE49-F238E27FC236}">
                <a16:creationId xmlns:a16="http://schemas.microsoft.com/office/drawing/2014/main" id="{76746286-99AA-4F0C-9C50-AB1BC7F7B787}"/>
              </a:ext>
            </a:extLst>
          </p:cNvPr>
          <p:cNvSpPr>
            <a:spLocks noGrp="1"/>
          </p:cNvSpPr>
          <p:nvPr>
            <p:ph type="ftr" sz="quarter" idx="11"/>
          </p:nvPr>
        </p:nvSpPr>
        <p:spPr/>
        <p:txBody>
          <a:bodyPr/>
          <a:lstStyle/>
          <a:p>
            <a:r>
              <a:rPr lang="en-US"/>
              <a:t>Hope &amp; Trust</a:t>
            </a:r>
          </a:p>
        </p:txBody>
      </p:sp>
      <p:sp>
        <p:nvSpPr>
          <p:cNvPr id="4" name="Slide Number Placeholder 3">
            <a:extLst>
              <a:ext uri="{FF2B5EF4-FFF2-40B4-BE49-F238E27FC236}">
                <a16:creationId xmlns:a16="http://schemas.microsoft.com/office/drawing/2014/main" id="{1E67677A-927E-4F93-A2BE-19148C80BA50}"/>
              </a:ext>
            </a:extLst>
          </p:cNvPr>
          <p:cNvSpPr>
            <a:spLocks noGrp="1"/>
          </p:cNvSpPr>
          <p:nvPr>
            <p:ph type="sldNum" sz="quarter" idx="12"/>
          </p:nvPr>
        </p:nvSpPr>
        <p:spPr/>
        <p:txBody>
          <a:bodyPr/>
          <a:lstStyle/>
          <a:p>
            <a:fld id="{299542E4-2CCF-42F6-9D92-ED568035133D}" type="slidenum">
              <a:rPr lang="en-US" smtClean="0"/>
              <a:t>5</a:t>
            </a:fld>
            <a:endParaRPr lang="en-US"/>
          </a:p>
        </p:txBody>
      </p:sp>
      <p:pic>
        <p:nvPicPr>
          <p:cNvPr id="4098" name="Picture 2" descr="Related image">
            <a:extLst>
              <a:ext uri="{FF2B5EF4-FFF2-40B4-BE49-F238E27FC236}">
                <a16:creationId xmlns:a16="http://schemas.microsoft.com/office/drawing/2014/main" id="{2A108485-1C69-4FF6-9726-9F22C1595E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304800"/>
            <a:ext cx="8805333" cy="4953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14173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13920E-D456-4674-90DD-A6ADA9C41F9D}"/>
              </a:ext>
            </a:extLst>
          </p:cNvPr>
          <p:cNvSpPr>
            <a:spLocks noGrp="1"/>
          </p:cNvSpPr>
          <p:nvPr>
            <p:ph type="dt" sz="half" idx="10"/>
          </p:nvPr>
        </p:nvSpPr>
        <p:spPr/>
        <p:txBody>
          <a:bodyPr/>
          <a:lstStyle/>
          <a:p>
            <a:r>
              <a:rPr lang="en-US"/>
              <a:t>07/21/19</a:t>
            </a:r>
          </a:p>
        </p:txBody>
      </p:sp>
      <p:sp>
        <p:nvSpPr>
          <p:cNvPr id="3" name="Footer Placeholder 2">
            <a:extLst>
              <a:ext uri="{FF2B5EF4-FFF2-40B4-BE49-F238E27FC236}">
                <a16:creationId xmlns:a16="http://schemas.microsoft.com/office/drawing/2014/main" id="{B68CD290-B78F-40CE-9491-4FE58FF81F01}"/>
              </a:ext>
            </a:extLst>
          </p:cNvPr>
          <p:cNvSpPr>
            <a:spLocks noGrp="1"/>
          </p:cNvSpPr>
          <p:nvPr>
            <p:ph type="ftr" sz="quarter" idx="11"/>
          </p:nvPr>
        </p:nvSpPr>
        <p:spPr/>
        <p:txBody>
          <a:bodyPr/>
          <a:lstStyle/>
          <a:p>
            <a:r>
              <a:rPr lang="en-US"/>
              <a:t>Hope &amp; Trust</a:t>
            </a:r>
          </a:p>
        </p:txBody>
      </p:sp>
      <p:sp>
        <p:nvSpPr>
          <p:cNvPr id="4" name="Slide Number Placeholder 3">
            <a:extLst>
              <a:ext uri="{FF2B5EF4-FFF2-40B4-BE49-F238E27FC236}">
                <a16:creationId xmlns:a16="http://schemas.microsoft.com/office/drawing/2014/main" id="{D6144D8C-8DD7-4464-ADBD-8DFDE8388284}"/>
              </a:ext>
            </a:extLst>
          </p:cNvPr>
          <p:cNvSpPr>
            <a:spLocks noGrp="1"/>
          </p:cNvSpPr>
          <p:nvPr>
            <p:ph type="sldNum" sz="quarter" idx="12"/>
          </p:nvPr>
        </p:nvSpPr>
        <p:spPr/>
        <p:txBody>
          <a:bodyPr/>
          <a:lstStyle/>
          <a:p>
            <a:fld id="{299542E4-2CCF-42F6-9D92-ED568035133D}" type="slidenum">
              <a:rPr lang="en-US" smtClean="0"/>
              <a:t>6</a:t>
            </a:fld>
            <a:endParaRPr lang="en-US"/>
          </a:p>
        </p:txBody>
      </p:sp>
      <p:sp>
        <p:nvSpPr>
          <p:cNvPr id="5" name="TextBox 4">
            <a:extLst>
              <a:ext uri="{FF2B5EF4-FFF2-40B4-BE49-F238E27FC236}">
                <a16:creationId xmlns:a16="http://schemas.microsoft.com/office/drawing/2014/main" id="{0D0AF1DE-99C2-42C4-BB6F-E40555432E55}"/>
              </a:ext>
            </a:extLst>
          </p:cNvPr>
          <p:cNvSpPr txBox="1"/>
          <p:nvPr/>
        </p:nvSpPr>
        <p:spPr>
          <a:xfrm>
            <a:off x="1066800" y="1219200"/>
            <a:ext cx="2661498" cy="646331"/>
          </a:xfrm>
          <a:prstGeom prst="rect">
            <a:avLst/>
          </a:prstGeom>
          <a:noFill/>
        </p:spPr>
        <p:txBody>
          <a:bodyPr wrap="none" rtlCol="0">
            <a:spAutoFit/>
          </a:bodyPr>
          <a:lstStyle/>
          <a:p>
            <a:r>
              <a:rPr lang="en-US" dirty="0"/>
              <a:t>The Simple End Time Faith</a:t>
            </a:r>
          </a:p>
          <a:p>
            <a:endParaRPr lang="en-US" dirty="0"/>
          </a:p>
        </p:txBody>
      </p:sp>
    </p:spTree>
    <p:extLst>
      <p:ext uri="{BB962C8B-B14F-4D97-AF65-F5344CB8AC3E}">
        <p14:creationId xmlns:p14="http://schemas.microsoft.com/office/powerpoint/2010/main" val="79025085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D5A78B0-0A8B-4469-8E35-3F3C001D69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53" y="427890"/>
            <a:ext cx="4522948" cy="3001109"/>
          </a:xfrm>
          <a:prstGeom prst="rect">
            <a:avLst/>
          </a:prstGeom>
        </p:spPr>
      </p:pic>
      <p:sp>
        <p:nvSpPr>
          <p:cNvPr id="2" name="Title 1">
            <a:extLst>
              <a:ext uri="{FF2B5EF4-FFF2-40B4-BE49-F238E27FC236}">
                <a16:creationId xmlns:a16="http://schemas.microsoft.com/office/drawing/2014/main" id="{6B5EB508-0404-44CE-9160-BF0FBA8E991B}"/>
              </a:ext>
            </a:extLst>
          </p:cNvPr>
          <p:cNvSpPr>
            <a:spLocks noGrp="1"/>
          </p:cNvSpPr>
          <p:nvPr>
            <p:ph type="title"/>
          </p:nvPr>
        </p:nvSpPr>
        <p:spPr/>
        <p:txBody>
          <a:bodyPr/>
          <a:lstStyle/>
          <a:p>
            <a:r>
              <a:rPr lang="en-US" dirty="0"/>
              <a:t>Kings &amp; Priests</a:t>
            </a:r>
          </a:p>
        </p:txBody>
      </p:sp>
      <p:sp>
        <p:nvSpPr>
          <p:cNvPr id="3" name="Content Placeholder 2">
            <a:extLst>
              <a:ext uri="{FF2B5EF4-FFF2-40B4-BE49-F238E27FC236}">
                <a16:creationId xmlns:a16="http://schemas.microsoft.com/office/drawing/2014/main" id="{9FE59638-951E-4A62-9EC3-734D65A7178E}"/>
              </a:ext>
            </a:extLst>
          </p:cNvPr>
          <p:cNvSpPr>
            <a:spLocks noGrp="1"/>
          </p:cNvSpPr>
          <p:nvPr>
            <p:ph idx="1"/>
          </p:nvPr>
        </p:nvSpPr>
        <p:spPr>
          <a:xfrm>
            <a:off x="4648200" y="222195"/>
            <a:ext cx="4267200" cy="6178605"/>
          </a:xfrm>
        </p:spPr>
        <p:txBody>
          <a:bodyPr>
            <a:normAutofit fontScale="92500" lnSpcReduction="10000"/>
          </a:bodyPr>
          <a:lstStyle/>
          <a:p>
            <a:r>
              <a:rPr lang="en-US" sz="4000" b="1" dirty="0">
                <a:latin typeface="+mj-lt"/>
              </a:rPr>
              <a:t>REVELATION 5:9</a:t>
            </a:r>
          </a:p>
          <a:p>
            <a:r>
              <a:rPr lang="en-US" sz="3200" i="1" dirty="0">
                <a:latin typeface="+mj-lt"/>
              </a:rPr>
              <a:t>And they sung a new song, saying, Thou art worthy to take the book, and to open the seals thereof: for thou </a:t>
            </a:r>
            <a:r>
              <a:rPr lang="en-US" sz="3200" i="1" dirty="0" err="1">
                <a:latin typeface="+mj-lt"/>
              </a:rPr>
              <a:t>wast</a:t>
            </a:r>
            <a:r>
              <a:rPr lang="en-US" sz="3200" i="1" dirty="0">
                <a:latin typeface="+mj-lt"/>
              </a:rPr>
              <a:t> slain, and hast redeemed us to God by thy blood out of every kindred, and tongue, and people, and nation; </a:t>
            </a:r>
          </a:p>
          <a:p>
            <a:r>
              <a:rPr lang="en-US" sz="3200" i="1" dirty="0">
                <a:latin typeface="+mj-lt"/>
              </a:rPr>
              <a:t>10  And hast made us unto our God kings and priests: and we shall reign on the earth. </a:t>
            </a:r>
          </a:p>
          <a:p>
            <a:endParaRPr lang="en-US" sz="3200" dirty="0">
              <a:latin typeface="+mj-lt"/>
            </a:endParaRPr>
          </a:p>
        </p:txBody>
      </p:sp>
      <p:sp>
        <p:nvSpPr>
          <p:cNvPr id="4" name="Text Placeholder 3">
            <a:extLst>
              <a:ext uri="{FF2B5EF4-FFF2-40B4-BE49-F238E27FC236}">
                <a16:creationId xmlns:a16="http://schemas.microsoft.com/office/drawing/2014/main" id="{AE0535B0-4F30-440D-9154-88633B801B80}"/>
              </a:ext>
            </a:extLst>
          </p:cNvPr>
          <p:cNvSpPr>
            <a:spLocks noGrp="1"/>
          </p:cNvSpPr>
          <p:nvPr>
            <p:ph type="body" sz="half" idx="2"/>
          </p:nvPr>
        </p:nvSpPr>
        <p:spPr/>
        <p:txBody>
          <a:bodyPr/>
          <a:lstStyle/>
          <a:p>
            <a:endParaRPr lang="en-US"/>
          </a:p>
        </p:txBody>
      </p:sp>
      <p:sp>
        <p:nvSpPr>
          <p:cNvPr id="5" name="Date Placeholder 4">
            <a:extLst>
              <a:ext uri="{FF2B5EF4-FFF2-40B4-BE49-F238E27FC236}">
                <a16:creationId xmlns:a16="http://schemas.microsoft.com/office/drawing/2014/main" id="{A301970E-90BE-4E97-8940-DED493B140E3}"/>
              </a:ext>
            </a:extLst>
          </p:cNvPr>
          <p:cNvSpPr>
            <a:spLocks noGrp="1"/>
          </p:cNvSpPr>
          <p:nvPr>
            <p:ph type="dt" sz="half" idx="10"/>
          </p:nvPr>
        </p:nvSpPr>
        <p:spPr/>
        <p:txBody>
          <a:bodyPr/>
          <a:lstStyle/>
          <a:p>
            <a:r>
              <a:rPr lang="en-US"/>
              <a:t>07/21/19</a:t>
            </a:r>
          </a:p>
        </p:txBody>
      </p:sp>
      <p:sp>
        <p:nvSpPr>
          <p:cNvPr id="6" name="Footer Placeholder 5">
            <a:extLst>
              <a:ext uri="{FF2B5EF4-FFF2-40B4-BE49-F238E27FC236}">
                <a16:creationId xmlns:a16="http://schemas.microsoft.com/office/drawing/2014/main" id="{AC30EBBB-24A4-4B62-B6AF-A69E43CB4C2E}"/>
              </a:ext>
            </a:extLst>
          </p:cNvPr>
          <p:cNvSpPr>
            <a:spLocks noGrp="1"/>
          </p:cNvSpPr>
          <p:nvPr>
            <p:ph type="ftr" sz="quarter" idx="11"/>
          </p:nvPr>
        </p:nvSpPr>
        <p:spPr/>
        <p:txBody>
          <a:bodyPr/>
          <a:lstStyle/>
          <a:p>
            <a:r>
              <a:rPr lang="en-US"/>
              <a:t>Hope &amp; Trust</a:t>
            </a:r>
          </a:p>
        </p:txBody>
      </p:sp>
      <p:sp>
        <p:nvSpPr>
          <p:cNvPr id="7" name="Slide Number Placeholder 6">
            <a:extLst>
              <a:ext uri="{FF2B5EF4-FFF2-40B4-BE49-F238E27FC236}">
                <a16:creationId xmlns:a16="http://schemas.microsoft.com/office/drawing/2014/main" id="{2F62C6B1-EE58-4D4F-A47C-9F64734E9AC5}"/>
              </a:ext>
            </a:extLst>
          </p:cNvPr>
          <p:cNvSpPr>
            <a:spLocks noGrp="1"/>
          </p:cNvSpPr>
          <p:nvPr>
            <p:ph type="sldNum" sz="quarter" idx="12"/>
          </p:nvPr>
        </p:nvSpPr>
        <p:spPr/>
        <p:txBody>
          <a:bodyPr/>
          <a:lstStyle/>
          <a:p>
            <a:fld id="{299542E4-2CCF-42F6-9D92-ED568035133D}" type="slidenum">
              <a:rPr lang="en-US" smtClean="0"/>
              <a:t>7</a:t>
            </a:fld>
            <a:endParaRPr lang="en-US"/>
          </a:p>
        </p:txBody>
      </p:sp>
    </p:spTree>
    <p:extLst>
      <p:ext uri="{BB962C8B-B14F-4D97-AF65-F5344CB8AC3E}">
        <p14:creationId xmlns:p14="http://schemas.microsoft.com/office/powerpoint/2010/main" val="31798337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11-11-12</a:t>
            </a:r>
          </a:p>
        </p:txBody>
      </p:sp>
      <p:sp>
        <p:nvSpPr>
          <p:cNvPr id="3" name="Footer Placeholder 2"/>
          <p:cNvSpPr>
            <a:spLocks noGrp="1"/>
          </p:cNvSpPr>
          <p:nvPr>
            <p:ph type="ftr" sz="quarter" idx="11"/>
          </p:nvPr>
        </p:nvSpPr>
        <p:spPr/>
        <p:txBody>
          <a:bodyPr/>
          <a:lstStyle/>
          <a:p>
            <a:r>
              <a:rPr lang="en-US"/>
              <a:t>Forgiveness</a:t>
            </a:r>
          </a:p>
        </p:txBody>
      </p:sp>
      <p:sp>
        <p:nvSpPr>
          <p:cNvPr id="4" name="Slide Number Placeholder 3"/>
          <p:cNvSpPr>
            <a:spLocks noGrp="1"/>
          </p:cNvSpPr>
          <p:nvPr>
            <p:ph type="sldNum" sz="quarter" idx="12"/>
          </p:nvPr>
        </p:nvSpPr>
        <p:spPr/>
        <p:txBody>
          <a:bodyPr/>
          <a:lstStyle/>
          <a:p>
            <a:fld id="{A70F2611-8906-4809-84C0-06CEDDBB93BE}" type="slidenum">
              <a:rPr lang="en-US" smtClean="0"/>
              <a:pPr/>
              <a:t>8</a:t>
            </a:fld>
            <a:endParaRPr lang="en-US"/>
          </a:p>
        </p:txBody>
      </p:sp>
      <p:sp>
        <p:nvSpPr>
          <p:cNvPr id="5" name="Rectangle 4"/>
          <p:cNvSpPr/>
          <p:nvPr/>
        </p:nvSpPr>
        <p:spPr>
          <a:xfrm>
            <a:off x="152400" y="13919"/>
            <a:ext cx="8839200" cy="5755422"/>
          </a:xfrm>
          <a:prstGeom prst="rect">
            <a:avLst/>
          </a:prstGeom>
        </p:spPr>
        <p:txBody>
          <a:bodyPr wrap="square">
            <a:spAutoFit/>
          </a:bodyPr>
          <a:lstStyle/>
          <a:p>
            <a:r>
              <a:rPr lang="en-US" sz="4800" b="1" dirty="0">
                <a:latin typeface="+mj-lt"/>
              </a:rPr>
              <a:t>LEADERSHIP </a:t>
            </a:r>
            <a:r>
              <a:rPr lang="en-US" sz="4000" b="1" dirty="0">
                <a:latin typeface="+mj-lt"/>
              </a:rPr>
              <a:t> </a:t>
            </a:r>
            <a:r>
              <a:rPr lang="en-US" sz="2400" dirty="0">
                <a:latin typeface="+mj-lt"/>
              </a:rPr>
              <a:t> </a:t>
            </a:r>
          </a:p>
          <a:p>
            <a:r>
              <a:rPr lang="en-US" sz="3200" dirty="0">
                <a:latin typeface="+mj-lt"/>
              </a:rPr>
              <a:t>	190  We're supposed to represent God and Eternal Life. There's only one form of Eternal Life, and that's God. And we are products of His, because we're genes of His Spirit. </a:t>
            </a:r>
          </a:p>
          <a:p>
            <a:r>
              <a:rPr lang="en-US" sz="3200" dirty="0">
                <a:latin typeface="+mj-lt"/>
              </a:rPr>
              <a:t>	Then we should conduct </a:t>
            </a:r>
            <a:r>
              <a:rPr lang="en-US" sz="3200" dirty="0" err="1">
                <a:latin typeface="+mj-lt"/>
              </a:rPr>
              <a:t>ourself</a:t>
            </a:r>
            <a:r>
              <a:rPr lang="en-US" sz="3200" dirty="0">
                <a:latin typeface="+mj-lt"/>
              </a:rPr>
              <a:t>, women and men, like the Bible said for us to do; Christian gentlemen, sons and daughters of God, </a:t>
            </a:r>
            <a:r>
              <a:rPr lang="en-US" sz="3200" dirty="0" err="1">
                <a:latin typeface="+mj-lt"/>
              </a:rPr>
              <a:t>borned</a:t>
            </a:r>
            <a:r>
              <a:rPr lang="en-US" sz="3200" dirty="0">
                <a:latin typeface="+mj-lt"/>
              </a:rPr>
              <a:t> of the Spirit of God, manifesting the Light in our days and scattering It.</a:t>
            </a:r>
          </a:p>
          <a:p>
            <a:pPr algn="r"/>
            <a:r>
              <a:rPr lang="en-US" sz="3200" dirty="0">
                <a:latin typeface="+mj-lt"/>
              </a:rPr>
              <a:t>65-1207</a:t>
            </a:r>
          </a:p>
        </p:txBody>
      </p:sp>
    </p:spTree>
    <p:extLst>
      <p:ext uri="{BB962C8B-B14F-4D97-AF65-F5344CB8AC3E}">
        <p14:creationId xmlns:p14="http://schemas.microsoft.com/office/powerpoint/2010/main" val="368402610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71CAE1-8B65-498C-A3BB-6B58E827C8B5}"/>
              </a:ext>
            </a:extLst>
          </p:cNvPr>
          <p:cNvSpPr>
            <a:spLocks noGrp="1"/>
          </p:cNvSpPr>
          <p:nvPr>
            <p:ph type="dt" sz="half" idx="10"/>
          </p:nvPr>
        </p:nvSpPr>
        <p:spPr/>
        <p:txBody>
          <a:bodyPr/>
          <a:lstStyle/>
          <a:p>
            <a:r>
              <a:rPr lang="en-US"/>
              <a:t>07/21/19</a:t>
            </a:r>
          </a:p>
        </p:txBody>
      </p:sp>
      <p:sp>
        <p:nvSpPr>
          <p:cNvPr id="3" name="Footer Placeholder 2">
            <a:extLst>
              <a:ext uri="{FF2B5EF4-FFF2-40B4-BE49-F238E27FC236}">
                <a16:creationId xmlns:a16="http://schemas.microsoft.com/office/drawing/2014/main" id="{0FF96DE9-9058-4D78-9373-DF81AD055C09}"/>
              </a:ext>
            </a:extLst>
          </p:cNvPr>
          <p:cNvSpPr>
            <a:spLocks noGrp="1"/>
          </p:cNvSpPr>
          <p:nvPr>
            <p:ph type="ftr" sz="quarter" idx="11"/>
          </p:nvPr>
        </p:nvSpPr>
        <p:spPr/>
        <p:txBody>
          <a:bodyPr/>
          <a:lstStyle/>
          <a:p>
            <a:r>
              <a:rPr lang="en-US"/>
              <a:t>Hope &amp; Trust</a:t>
            </a:r>
          </a:p>
        </p:txBody>
      </p:sp>
      <p:sp>
        <p:nvSpPr>
          <p:cNvPr id="4" name="Slide Number Placeholder 3">
            <a:extLst>
              <a:ext uri="{FF2B5EF4-FFF2-40B4-BE49-F238E27FC236}">
                <a16:creationId xmlns:a16="http://schemas.microsoft.com/office/drawing/2014/main" id="{72B75F13-3983-4BB3-9512-48DA68D1FC7C}"/>
              </a:ext>
            </a:extLst>
          </p:cNvPr>
          <p:cNvSpPr>
            <a:spLocks noGrp="1"/>
          </p:cNvSpPr>
          <p:nvPr>
            <p:ph type="sldNum" sz="quarter" idx="12"/>
          </p:nvPr>
        </p:nvSpPr>
        <p:spPr/>
        <p:txBody>
          <a:bodyPr/>
          <a:lstStyle/>
          <a:p>
            <a:fld id="{299542E4-2CCF-42F6-9D92-ED568035133D}" type="slidenum">
              <a:rPr lang="en-US" smtClean="0"/>
              <a:t>9</a:t>
            </a:fld>
            <a:endParaRPr lang="en-US"/>
          </a:p>
        </p:txBody>
      </p:sp>
      <p:sp>
        <p:nvSpPr>
          <p:cNvPr id="5" name="Rectangle 4">
            <a:extLst>
              <a:ext uri="{FF2B5EF4-FFF2-40B4-BE49-F238E27FC236}">
                <a16:creationId xmlns:a16="http://schemas.microsoft.com/office/drawing/2014/main" id="{DB3197C7-A341-401A-B547-CE9E92788E42}"/>
              </a:ext>
            </a:extLst>
          </p:cNvPr>
          <p:cNvSpPr/>
          <p:nvPr/>
        </p:nvSpPr>
        <p:spPr>
          <a:xfrm>
            <a:off x="-76200" y="76200"/>
            <a:ext cx="8991600" cy="6454909"/>
          </a:xfrm>
          <a:prstGeom prst="rect">
            <a:avLst/>
          </a:prstGeom>
        </p:spPr>
        <p:txBody>
          <a:bodyPr wrap="square">
            <a:spAutoFit/>
          </a:bodyPr>
          <a:lstStyle/>
          <a:p>
            <a:pPr marL="457200" marR="0">
              <a:lnSpc>
                <a:spcPct val="107000"/>
              </a:lnSpc>
              <a:spcBef>
                <a:spcPts val="0"/>
              </a:spcBef>
              <a:spcAft>
                <a:spcPts val="0"/>
              </a:spcAft>
            </a:pPr>
            <a:r>
              <a:rPr lang="en-US" sz="3600" b="1" dirty="0">
                <a:latin typeface="Cambria" panose="02040503050406030204" pitchFamily="18" charset="0"/>
                <a:ea typeface="Calibri" panose="020F0502020204030204" pitchFamily="34" charset="0"/>
                <a:cs typeface="Times New Roman" panose="02020603050405020304" pitchFamily="18" charset="0"/>
              </a:rPr>
              <a:t>IS.YOUR.LIFE.WORTHY.OF.THE.GOSPEL</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r>
              <a:rPr lang="en-US" sz="3200" dirty="0">
                <a:latin typeface="Cambria" panose="02040503050406030204" pitchFamily="18" charset="0"/>
                <a:ea typeface="Calibri" panose="020F0502020204030204" pitchFamily="34" charset="0"/>
                <a:cs typeface="Times New Roman" panose="02020603050405020304" pitchFamily="18" charset="0"/>
              </a:rPr>
              <a:t>158  When He came into the world, when there was more, as much unbelief in the world right then as there ever was, it didn't even slow Him up. He went right on preaching just the same, and healing just the same. </a:t>
            </a:r>
          </a:p>
          <a:p>
            <a:pPr marL="457200" marR="0" indent="457200">
              <a:lnSpc>
                <a:spcPct val="107000"/>
              </a:lnSpc>
              <a:spcBef>
                <a:spcPts val="0"/>
              </a:spcBef>
              <a:spcAft>
                <a:spcPts val="0"/>
              </a:spcAft>
            </a:pPr>
            <a:r>
              <a:rPr lang="en-US" sz="3200" dirty="0">
                <a:latin typeface="Cambria" panose="02040503050406030204" pitchFamily="18" charset="0"/>
                <a:ea typeface="Calibri" panose="020F0502020204030204" pitchFamily="34" charset="0"/>
                <a:cs typeface="Times New Roman" panose="02020603050405020304" pitchFamily="18" charset="0"/>
              </a:rPr>
              <a:t>Never bothered Him. There was critics. </a:t>
            </a:r>
            <a:r>
              <a:rPr lang="en-US" sz="3200" dirty="0">
                <a:solidFill>
                  <a:srgbClr val="FFFF00"/>
                </a:solidFill>
                <a:latin typeface="Cambria" panose="02040503050406030204" pitchFamily="18" charset="0"/>
                <a:ea typeface="Calibri" panose="020F0502020204030204" pitchFamily="34" charset="0"/>
                <a:cs typeface="Times New Roman" panose="02020603050405020304" pitchFamily="18" charset="0"/>
              </a:rPr>
              <a:t>The Man was criticized from the time He was a baby until He died on the cross. </a:t>
            </a:r>
            <a:r>
              <a:rPr lang="en-US" sz="3200" dirty="0">
                <a:latin typeface="Cambria" panose="02040503050406030204" pitchFamily="18" charset="0"/>
                <a:ea typeface="Calibri" panose="020F0502020204030204" pitchFamily="34" charset="0"/>
                <a:cs typeface="Times New Roman" panose="02020603050405020304" pitchFamily="18" charset="0"/>
              </a:rPr>
              <a:t>Did it stop Him? No, sir. </a:t>
            </a:r>
            <a:r>
              <a:rPr lang="en-US" sz="3200" dirty="0">
                <a:solidFill>
                  <a:srgbClr val="FFFF00"/>
                </a:solidFill>
                <a:latin typeface="Cambria" panose="02040503050406030204" pitchFamily="18" charset="0"/>
                <a:ea typeface="Calibri" panose="020F0502020204030204" pitchFamily="34" charset="0"/>
                <a:cs typeface="Times New Roman" panose="02020603050405020304" pitchFamily="18" charset="0"/>
              </a:rPr>
              <a:t>What was His goal? "</a:t>
            </a:r>
            <a:r>
              <a:rPr lang="en-US" sz="3200" i="1" dirty="0">
                <a:solidFill>
                  <a:srgbClr val="FFFF00"/>
                </a:solidFill>
                <a:latin typeface="Cambria" panose="02040503050406030204" pitchFamily="18" charset="0"/>
                <a:ea typeface="Calibri" panose="020F0502020204030204" pitchFamily="34" charset="0"/>
                <a:cs typeface="Times New Roman" panose="02020603050405020304" pitchFamily="18" charset="0"/>
              </a:rPr>
              <a:t>Always do that which the Father has written. Always do which pleased Him.“							</a:t>
            </a:r>
            <a:r>
              <a:rPr lang="en-US" sz="3200" dirty="0">
                <a:latin typeface="Cambria" panose="02040503050406030204" pitchFamily="18" charset="0"/>
                <a:ea typeface="Calibri" panose="020F0502020204030204" pitchFamily="34" charset="0"/>
                <a:cs typeface="Times New Roman" panose="02020603050405020304" pitchFamily="18" charset="0"/>
              </a:rPr>
              <a:t>63-0630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6228104"/>
      </p:ext>
    </p:extLst>
  </p:cSld>
  <p:clrMapOvr>
    <a:masterClrMapping/>
  </p:clrMapOvr>
  <p:transition spd="slow">
    <p:wipe/>
  </p:transition>
</p:sld>
</file>

<file path=ppt/theme/theme1.xml><?xml version="1.0" encoding="utf-8"?>
<a:theme xmlns:a="http://schemas.openxmlformats.org/drawingml/2006/main" name="Woodgrain 16x9">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C20563B-C646-42AF-9D0D-76DF086793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Woodgrain nature presentation (widescreen)</Template>
  <TotalTime>0</TotalTime>
  <Words>413</Words>
  <Application>Microsoft Office PowerPoint</Application>
  <PresentationFormat>On-screen Show (4:3)</PresentationFormat>
  <Paragraphs>97</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Cambria</vt:lpstr>
      <vt:lpstr>Century</vt:lpstr>
      <vt:lpstr>Woodgrain 16x9</vt:lpstr>
      <vt:lpstr>The Christian Personality  The Simple End Time Faith</vt:lpstr>
      <vt:lpstr>Birthdays, Anniversaries &amp; Things You Just Need to Know</vt:lpstr>
      <vt:lpstr>PowerPoint Presentation</vt:lpstr>
      <vt:lpstr>PowerPoint Presentation</vt:lpstr>
      <vt:lpstr>PowerPoint Presentation</vt:lpstr>
      <vt:lpstr>PowerPoint Presentation</vt:lpstr>
      <vt:lpstr>Kings &amp; Priests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2015-03-15T19:26:46Z</dcterms:created>
  <dcterms:modified xsi:type="dcterms:W3CDTF">2019-07-28T14:57:37Z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TC028011159991</vt:lpwstr>
  </property>
</Properties>
</file>