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7" r:id="rId1"/>
  </p:sldMasterIdLst>
  <p:notesMasterIdLst>
    <p:notesMasterId r:id="rId29"/>
  </p:notesMasterIdLst>
  <p:sldIdLst>
    <p:sldId id="256" r:id="rId2"/>
    <p:sldId id="258" r:id="rId3"/>
    <p:sldId id="259" r:id="rId4"/>
    <p:sldId id="261"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867"/>
    <p:restoredTop sz="93382"/>
  </p:normalViewPr>
  <p:slideViewPr>
    <p:cSldViewPr snapToGrid="0" snapToObjects="1">
      <p:cViewPr varScale="1">
        <p:scale>
          <a:sx n="50" d="100"/>
          <a:sy n="50" d="100"/>
        </p:scale>
        <p:origin x="176" y="9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3F9B3-0E12-D64F-AA39-4EB45F5F84B0}" type="datetimeFigureOut">
              <a:rPr lang="en-US" smtClean="0"/>
              <a:t>7/14/19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991757-A3A4-8143-911C-1FBD46642F57}" type="slidenum">
              <a:rPr lang="en-US" smtClean="0"/>
              <a:t>‹#›</a:t>
            </a:fld>
            <a:endParaRPr lang="en-US"/>
          </a:p>
        </p:txBody>
      </p:sp>
    </p:spTree>
    <p:extLst>
      <p:ext uri="{BB962C8B-B14F-4D97-AF65-F5344CB8AC3E}">
        <p14:creationId xmlns:p14="http://schemas.microsoft.com/office/powerpoint/2010/main" val="1409000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AAD347D-5ACD-4C99-B74B-A9C85AD731AF}" type="datetimeFigureOut">
              <a:rPr lang="en-US" smtClean="0"/>
              <a:t>7/14/19</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57F1E4F-1CFF-5643-939E-02111984F56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7/14/19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7/14/19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7/14/19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7/14/19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7/14/19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7/14/19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7/14/19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7/14/19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7/14/19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7/14/19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AAD347D-5ACD-4C99-B74B-A9C85AD731AF}" type="datetimeFigureOut">
              <a:rPr lang="en-US" smtClean="0"/>
              <a:t>7/14/19</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01195981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Realized Potential of Possession</a:t>
            </a:r>
            <a:endParaRPr lang="en-US" dirty="0"/>
          </a:p>
        </p:txBody>
      </p:sp>
      <p:sp>
        <p:nvSpPr>
          <p:cNvPr id="3" name="Subtitle 2"/>
          <p:cNvSpPr>
            <a:spLocks noGrp="1"/>
          </p:cNvSpPr>
          <p:nvPr>
            <p:ph type="subTitle" idx="1"/>
          </p:nvPr>
        </p:nvSpPr>
        <p:spPr/>
        <p:txBody>
          <a:bodyPr>
            <a:normAutofit/>
          </a:bodyPr>
          <a:lstStyle/>
          <a:p>
            <a:r>
              <a:rPr lang="en-US" sz="3200" dirty="0" smtClean="0"/>
              <a:t>Joel 2:23-27</a:t>
            </a:r>
            <a:endParaRPr lang="en-US" sz="3200" dirty="0"/>
          </a:p>
        </p:txBody>
      </p:sp>
    </p:spTree>
    <p:extLst>
      <p:ext uri="{BB962C8B-B14F-4D97-AF65-F5344CB8AC3E}">
        <p14:creationId xmlns:p14="http://schemas.microsoft.com/office/powerpoint/2010/main" val="1178978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Autofit/>
          </a:bodyPr>
          <a:lstStyle/>
          <a:p>
            <a:r>
              <a:rPr lang="en-US" sz="3200" dirty="0"/>
              <a:t/>
            </a:r>
            <a:br>
              <a:rPr lang="en-US" sz="3200" dirty="0"/>
            </a:br>
            <a:r>
              <a:rPr lang="en-US" sz="3200" u="sng" dirty="0" smtClean="0"/>
              <a:t>62-0711 </a:t>
            </a:r>
            <a:r>
              <a:rPr lang="en-US" sz="3200" u="sng" dirty="0"/>
              <a:t>- Hear Ye Him</a:t>
            </a:r>
            <a:endParaRPr lang="en-US" sz="3200" dirty="0"/>
          </a:p>
          <a:p>
            <a:r>
              <a:rPr lang="en-US" sz="3200" dirty="0"/>
              <a:t>80 Pentecost has stayed in the wilderness today, the same thing wandering around and around the same hill. Did you ever think what they did? Married the young, buried the old, kissed the babies, and raised crops, and prospered.</a:t>
            </a:r>
            <a:r>
              <a:rPr lang="en-US" sz="3200" b="1" u="sng" dirty="0"/>
              <a:t> </a:t>
            </a:r>
            <a:r>
              <a:rPr lang="en-US" sz="3200" b="1" u="sng" dirty="0">
                <a:solidFill>
                  <a:srgbClr val="FFFF00"/>
                </a:solidFill>
              </a:rPr>
              <a:t>And that’s all right. But, brother, there’s a promised land yonder, where all things are possible to him that believes.</a:t>
            </a:r>
            <a:r>
              <a:rPr lang="en-US" sz="3200" dirty="0">
                <a:solidFill>
                  <a:srgbClr val="FFFF00"/>
                </a:solidFill>
              </a:rPr>
              <a:t> </a:t>
            </a:r>
            <a:r>
              <a:rPr lang="en-US" sz="3200" dirty="0"/>
              <a:t>Every promise in the Book belongs to the church. </a:t>
            </a:r>
            <a:r>
              <a:rPr lang="en-US" sz="3200" u="sng" dirty="0"/>
              <a:t>Christ is the Word to come into the heart of a person and manifest that Word.</a:t>
            </a:r>
            <a:r>
              <a:rPr lang="en-US" sz="3200" dirty="0"/>
              <a:t> See?</a:t>
            </a:r>
            <a:endParaRPr lang="en-US" sz="4000" dirty="0">
              <a:solidFill>
                <a:schemeClr val="tx1"/>
              </a:solidFill>
            </a:endParaRPr>
          </a:p>
        </p:txBody>
      </p:sp>
    </p:spTree>
    <p:extLst>
      <p:ext uri="{BB962C8B-B14F-4D97-AF65-F5344CB8AC3E}">
        <p14:creationId xmlns:p14="http://schemas.microsoft.com/office/powerpoint/2010/main" val="103520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Autofit/>
          </a:bodyPr>
          <a:lstStyle/>
          <a:p>
            <a:r>
              <a:rPr lang="en-US" sz="3200" dirty="0"/>
              <a:t/>
            </a:r>
            <a:br>
              <a:rPr lang="en-US" sz="3200" dirty="0"/>
            </a:br>
            <a:r>
              <a:rPr lang="en-US" sz="3200" u="sng" dirty="0" smtClean="0"/>
              <a:t>62-0711 </a:t>
            </a:r>
            <a:r>
              <a:rPr lang="en-US" sz="3200" u="sng" dirty="0"/>
              <a:t>- Hear Ye Him</a:t>
            </a:r>
            <a:endParaRPr lang="en-US" sz="3200" dirty="0"/>
          </a:p>
          <a:p>
            <a:r>
              <a:rPr lang="en-US" sz="3200" dirty="0"/>
              <a:t>80 Pentecost has stayed in the wilderness today, the same thing wandering around and around the same hill. Did you ever think what they did? Married the young, buried the old, kissed the babies, and raised crops, and prospered.</a:t>
            </a:r>
            <a:r>
              <a:rPr lang="en-US" sz="3200" b="1" u="sng" dirty="0"/>
              <a:t> </a:t>
            </a:r>
            <a:r>
              <a:rPr lang="en-US" sz="3200" b="1" u="sng" dirty="0">
                <a:solidFill>
                  <a:srgbClr val="FFFF00"/>
                </a:solidFill>
              </a:rPr>
              <a:t>And that’s all right. But, brother, there’s a promised land yonder, where all things are possible to him that believes.</a:t>
            </a:r>
            <a:r>
              <a:rPr lang="en-US" sz="3200" dirty="0">
                <a:solidFill>
                  <a:srgbClr val="FFFF00"/>
                </a:solidFill>
              </a:rPr>
              <a:t> </a:t>
            </a:r>
            <a:r>
              <a:rPr lang="en-US" sz="3200" dirty="0"/>
              <a:t>Every promise in the Book belongs to the church. </a:t>
            </a:r>
            <a:r>
              <a:rPr lang="en-US" sz="3200" u="sng" dirty="0"/>
              <a:t>Christ is the Word to come into the heart of a person and manifest that Word.</a:t>
            </a:r>
            <a:r>
              <a:rPr lang="en-US" sz="3200" dirty="0"/>
              <a:t> See?</a:t>
            </a:r>
            <a:endParaRPr lang="en-US" sz="4000" dirty="0">
              <a:solidFill>
                <a:schemeClr val="tx1"/>
              </a:solidFill>
            </a:endParaRPr>
          </a:p>
        </p:txBody>
      </p:sp>
    </p:spTree>
    <p:extLst>
      <p:ext uri="{BB962C8B-B14F-4D97-AF65-F5344CB8AC3E}">
        <p14:creationId xmlns:p14="http://schemas.microsoft.com/office/powerpoint/2010/main" val="638724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Autofit/>
          </a:bodyPr>
          <a:lstStyle/>
          <a:p>
            <a:r>
              <a:rPr lang="en-US" sz="3200" dirty="0">
                <a:solidFill>
                  <a:schemeClr val="tx1"/>
                </a:solidFill>
              </a:rPr>
              <a:t>Genesis 12:7, “</a:t>
            </a:r>
            <a:r>
              <a:rPr lang="en-US" sz="3200" i="1" dirty="0">
                <a:solidFill>
                  <a:schemeClr val="tx1"/>
                </a:solidFill>
              </a:rPr>
              <a:t>And the LORD appeared unto Abram, and said, Unto </a:t>
            </a:r>
            <a:r>
              <a:rPr lang="en-US" sz="3200" i="1" u="sng" dirty="0">
                <a:solidFill>
                  <a:schemeClr val="tx1"/>
                </a:solidFill>
              </a:rPr>
              <a:t>thy seed</a:t>
            </a:r>
            <a:r>
              <a:rPr lang="en-US" sz="3200" i="1" dirty="0">
                <a:solidFill>
                  <a:schemeClr val="tx1"/>
                </a:solidFill>
              </a:rPr>
              <a:t> will I give this land: and there </a:t>
            </a:r>
            <a:r>
              <a:rPr lang="en-US" sz="3200" i="1" dirty="0" err="1">
                <a:solidFill>
                  <a:schemeClr val="tx1"/>
                </a:solidFill>
              </a:rPr>
              <a:t>builded</a:t>
            </a:r>
            <a:r>
              <a:rPr lang="en-US" sz="3200" i="1" dirty="0">
                <a:solidFill>
                  <a:schemeClr val="tx1"/>
                </a:solidFill>
              </a:rPr>
              <a:t> he an altar </a:t>
            </a:r>
            <a:r>
              <a:rPr lang="en-US" sz="3200" i="1" dirty="0" smtClean="0">
                <a:solidFill>
                  <a:schemeClr val="tx1"/>
                </a:solidFill>
              </a:rPr>
              <a:t>unto </a:t>
            </a:r>
            <a:r>
              <a:rPr lang="en-US" sz="3200" i="1" dirty="0">
                <a:solidFill>
                  <a:schemeClr val="tx1"/>
                </a:solidFill>
              </a:rPr>
              <a:t>the LORD, who appeared unto him</a:t>
            </a:r>
            <a:r>
              <a:rPr lang="en-US" sz="3200" i="1" dirty="0" smtClean="0">
                <a:solidFill>
                  <a:schemeClr val="tx1"/>
                </a:solidFill>
              </a:rPr>
              <a:t>.</a:t>
            </a:r>
            <a:r>
              <a:rPr lang="en-US" sz="3200" dirty="0" smtClean="0">
                <a:solidFill>
                  <a:schemeClr val="tx1"/>
                </a:solidFill>
              </a:rPr>
              <a:t>”</a:t>
            </a:r>
          </a:p>
          <a:p>
            <a:endParaRPr lang="en-US" sz="3200" dirty="0">
              <a:solidFill>
                <a:schemeClr val="tx1"/>
              </a:solidFill>
            </a:endParaRPr>
          </a:p>
          <a:p>
            <a:r>
              <a:rPr lang="en-US" sz="3200" dirty="0">
                <a:solidFill>
                  <a:schemeClr val="tx1"/>
                </a:solidFill>
              </a:rPr>
              <a:t>Numbers 33:53, “</a:t>
            </a:r>
            <a:r>
              <a:rPr lang="en-US" sz="3200" i="1" dirty="0">
                <a:solidFill>
                  <a:schemeClr val="tx1"/>
                </a:solidFill>
              </a:rPr>
              <a:t>And ye shall dispossess the inhabitants of the land, and dwell therein: for I have given you the land to possess it.</a:t>
            </a:r>
            <a:r>
              <a:rPr lang="en-US" sz="3200" dirty="0">
                <a:solidFill>
                  <a:schemeClr val="tx1"/>
                </a:solidFill>
              </a:rPr>
              <a:t>”</a:t>
            </a:r>
            <a:endParaRPr lang="en-US" sz="3200" dirty="0">
              <a:solidFill>
                <a:schemeClr val="tx1"/>
              </a:solidFill>
            </a:endParaRPr>
          </a:p>
          <a:p>
            <a:r>
              <a:rPr lang="en-US" sz="3200" dirty="0">
                <a:solidFill>
                  <a:schemeClr val="tx1"/>
                </a:solidFill>
              </a:rPr>
              <a:t/>
            </a:r>
            <a:br>
              <a:rPr lang="en-US" sz="3200" dirty="0">
                <a:solidFill>
                  <a:schemeClr val="tx1"/>
                </a:solidFill>
              </a:rPr>
            </a:br>
            <a:r>
              <a:rPr lang="en-US" sz="3200" dirty="0" err="1">
                <a:solidFill>
                  <a:schemeClr val="tx1"/>
                </a:solidFill>
              </a:rPr>
              <a:t>Deuteronmoy</a:t>
            </a:r>
            <a:r>
              <a:rPr lang="en-US" sz="3200" dirty="0">
                <a:solidFill>
                  <a:schemeClr val="tx1"/>
                </a:solidFill>
              </a:rPr>
              <a:t> 1:8, “</a:t>
            </a:r>
            <a:r>
              <a:rPr lang="en-US" sz="3200" i="1" dirty="0">
                <a:solidFill>
                  <a:schemeClr val="tx1"/>
                </a:solidFill>
              </a:rPr>
              <a:t>Behold, I have set the land before you: go in and possess the land which the LORD </a:t>
            </a:r>
            <a:r>
              <a:rPr lang="en-US" sz="3200" i="1" dirty="0" err="1">
                <a:solidFill>
                  <a:schemeClr val="tx1"/>
                </a:solidFill>
              </a:rPr>
              <a:t>sware</a:t>
            </a:r>
            <a:r>
              <a:rPr lang="en-US" sz="3200" i="1" dirty="0">
                <a:solidFill>
                  <a:schemeClr val="tx1"/>
                </a:solidFill>
              </a:rPr>
              <a:t> unto your fathers, Abraham, Isaac, and Jacob, to give unto them and to their seed after them.</a:t>
            </a:r>
            <a:r>
              <a:rPr lang="en-US" sz="3200" dirty="0">
                <a:solidFill>
                  <a:schemeClr val="tx1"/>
                </a:solidFill>
              </a:rPr>
              <a:t>” </a:t>
            </a:r>
            <a:endParaRPr lang="en-US" sz="3200" dirty="0" smtClean="0">
              <a:solidFill>
                <a:schemeClr val="tx1"/>
              </a:solidFill>
            </a:endParaRPr>
          </a:p>
          <a:p>
            <a:endParaRPr lang="en-US" sz="3200" dirty="0">
              <a:solidFill>
                <a:schemeClr val="tx1"/>
              </a:solidFill>
            </a:endParaRPr>
          </a:p>
          <a:p>
            <a:endParaRPr lang="en-US" sz="4000" dirty="0">
              <a:solidFill>
                <a:schemeClr val="tx1"/>
              </a:solidFill>
            </a:endParaRPr>
          </a:p>
        </p:txBody>
      </p:sp>
    </p:spTree>
    <p:extLst>
      <p:ext uri="{BB962C8B-B14F-4D97-AF65-F5344CB8AC3E}">
        <p14:creationId xmlns:p14="http://schemas.microsoft.com/office/powerpoint/2010/main" val="10503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Autofit/>
          </a:bodyPr>
          <a:lstStyle/>
          <a:p>
            <a:r>
              <a:rPr lang="en-US" sz="3200" u="sng" dirty="0">
                <a:solidFill>
                  <a:schemeClr val="tx1"/>
                </a:solidFill>
              </a:rPr>
              <a:t>61-0226 - Jehovah-Jireh</a:t>
            </a:r>
            <a:endParaRPr lang="en-US" sz="3200" b="1" u="sng" dirty="0" smtClean="0">
              <a:solidFill>
                <a:schemeClr val="tx1"/>
              </a:solidFill>
            </a:endParaRPr>
          </a:p>
          <a:p>
            <a:r>
              <a:rPr lang="en-US" sz="3200" b="1" u="sng" dirty="0" smtClean="0">
                <a:solidFill>
                  <a:schemeClr val="tx1"/>
                </a:solidFill>
              </a:rPr>
              <a:t>If </a:t>
            </a:r>
            <a:r>
              <a:rPr lang="en-US" sz="3200" b="1" u="sng" dirty="0">
                <a:solidFill>
                  <a:schemeClr val="tx1"/>
                </a:solidFill>
              </a:rPr>
              <a:t>we are Abraham’s seed there’s nothing will stagger us away from the promise of God</a:t>
            </a:r>
            <a:r>
              <a:rPr lang="en-US" sz="3200" dirty="0">
                <a:solidFill>
                  <a:schemeClr val="tx1"/>
                </a:solidFill>
              </a:rPr>
              <a:t>. No matter what comes up, or who says different, Abraham’s seed will never leave that promise, if you are Abraham’s seed. But if you waver, and get away, and say, “Well, I didn’t get it. I… It must been for another generation. </a:t>
            </a:r>
            <a:r>
              <a:rPr lang="en-US" sz="3200" b="1" u="sng" dirty="0">
                <a:solidFill>
                  <a:schemeClr val="tx1"/>
                </a:solidFill>
              </a:rPr>
              <a:t>It just don’t work on me.” That’s not Abraham’s seed. Then there’s something wrong with your experience</a:t>
            </a:r>
            <a:r>
              <a:rPr lang="en-US" sz="3200" dirty="0">
                <a:solidFill>
                  <a:schemeClr val="tx1"/>
                </a:solidFill>
              </a:rPr>
              <a:t>. 24 God makes a promise, God has to keep that promise. If He doesn’t keep that promise, then He’s not God. </a:t>
            </a:r>
            <a:r>
              <a:rPr lang="en-US" sz="3200" b="1" u="sng" dirty="0">
                <a:solidFill>
                  <a:srgbClr val="FFFF00"/>
                </a:solidFill>
              </a:rPr>
              <a:t>But if He keeps that promise, the only way it can live is by your faith making it live.</a:t>
            </a:r>
            <a:r>
              <a:rPr lang="en-US" sz="3200" dirty="0">
                <a:solidFill>
                  <a:srgbClr val="FFFF00"/>
                </a:solidFill>
              </a:rPr>
              <a:t> </a:t>
            </a:r>
            <a:endParaRPr lang="en-US" sz="3200" dirty="0">
              <a:solidFill>
                <a:srgbClr val="FFFF00"/>
              </a:solidFill>
            </a:endParaRPr>
          </a:p>
        </p:txBody>
      </p:sp>
    </p:spTree>
    <p:extLst>
      <p:ext uri="{BB962C8B-B14F-4D97-AF65-F5344CB8AC3E}">
        <p14:creationId xmlns:p14="http://schemas.microsoft.com/office/powerpoint/2010/main" val="648059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Autofit/>
          </a:bodyPr>
          <a:lstStyle/>
          <a:p>
            <a:r>
              <a:rPr lang="en-US" sz="3600" u="sng" dirty="0">
                <a:solidFill>
                  <a:schemeClr val="tx1"/>
                </a:solidFill>
              </a:rPr>
              <a:t>65-0117 - A Paradox</a:t>
            </a:r>
            <a:endParaRPr lang="en-US" sz="3600" dirty="0">
              <a:solidFill>
                <a:schemeClr val="tx1"/>
              </a:solidFill>
            </a:endParaRPr>
          </a:p>
          <a:p>
            <a:r>
              <a:rPr lang="en-US" sz="3600" dirty="0">
                <a:solidFill>
                  <a:schemeClr val="tx1"/>
                </a:solidFill>
              </a:rPr>
              <a:t>81 Joshua here is a type of the last-day ministry. See? ….And Joshua is the same word as Jesus, “Jehovah-</a:t>
            </a:r>
            <a:r>
              <a:rPr lang="en-US" sz="3600" dirty="0" err="1">
                <a:solidFill>
                  <a:schemeClr val="tx1"/>
                </a:solidFill>
              </a:rPr>
              <a:t>saviour</a:t>
            </a:r>
            <a:r>
              <a:rPr lang="en-US" sz="3600" dirty="0">
                <a:solidFill>
                  <a:schemeClr val="tx1"/>
                </a:solidFill>
              </a:rPr>
              <a:t>,” that took them from their wilderness into the promised land. Now I know many hold… 82 And I don’t want to disagree with the scholars, but many hold that the promised land represents Heaven. It could not represent Heaven. </a:t>
            </a:r>
            <a:r>
              <a:rPr lang="en-US" sz="3600" b="1" u="sng" dirty="0">
                <a:solidFill>
                  <a:srgbClr val="FFFF00"/>
                </a:solidFill>
              </a:rPr>
              <a:t>It could not, because they had wars, and troubles, and </a:t>
            </a:r>
            <a:r>
              <a:rPr lang="en-US" sz="3600" b="1" u="sng" dirty="0" err="1">
                <a:solidFill>
                  <a:srgbClr val="FFFF00"/>
                </a:solidFill>
              </a:rPr>
              <a:t>flustration</a:t>
            </a:r>
            <a:r>
              <a:rPr lang="en-US" sz="3600" b="1" u="sng" dirty="0">
                <a:solidFill>
                  <a:srgbClr val="FFFF00"/>
                </a:solidFill>
              </a:rPr>
              <a:t>, and everything, in the promised land.</a:t>
            </a:r>
            <a:endParaRPr lang="en-US" sz="3600" dirty="0">
              <a:solidFill>
                <a:srgbClr val="FFFF00"/>
              </a:solidFill>
            </a:endParaRPr>
          </a:p>
        </p:txBody>
      </p:sp>
    </p:spTree>
    <p:extLst>
      <p:ext uri="{BB962C8B-B14F-4D97-AF65-F5344CB8AC3E}">
        <p14:creationId xmlns:p14="http://schemas.microsoft.com/office/powerpoint/2010/main" val="2033526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Autofit/>
          </a:bodyPr>
          <a:lstStyle/>
          <a:p>
            <a:r>
              <a:rPr lang="en-US" sz="4000" u="sng" dirty="0">
                <a:solidFill>
                  <a:schemeClr val="tx1"/>
                </a:solidFill>
              </a:rPr>
              <a:t>59-0417 - Jehovah-Jireh</a:t>
            </a:r>
            <a:endParaRPr lang="en-US" sz="4000" dirty="0">
              <a:solidFill>
                <a:schemeClr val="tx1"/>
              </a:solidFill>
            </a:endParaRPr>
          </a:p>
          <a:p>
            <a:r>
              <a:rPr lang="en-US" sz="4000" dirty="0">
                <a:solidFill>
                  <a:schemeClr val="tx1"/>
                </a:solidFill>
              </a:rPr>
              <a:t>As long as you are Abraham’s children, God swore that He’d confirm this covenant with you. You are His children. And you have a right to these things.</a:t>
            </a:r>
            <a:r>
              <a:rPr lang="en-US" sz="4000" b="1" dirty="0">
                <a:solidFill>
                  <a:schemeClr val="tx1"/>
                </a:solidFill>
              </a:rPr>
              <a:t> This is God’s blessings, the redemption blessings that are—that Christ redeemed you from these curses. </a:t>
            </a:r>
            <a:r>
              <a:rPr lang="en-US" sz="4000" b="1" dirty="0">
                <a:solidFill>
                  <a:srgbClr val="FFFF00"/>
                </a:solidFill>
              </a:rPr>
              <a:t>And they’re your privileges to have. </a:t>
            </a:r>
            <a:endParaRPr lang="en-US" sz="4000" dirty="0">
              <a:solidFill>
                <a:srgbClr val="FFFF00"/>
              </a:solidFill>
            </a:endParaRPr>
          </a:p>
        </p:txBody>
      </p:sp>
    </p:spTree>
    <p:extLst>
      <p:ext uri="{BB962C8B-B14F-4D97-AF65-F5344CB8AC3E}">
        <p14:creationId xmlns:p14="http://schemas.microsoft.com/office/powerpoint/2010/main" val="328541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Autofit/>
          </a:bodyPr>
          <a:lstStyle/>
          <a:p>
            <a:r>
              <a:rPr lang="en-US" sz="2800" u="sng" dirty="0">
                <a:solidFill>
                  <a:schemeClr val="tx1"/>
                </a:solidFill>
              </a:rPr>
              <a:t>64-0412 - A Court Trial</a:t>
            </a:r>
            <a:endParaRPr lang="en-US" sz="2800" dirty="0">
              <a:solidFill>
                <a:schemeClr val="tx1"/>
              </a:solidFill>
            </a:endParaRPr>
          </a:p>
          <a:p>
            <a:r>
              <a:rPr lang="en-US" sz="2800" dirty="0">
                <a:solidFill>
                  <a:schemeClr val="tx1"/>
                </a:solidFill>
              </a:rPr>
              <a:t>139 So Joshua said, “I stilled the people. Said, ‘I don’t care how great they seem to be, how much opposition, how much fanatically it seems! Remember, God said, when we were in Egypt, “I have given you this land. I give it to you.”’” 140 Now he isn’t just going in there, sweep it out and plaster the walls, and tell you come in and get you a Morris chair and sit down, say, “We’ll have the maids to fix the bed for you.” He don’t do it that way. You’ve…Joshua was told by God, “Everywhere the soles of your feet steps, that I’ve given you.”</a:t>
            </a:r>
            <a:r>
              <a:rPr lang="en-US" sz="2800" b="1" u="sng" dirty="0">
                <a:solidFill>
                  <a:schemeClr val="tx1"/>
                </a:solidFill>
              </a:rPr>
              <a:t> </a:t>
            </a:r>
            <a:r>
              <a:rPr lang="en-US" sz="2800" b="1" u="sng" dirty="0">
                <a:solidFill>
                  <a:srgbClr val="FFFF00"/>
                </a:solidFill>
              </a:rPr>
              <a:t>Footsteps meant possession. And every promise in the Book is to believers, but you’ve got to make footprints through It.</a:t>
            </a:r>
            <a:r>
              <a:rPr lang="en-US" sz="2800" dirty="0">
                <a:solidFill>
                  <a:srgbClr val="FFFF00"/>
                </a:solidFill>
              </a:rPr>
              <a:t> </a:t>
            </a:r>
            <a:r>
              <a:rPr lang="en-US" sz="2800" dirty="0">
                <a:solidFill>
                  <a:schemeClr val="tx1"/>
                </a:solidFill>
              </a:rPr>
              <a:t>You got to fight every inch of the way. You haven’t got no fight in you, then get out of the game.</a:t>
            </a:r>
            <a:endParaRPr lang="en-US" sz="2800" dirty="0">
              <a:solidFill>
                <a:schemeClr val="tx1"/>
              </a:solidFill>
            </a:endParaRPr>
          </a:p>
        </p:txBody>
      </p:sp>
    </p:spTree>
    <p:extLst>
      <p:ext uri="{BB962C8B-B14F-4D97-AF65-F5344CB8AC3E}">
        <p14:creationId xmlns:p14="http://schemas.microsoft.com/office/powerpoint/2010/main" val="1058718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7578" y="877711"/>
            <a:ext cx="11198578" cy="6491111"/>
          </a:xfrm>
        </p:spPr>
        <p:txBody>
          <a:bodyPr>
            <a:noAutofit/>
          </a:bodyPr>
          <a:lstStyle/>
          <a:p>
            <a:r>
              <a:rPr lang="en-US" sz="4400" dirty="0">
                <a:solidFill>
                  <a:schemeClr val="tx1"/>
                </a:solidFill>
              </a:rPr>
              <a:t>Joshua 1:2-3, “</a:t>
            </a:r>
            <a:r>
              <a:rPr lang="en-US" sz="4400" i="1" dirty="0">
                <a:solidFill>
                  <a:schemeClr val="tx1"/>
                </a:solidFill>
              </a:rPr>
              <a:t>Moses my servant is dead; now therefore arise, go over this Jordan, thou, and all this people, unto the land which I do give to them, even to the children of Israel. Every place that the sole of your foot shall tread upon, that have I given unto you, as I said unto Moses.</a:t>
            </a:r>
            <a:r>
              <a:rPr lang="en-US" sz="4400" dirty="0">
                <a:solidFill>
                  <a:schemeClr val="tx1"/>
                </a:solidFill>
              </a:rPr>
              <a:t>”</a:t>
            </a:r>
            <a:endParaRPr lang="en-US" sz="4400" dirty="0">
              <a:solidFill>
                <a:schemeClr val="tx1"/>
              </a:solidFill>
            </a:endParaRPr>
          </a:p>
        </p:txBody>
      </p:sp>
    </p:spTree>
    <p:extLst>
      <p:ext uri="{BB962C8B-B14F-4D97-AF65-F5344CB8AC3E}">
        <p14:creationId xmlns:p14="http://schemas.microsoft.com/office/powerpoint/2010/main" val="1539294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366889"/>
            <a:ext cx="11356622" cy="6491111"/>
          </a:xfrm>
        </p:spPr>
        <p:txBody>
          <a:bodyPr>
            <a:noAutofit/>
          </a:bodyPr>
          <a:lstStyle/>
          <a:p>
            <a:r>
              <a:rPr lang="en-US" sz="2800" u="sng" dirty="0">
                <a:solidFill>
                  <a:schemeClr val="tx1"/>
                </a:solidFill>
              </a:rPr>
              <a:t>62-0121E - The Marriage Of The Lamb</a:t>
            </a:r>
            <a:endParaRPr lang="en-US" sz="2800" dirty="0" smtClean="0">
              <a:solidFill>
                <a:schemeClr val="tx1"/>
              </a:solidFill>
            </a:endParaRPr>
          </a:p>
          <a:p>
            <a:r>
              <a:rPr lang="en-US" sz="3000" dirty="0" smtClean="0">
                <a:solidFill>
                  <a:schemeClr val="tx1"/>
                </a:solidFill>
              </a:rPr>
              <a:t>If </a:t>
            </a:r>
            <a:r>
              <a:rPr lang="en-US" sz="3000" dirty="0">
                <a:solidFill>
                  <a:schemeClr val="tx1"/>
                </a:solidFill>
              </a:rPr>
              <a:t>you notice, It said, “She has made herself ready.” 54 So many says, “If the Lord will take this evil spirit from me, from drinking, or from gambling, or from lying, or stealing, I’ll serve Him.” 55 But that’s up to you. See, you got to do something, too. “They that overcome shall inherit all things.” They that overcome. You have power to do it, but you must be willing to lay it down. See? “She has made Herself ready.” </a:t>
            </a:r>
            <a:r>
              <a:rPr lang="en-US" sz="3000" b="1" u="sng" dirty="0">
                <a:solidFill>
                  <a:schemeClr val="tx1"/>
                </a:solidFill>
              </a:rPr>
              <a:t>I like that Word. 56 You see, God could not push us through a little pipe, pull us out on the other end, and then saying, “Blessed is he that </a:t>
            </a:r>
            <a:r>
              <a:rPr lang="en-US" sz="3000" b="1" u="sng" dirty="0" err="1">
                <a:solidFill>
                  <a:schemeClr val="tx1"/>
                </a:solidFill>
              </a:rPr>
              <a:t>overcometh</a:t>
            </a:r>
            <a:r>
              <a:rPr lang="en-US" sz="3000" b="1" u="sng" dirty="0">
                <a:solidFill>
                  <a:schemeClr val="tx1"/>
                </a:solidFill>
              </a:rPr>
              <a:t>.” </a:t>
            </a:r>
            <a:r>
              <a:rPr lang="en-US" sz="3000" b="1" u="sng" dirty="0">
                <a:solidFill>
                  <a:srgbClr val="FFFF00"/>
                </a:solidFill>
              </a:rPr>
              <a:t>You had nothing to overcome; He just pushed you through</a:t>
            </a:r>
            <a:r>
              <a:rPr lang="en-US" sz="3000" dirty="0">
                <a:solidFill>
                  <a:srgbClr val="FFFF00"/>
                </a:solidFill>
              </a:rPr>
              <a:t>. </a:t>
            </a:r>
            <a:r>
              <a:rPr lang="en-US" sz="3000" u="sng" dirty="0">
                <a:solidFill>
                  <a:srgbClr val="FFFF00"/>
                </a:solidFill>
              </a:rPr>
              <a:t>But you’ve got to make decisions for yourself.</a:t>
            </a:r>
            <a:endParaRPr lang="en-US" sz="3000" dirty="0">
              <a:solidFill>
                <a:srgbClr val="FFFF00"/>
              </a:solidFill>
            </a:endParaRPr>
          </a:p>
        </p:txBody>
      </p:sp>
    </p:spTree>
    <p:extLst>
      <p:ext uri="{BB962C8B-B14F-4D97-AF65-F5344CB8AC3E}">
        <p14:creationId xmlns:p14="http://schemas.microsoft.com/office/powerpoint/2010/main" val="399343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366889"/>
            <a:ext cx="11356622" cy="6491111"/>
          </a:xfrm>
        </p:spPr>
        <p:txBody>
          <a:bodyPr>
            <a:noAutofit/>
          </a:bodyPr>
          <a:lstStyle/>
          <a:p>
            <a:r>
              <a:rPr lang="en-US" sz="3200" u="sng" dirty="0">
                <a:solidFill>
                  <a:schemeClr val="tx1"/>
                </a:solidFill>
              </a:rPr>
              <a:t>63-0118 - Spirit Of Truth</a:t>
            </a:r>
            <a:endParaRPr lang="en-US" sz="3200" dirty="0">
              <a:solidFill>
                <a:schemeClr val="tx1"/>
              </a:solidFill>
            </a:endParaRPr>
          </a:p>
          <a:p>
            <a:r>
              <a:rPr lang="en-US" sz="3200" dirty="0">
                <a:solidFill>
                  <a:schemeClr val="tx1"/>
                </a:solidFill>
              </a:rPr>
              <a:t>35 Now, Hebrews, the 1st chapter, said, “God in sundry times and divers manners </a:t>
            </a:r>
            <a:r>
              <a:rPr lang="en-US" sz="3200" dirty="0" err="1">
                <a:solidFill>
                  <a:schemeClr val="tx1"/>
                </a:solidFill>
              </a:rPr>
              <a:t>spake</a:t>
            </a:r>
            <a:r>
              <a:rPr lang="en-US" sz="3200" dirty="0">
                <a:solidFill>
                  <a:schemeClr val="tx1"/>
                </a:solidFill>
              </a:rPr>
              <a:t> to the fathers through the prophets, but in this last day by His Son, Christ Jesus.” See</a:t>
            </a:r>
            <a:r>
              <a:rPr lang="en-US" sz="3200" dirty="0">
                <a:solidFill>
                  <a:srgbClr val="FFFF00"/>
                </a:solidFill>
              </a:rPr>
              <a:t>? </a:t>
            </a:r>
            <a:r>
              <a:rPr lang="en-US" sz="3200" b="1" u="sng" dirty="0">
                <a:solidFill>
                  <a:srgbClr val="FFFF00"/>
                </a:solidFill>
              </a:rPr>
              <a:t>It’s the Holy Spirit taking over possession, or taking possession of the Church, to operate Christ in the Church.</a:t>
            </a:r>
            <a:r>
              <a:rPr lang="en-US" sz="3200" dirty="0">
                <a:solidFill>
                  <a:srgbClr val="FFFF00"/>
                </a:solidFill>
              </a:rPr>
              <a:t> </a:t>
            </a:r>
            <a:r>
              <a:rPr lang="en-US" sz="3200" dirty="0">
                <a:solidFill>
                  <a:schemeClr val="tx1"/>
                </a:solidFill>
              </a:rPr>
              <a:t>Then, you become as He was. He become as you was, so you could become as He was. See? He become you, that you might become Him. That, it’s—it’s above understanding. There’s no way to explain it, and don’t try it. Just accept it. He spoke It, and that settles it. Just say it’s right. Believe It. </a:t>
            </a:r>
            <a:endParaRPr lang="en-US" sz="3200" dirty="0">
              <a:solidFill>
                <a:schemeClr val="tx1"/>
              </a:solidFill>
            </a:endParaRPr>
          </a:p>
        </p:txBody>
      </p:sp>
    </p:spTree>
    <p:extLst>
      <p:ext uri="{BB962C8B-B14F-4D97-AF65-F5344CB8AC3E}">
        <p14:creationId xmlns:p14="http://schemas.microsoft.com/office/powerpoint/2010/main" val="23545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6027" y="702732"/>
            <a:ext cx="10630973" cy="5266268"/>
          </a:xfrm>
        </p:spPr>
        <p:txBody>
          <a:bodyPr>
            <a:normAutofit/>
          </a:bodyPr>
          <a:lstStyle/>
          <a:p>
            <a:r>
              <a:rPr lang="en-US" sz="4000" u="sng" dirty="0">
                <a:solidFill>
                  <a:schemeClr val="tx1">
                    <a:lumMod val="95000"/>
                  </a:schemeClr>
                </a:solidFill>
              </a:rPr>
              <a:t>62-0211 - Oneness</a:t>
            </a:r>
            <a:endParaRPr lang="en-US" sz="4000" dirty="0">
              <a:solidFill>
                <a:schemeClr val="tx1">
                  <a:lumMod val="95000"/>
                </a:schemeClr>
              </a:solidFill>
            </a:endParaRPr>
          </a:p>
          <a:p>
            <a:r>
              <a:rPr lang="en-US" sz="4000" dirty="0">
                <a:solidFill>
                  <a:schemeClr val="tx1">
                    <a:lumMod val="95000"/>
                  </a:schemeClr>
                </a:solidFill>
              </a:rPr>
              <a:t>225 If there is someone in here that’s not right with God, if there’s someone here that’s sick or afflicted…There’s handkerchiefs and things laying here, I’m going to pray over them. I don’t care what you have need of. </a:t>
            </a:r>
            <a:r>
              <a:rPr lang="en-US" sz="4000" b="1" u="sng" dirty="0">
                <a:solidFill>
                  <a:srgbClr val="FFFF00"/>
                </a:solidFill>
              </a:rPr>
              <a:t>Every promise in the Book belongs to you. It’s yours</a:t>
            </a:r>
            <a:r>
              <a:rPr lang="en-US" sz="4000" b="1" u="sng" dirty="0">
                <a:solidFill>
                  <a:schemeClr val="tx1">
                    <a:lumMod val="95000"/>
                  </a:schemeClr>
                </a:solidFill>
              </a:rPr>
              <a:t>.</a:t>
            </a:r>
            <a:endParaRPr lang="en-US" sz="4000" dirty="0">
              <a:solidFill>
                <a:schemeClr val="tx1">
                  <a:lumMod val="95000"/>
                </a:schemeClr>
              </a:solidFill>
            </a:endParaRPr>
          </a:p>
        </p:txBody>
      </p:sp>
    </p:spTree>
    <p:extLst>
      <p:ext uri="{BB962C8B-B14F-4D97-AF65-F5344CB8AC3E}">
        <p14:creationId xmlns:p14="http://schemas.microsoft.com/office/powerpoint/2010/main" val="1158217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366889"/>
            <a:ext cx="11356622" cy="6491111"/>
          </a:xfrm>
        </p:spPr>
        <p:txBody>
          <a:bodyPr>
            <a:noAutofit/>
          </a:bodyPr>
          <a:lstStyle/>
          <a:p>
            <a:r>
              <a:rPr lang="en-US" sz="3200" u="sng" dirty="0">
                <a:solidFill>
                  <a:schemeClr val="tx1"/>
                </a:solidFill>
              </a:rPr>
              <a:t>57-0519A - Hear Ye Him</a:t>
            </a:r>
            <a:endParaRPr lang="en-US" sz="3200" dirty="0">
              <a:solidFill>
                <a:schemeClr val="tx1"/>
              </a:solidFill>
            </a:endParaRPr>
          </a:p>
          <a:p>
            <a:r>
              <a:rPr lang="en-US" sz="3000" dirty="0">
                <a:solidFill>
                  <a:schemeClr val="tx1"/>
                </a:solidFill>
              </a:rPr>
              <a:t>27 Now, when that son was born into that family, he become a son, because he was </a:t>
            </a:r>
            <a:r>
              <a:rPr lang="en-US" sz="3000" dirty="0" err="1">
                <a:solidFill>
                  <a:schemeClr val="tx1"/>
                </a:solidFill>
              </a:rPr>
              <a:t>borned</a:t>
            </a:r>
            <a:r>
              <a:rPr lang="en-US" sz="3000" dirty="0">
                <a:solidFill>
                  <a:schemeClr val="tx1"/>
                </a:solidFill>
              </a:rPr>
              <a:t> in the family. He’s a son by birth. And now, to you Presbyterians and Baptists, also, listen to this. But because that you are </a:t>
            </a:r>
            <a:r>
              <a:rPr lang="en-US" sz="3000" dirty="0" err="1">
                <a:solidFill>
                  <a:schemeClr val="tx1"/>
                </a:solidFill>
              </a:rPr>
              <a:t>borned</a:t>
            </a:r>
            <a:r>
              <a:rPr lang="en-US" sz="3000" dirty="0">
                <a:solidFill>
                  <a:schemeClr val="tx1"/>
                </a:solidFill>
              </a:rPr>
              <a:t> again, that doesn’t mean all of it. You just become a child. </a:t>
            </a:r>
            <a:r>
              <a:rPr lang="en-US" sz="3000" b="1" u="sng" dirty="0">
                <a:solidFill>
                  <a:schemeClr val="tx1"/>
                </a:solidFill>
              </a:rPr>
              <a:t>You become a member of the body of Christ. But that doesn’t mean that you’re living in your privileges yet.</a:t>
            </a:r>
            <a:r>
              <a:rPr lang="en-US" sz="3000" dirty="0">
                <a:solidFill>
                  <a:schemeClr val="tx1"/>
                </a:solidFill>
              </a:rPr>
              <a:t> And that’s what’s the matter with you people, what’s the matter with the world. They are living under their privileges, because they think when they were </a:t>
            </a:r>
            <a:r>
              <a:rPr lang="en-US" sz="3000" dirty="0" err="1">
                <a:solidFill>
                  <a:schemeClr val="tx1"/>
                </a:solidFill>
              </a:rPr>
              <a:t>borned</a:t>
            </a:r>
            <a:r>
              <a:rPr lang="en-US" sz="3000" dirty="0">
                <a:solidFill>
                  <a:schemeClr val="tx1"/>
                </a:solidFill>
              </a:rPr>
              <a:t> again, that settled it. </a:t>
            </a:r>
            <a:r>
              <a:rPr lang="en-US" sz="3000" b="1" u="sng" dirty="0">
                <a:solidFill>
                  <a:srgbClr val="FFFF00"/>
                </a:solidFill>
              </a:rPr>
              <a:t>That only puts you in position for every Divine promise that God made. That’s right.</a:t>
            </a:r>
            <a:endParaRPr lang="en-US" sz="3000" dirty="0">
              <a:solidFill>
                <a:srgbClr val="FFFF00"/>
              </a:solidFill>
            </a:endParaRPr>
          </a:p>
        </p:txBody>
      </p:sp>
    </p:spTree>
    <p:extLst>
      <p:ext uri="{BB962C8B-B14F-4D97-AF65-F5344CB8AC3E}">
        <p14:creationId xmlns:p14="http://schemas.microsoft.com/office/powerpoint/2010/main" val="828339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366889"/>
            <a:ext cx="11356622" cy="6491111"/>
          </a:xfrm>
        </p:spPr>
        <p:txBody>
          <a:bodyPr>
            <a:noAutofit/>
          </a:bodyPr>
          <a:lstStyle/>
          <a:p>
            <a:r>
              <a:rPr lang="en-US" sz="3000" u="sng" dirty="0">
                <a:solidFill>
                  <a:schemeClr val="tx1"/>
                </a:solidFill>
              </a:rPr>
              <a:t>63-0707M - The Indictment</a:t>
            </a:r>
            <a:endParaRPr lang="en-US" sz="3000" dirty="0">
              <a:solidFill>
                <a:schemeClr val="tx1"/>
              </a:solidFill>
            </a:endParaRPr>
          </a:p>
          <a:p>
            <a:r>
              <a:rPr lang="en-US" sz="3000" dirty="0">
                <a:solidFill>
                  <a:schemeClr val="tx1"/>
                </a:solidFill>
              </a:rPr>
              <a:t>388 Here recently I was going to just quit preaching. The people wouldn’t hear me. They just kept on doing the same thing, and I—I got discouraged</a:t>
            </a:r>
            <a:r>
              <a:rPr lang="en-US" sz="3000" dirty="0">
                <a:solidFill>
                  <a:srgbClr val="FFFF00"/>
                </a:solidFill>
              </a:rPr>
              <a:t>. </a:t>
            </a:r>
            <a:r>
              <a:rPr lang="en-US" sz="3000" u="sng" dirty="0">
                <a:solidFill>
                  <a:srgbClr val="FFFF00"/>
                </a:solidFill>
              </a:rPr>
              <a:t>I built a complex</a:t>
            </a:r>
            <a:r>
              <a:rPr lang="en-US" sz="3000" dirty="0"/>
              <a:t>. </a:t>
            </a:r>
            <a:r>
              <a:rPr lang="en-US" sz="3000" dirty="0">
                <a:solidFill>
                  <a:schemeClr val="tx1"/>
                </a:solidFill>
              </a:rPr>
              <a:t>O God!</a:t>
            </a:r>
            <a:endParaRPr lang="en-US" sz="3000" dirty="0">
              <a:solidFill>
                <a:schemeClr val="tx1"/>
              </a:solidFill>
            </a:endParaRPr>
          </a:p>
          <a:p>
            <a:r>
              <a:rPr lang="en-US" sz="3000" dirty="0"/>
              <a:t/>
            </a:r>
            <a:br>
              <a:rPr lang="en-US" sz="3000" dirty="0"/>
            </a:br>
            <a:r>
              <a:rPr lang="en-US" sz="3000" u="sng" dirty="0">
                <a:solidFill>
                  <a:schemeClr val="tx1"/>
                </a:solidFill>
              </a:rPr>
              <a:t>61-1119 - "Perfect Strength By Perfect Weakness"</a:t>
            </a:r>
            <a:endParaRPr lang="en-US" sz="3000" dirty="0">
              <a:solidFill>
                <a:schemeClr val="tx1"/>
              </a:solidFill>
            </a:endParaRPr>
          </a:p>
          <a:p>
            <a:r>
              <a:rPr lang="en-US" sz="3000" dirty="0">
                <a:solidFill>
                  <a:schemeClr val="tx1"/>
                </a:solidFill>
              </a:rPr>
              <a:t>126 See, you—you got to keep the things of the world from you. Now, I’m not supporting ignorance, not—not that, but I’m trying to think when you get to a place where you think that you just—you just know so much till nobody else knows anything about it. </a:t>
            </a:r>
            <a:r>
              <a:rPr lang="en-US" sz="3000" b="1" u="sng" dirty="0">
                <a:solidFill>
                  <a:srgbClr val="FFFF00"/>
                </a:solidFill>
              </a:rPr>
              <a:t>Your knowledge is all right as long as it don’t—as it don’t interfere with the promises of God</a:t>
            </a:r>
            <a:r>
              <a:rPr lang="en-US" sz="3000" b="1" u="sng" dirty="0"/>
              <a:t>.</a:t>
            </a:r>
            <a:endParaRPr lang="en-US" sz="3000" dirty="0">
              <a:solidFill>
                <a:srgbClr val="FFFF00"/>
              </a:solidFill>
            </a:endParaRPr>
          </a:p>
        </p:txBody>
      </p:sp>
    </p:spTree>
    <p:extLst>
      <p:ext uri="{BB962C8B-B14F-4D97-AF65-F5344CB8AC3E}">
        <p14:creationId xmlns:p14="http://schemas.microsoft.com/office/powerpoint/2010/main" val="106280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366889"/>
            <a:ext cx="11356622" cy="6491111"/>
          </a:xfrm>
        </p:spPr>
        <p:txBody>
          <a:bodyPr>
            <a:noAutofit/>
          </a:bodyPr>
          <a:lstStyle/>
          <a:p>
            <a:r>
              <a:rPr lang="en-US" sz="2600" u="sng" dirty="0">
                <a:solidFill>
                  <a:schemeClr val="tx1"/>
                </a:solidFill>
              </a:rPr>
              <a:t>62-0422 - The Restoration Of The Bride Tree</a:t>
            </a:r>
            <a:endParaRPr lang="en-US" sz="2600" dirty="0">
              <a:solidFill>
                <a:schemeClr val="tx1"/>
              </a:solidFill>
            </a:endParaRPr>
          </a:p>
          <a:p>
            <a:r>
              <a:rPr lang="en-US" sz="2600" dirty="0">
                <a:solidFill>
                  <a:schemeClr val="tx1"/>
                </a:solidFill>
              </a:rPr>
              <a:t>88 Enforce! Then, we are the…have the privilege to enforce, upon Satan, the claims that God give us. For, God has a law, and His Word is a law, and </a:t>
            </a:r>
            <a:r>
              <a:rPr lang="en-US" sz="2600" b="1" u="sng" dirty="0">
                <a:solidFill>
                  <a:srgbClr val="FFFF00"/>
                </a:solidFill>
              </a:rPr>
              <a:t>God in this Word made certain claims to the Church. Therefore, we have a right to force these claims upon Satan</a:t>
            </a:r>
            <a:r>
              <a:rPr lang="en-US" sz="2600" dirty="0"/>
              <a:t>, </a:t>
            </a:r>
            <a:r>
              <a:rPr lang="en-US" sz="2600" dirty="0">
                <a:solidFill>
                  <a:schemeClr val="tx1"/>
                </a:solidFill>
              </a:rPr>
              <a:t>and say, “Give it back,” and he has to do it. Because, we can take God’s Agent, the Holy Spirit, go right down on our knees, and say, “It’s THUS SAITH THE LORD.” He’s got to give it up, that’s all, </a:t>
            </a:r>
            <a:r>
              <a:rPr lang="en-US" sz="2600" dirty="0" err="1">
                <a:solidFill>
                  <a:schemeClr val="tx1"/>
                </a:solidFill>
              </a:rPr>
              <a:t>’cause</a:t>
            </a:r>
            <a:r>
              <a:rPr lang="en-US" sz="2600" dirty="0">
                <a:solidFill>
                  <a:schemeClr val="tx1"/>
                </a:solidFill>
              </a:rPr>
              <a:t> the Holy Spirit is there to make him do it. The law of the land is to enforce. It’s by the land, for the land. 89 But the law of the Spirit of God is to force Satan to give up that which he has unrightfully, deceitfully taken from God. Souls of men, he took from God; souls of women, children. Sickness of the body, he placed upon people. Where, God made them in His image, to be like Him, and the Church is given the rightful legal rights, by the Bible, to take the Holy Spirit and enforce this upon them.</a:t>
            </a:r>
            <a:endParaRPr lang="en-US" sz="2600" dirty="0">
              <a:solidFill>
                <a:schemeClr val="tx1"/>
              </a:solidFill>
            </a:endParaRPr>
          </a:p>
        </p:txBody>
      </p:sp>
    </p:spTree>
    <p:extLst>
      <p:ext uri="{BB962C8B-B14F-4D97-AF65-F5344CB8AC3E}">
        <p14:creationId xmlns:p14="http://schemas.microsoft.com/office/powerpoint/2010/main" val="2077497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366889"/>
            <a:ext cx="11356622" cy="6491111"/>
          </a:xfrm>
        </p:spPr>
        <p:txBody>
          <a:bodyPr>
            <a:noAutofit/>
          </a:bodyPr>
          <a:lstStyle/>
          <a:p>
            <a:r>
              <a:rPr lang="en-US" sz="3600" u="sng" dirty="0">
                <a:solidFill>
                  <a:schemeClr val="tx1"/>
                </a:solidFill>
              </a:rPr>
              <a:t>62-0422 - The Restoration Of The Bride Tree</a:t>
            </a:r>
            <a:endParaRPr lang="en-US" sz="3600" dirty="0">
              <a:solidFill>
                <a:schemeClr val="tx1"/>
              </a:solidFill>
            </a:endParaRPr>
          </a:p>
          <a:p>
            <a:r>
              <a:rPr lang="en-US" sz="3600" dirty="0">
                <a:solidFill>
                  <a:schemeClr val="tx1"/>
                </a:solidFill>
              </a:rPr>
              <a:t>134 And God speaks something, and that is a law. And the Holy Spirit is here to enforce that law, amen, for the believer. You have to be ordained to do so, and it takes a believer. You got to have the badge of “believer.” </a:t>
            </a:r>
            <a:r>
              <a:rPr lang="en-US" sz="3600" dirty="0">
                <a:solidFill>
                  <a:srgbClr val="FFFF00"/>
                </a:solidFill>
              </a:rPr>
              <a:t>Somebody says, “You got power?” No. But we got authority</a:t>
            </a:r>
            <a:r>
              <a:rPr lang="en-US" sz="3600" dirty="0">
                <a:solidFill>
                  <a:schemeClr val="tx1"/>
                </a:solidFill>
              </a:rPr>
              <a:t>. That’s it. Not power; but authority. We </a:t>
            </a:r>
            <a:r>
              <a:rPr lang="en-US" sz="3600" dirty="0" err="1">
                <a:solidFill>
                  <a:schemeClr val="tx1"/>
                </a:solidFill>
              </a:rPr>
              <a:t>ain’t</a:t>
            </a:r>
            <a:r>
              <a:rPr lang="en-US" sz="3600" dirty="0">
                <a:solidFill>
                  <a:schemeClr val="tx1"/>
                </a:solidFill>
              </a:rPr>
              <a:t> got enough power to do nothing.</a:t>
            </a:r>
            <a:endParaRPr lang="en-US" sz="3600" dirty="0">
              <a:solidFill>
                <a:schemeClr val="tx1"/>
              </a:solidFill>
            </a:endParaRPr>
          </a:p>
          <a:p>
            <a:r>
              <a:rPr lang="en-US" sz="2800" dirty="0"/>
              <a:t/>
            </a:r>
            <a:br>
              <a:rPr lang="en-US" sz="2800" dirty="0"/>
            </a:br>
            <a:endParaRPr lang="en-US" sz="2600" dirty="0">
              <a:solidFill>
                <a:schemeClr val="tx1"/>
              </a:solidFill>
            </a:endParaRPr>
          </a:p>
        </p:txBody>
      </p:sp>
    </p:spTree>
    <p:extLst>
      <p:ext uri="{BB962C8B-B14F-4D97-AF65-F5344CB8AC3E}">
        <p14:creationId xmlns:p14="http://schemas.microsoft.com/office/powerpoint/2010/main" val="876050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366889"/>
            <a:ext cx="11356622" cy="6491111"/>
          </a:xfrm>
        </p:spPr>
        <p:txBody>
          <a:bodyPr>
            <a:noAutofit/>
          </a:bodyPr>
          <a:lstStyle/>
          <a:p>
            <a:r>
              <a:rPr lang="en-US" sz="3300" u="sng" dirty="0" smtClean="0">
                <a:solidFill>
                  <a:schemeClr val="tx1"/>
                </a:solidFill>
              </a:rPr>
              <a:t>62-0422 </a:t>
            </a:r>
            <a:r>
              <a:rPr lang="en-US" sz="3300" u="sng" dirty="0">
                <a:solidFill>
                  <a:schemeClr val="tx1"/>
                </a:solidFill>
              </a:rPr>
              <a:t>- The Restoration Of The Bride Tree</a:t>
            </a:r>
            <a:endParaRPr lang="en-US" sz="3300" dirty="0">
              <a:solidFill>
                <a:schemeClr val="tx1"/>
              </a:solidFill>
            </a:endParaRPr>
          </a:p>
          <a:p>
            <a:r>
              <a:rPr lang="en-US" sz="3300" dirty="0">
                <a:solidFill>
                  <a:schemeClr val="tx1"/>
                </a:solidFill>
              </a:rPr>
              <a:t>93 So then we had a Scripture here, that Jesus said, “Wherever two or more are gathered in My Name, and if they will agree, I’ll be in their midst. And if they will agree on touching any one certain thing and ask it, don’t doubt it, they shall have what they’ve asked. It’ll be given to them.” 94 </a:t>
            </a:r>
            <a:r>
              <a:rPr lang="en-US" sz="3300" b="1" u="sng" dirty="0">
                <a:solidFill>
                  <a:srgbClr val="FFFF00"/>
                </a:solidFill>
              </a:rPr>
              <a:t>Now, there’s—there’s the law. Now, the One that’s here to enforce that law is the Holy Spirit.</a:t>
            </a:r>
            <a:r>
              <a:rPr lang="en-US" sz="3300" b="1" u="sng" dirty="0"/>
              <a:t> </a:t>
            </a:r>
            <a:r>
              <a:rPr lang="en-US" sz="3300" dirty="0">
                <a:solidFill>
                  <a:schemeClr val="tx1"/>
                </a:solidFill>
              </a:rPr>
              <a:t>How about people who don’t believe in the Holy Spirit, would reject Him? See? Re-…You’re rejecting your own peace and mercy. See?</a:t>
            </a:r>
            <a:r>
              <a:rPr lang="en-US" sz="2400" dirty="0"/>
              <a:t/>
            </a:r>
            <a:br>
              <a:rPr lang="en-US" sz="2400" dirty="0"/>
            </a:br>
            <a:endParaRPr lang="en-US" sz="2400" dirty="0">
              <a:solidFill>
                <a:schemeClr val="tx1"/>
              </a:solidFill>
            </a:endParaRPr>
          </a:p>
        </p:txBody>
      </p:sp>
    </p:spTree>
    <p:extLst>
      <p:ext uri="{BB962C8B-B14F-4D97-AF65-F5344CB8AC3E}">
        <p14:creationId xmlns:p14="http://schemas.microsoft.com/office/powerpoint/2010/main" val="1826401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366889"/>
            <a:ext cx="11356622" cy="6491111"/>
          </a:xfrm>
        </p:spPr>
        <p:txBody>
          <a:bodyPr>
            <a:noAutofit/>
          </a:bodyPr>
          <a:lstStyle/>
          <a:p>
            <a:r>
              <a:rPr lang="en-US" sz="3600" u="sng" dirty="0">
                <a:solidFill>
                  <a:schemeClr val="tx1"/>
                </a:solidFill>
              </a:rPr>
              <a:t>55-1110 - A Hidden Life In Christ</a:t>
            </a:r>
            <a:endParaRPr lang="en-US" sz="3600" dirty="0">
              <a:solidFill>
                <a:schemeClr val="tx1"/>
              </a:solidFill>
            </a:endParaRPr>
          </a:p>
          <a:p>
            <a:r>
              <a:rPr lang="en-US" sz="3600" dirty="0">
                <a:solidFill>
                  <a:schemeClr val="tx1"/>
                </a:solidFill>
              </a:rPr>
              <a:t>Now many times people has thought, “Oh, if I just had more faith.” I—I doubt that. </a:t>
            </a:r>
            <a:r>
              <a:rPr lang="en-US" sz="3600" b="1" u="sng" dirty="0">
                <a:solidFill>
                  <a:srgbClr val="FFFF00"/>
                </a:solidFill>
              </a:rPr>
              <a:t>You got enough faith; you just need a little more knowledge to know what to do with your faith; that’s all. You got faith enough. You just don’t know how to put it to work.</a:t>
            </a:r>
            <a:r>
              <a:rPr lang="en-US" sz="3600" dirty="0">
                <a:solidFill>
                  <a:srgbClr val="FFFF00"/>
                </a:solidFill>
              </a:rPr>
              <a:t> </a:t>
            </a:r>
            <a:r>
              <a:rPr lang="en-US" sz="3600" dirty="0">
                <a:solidFill>
                  <a:schemeClr val="tx1"/>
                </a:solidFill>
              </a:rPr>
              <a:t>That’s right. It’ll do it. I don’t believe that one of you in here lack enough faith tonight to be healed, no matter what was wrong with you, if you just </a:t>
            </a:r>
            <a:r>
              <a:rPr lang="en-US" sz="3600" dirty="0" err="1">
                <a:solidFill>
                  <a:schemeClr val="tx1"/>
                </a:solidFill>
              </a:rPr>
              <a:t>knowed</a:t>
            </a:r>
            <a:r>
              <a:rPr lang="en-US" sz="3600" dirty="0">
                <a:solidFill>
                  <a:schemeClr val="tx1"/>
                </a:solidFill>
              </a:rPr>
              <a:t> the right way to get to it.</a:t>
            </a:r>
            <a:r>
              <a:rPr lang="en-US" sz="2400" dirty="0">
                <a:solidFill>
                  <a:schemeClr val="tx1"/>
                </a:solidFill>
              </a:rPr>
              <a:t/>
            </a:r>
            <a:br>
              <a:rPr lang="en-US" sz="2400" dirty="0">
                <a:solidFill>
                  <a:schemeClr val="tx1"/>
                </a:solidFill>
              </a:rPr>
            </a:br>
            <a:endParaRPr lang="en-US" sz="2400" dirty="0">
              <a:solidFill>
                <a:schemeClr val="tx1"/>
              </a:solidFill>
            </a:endParaRPr>
          </a:p>
        </p:txBody>
      </p:sp>
    </p:spTree>
    <p:extLst>
      <p:ext uri="{BB962C8B-B14F-4D97-AF65-F5344CB8AC3E}">
        <p14:creationId xmlns:p14="http://schemas.microsoft.com/office/powerpoint/2010/main" val="1147193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366889"/>
            <a:ext cx="11356622" cy="6491111"/>
          </a:xfrm>
        </p:spPr>
        <p:txBody>
          <a:bodyPr>
            <a:noAutofit/>
          </a:bodyPr>
          <a:lstStyle/>
          <a:p>
            <a:r>
              <a:rPr lang="en-US" sz="3200" u="sng" dirty="0">
                <a:solidFill>
                  <a:schemeClr val="tx1"/>
                </a:solidFill>
              </a:rPr>
              <a:t>63-1103 - Go, Wake Jesus</a:t>
            </a:r>
            <a:endParaRPr lang="en-US" sz="3200" dirty="0">
              <a:solidFill>
                <a:schemeClr val="tx1"/>
              </a:solidFill>
            </a:endParaRPr>
          </a:p>
          <a:p>
            <a:r>
              <a:rPr lang="en-US" sz="3200" dirty="0">
                <a:solidFill>
                  <a:schemeClr val="tx1"/>
                </a:solidFill>
              </a:rPr>
              <a:t>16 Now, in praying for the sick, we are…That’s all we can do, is just pray for the sick. If there’s any healing, it has to come from God. And now, to think on those things while we’re speaking, all the potentials that you need for healing is already here, when Jesus Christ the Son of God purchased these things at Calvary. And they are open to whosoever will, can have Divine healing. </a:t>
            </a:r>
            <a:r>
              <a:rPr lang="en-US" sz="3200" b="1" u="sng" dirty="0">
                <a:solidFill>
                  <a:srgbClr val="FFFF00"/>
                </a:solidFill>
              </a:rPr>
              <a:t>The only thing it takes to operate it is your faith. 17 Just think, electricity is in the wires, but you must press the button</a:t>
            </a:r>
            <a:r>
              <a:rPr lang="en-US" sz="3200" dirty="0">
                <a:solidFill>
                  <a:srgbClr val="FFFF00"/>
                </a:solidFill>
              </a:rPr>
              <a:t>. </a:t>
            </a:r>
            <a:r>
              <a:rPr lang="en-US" sz="3200" dirty="0">
                <a:solidFill>
                  <a:schemeClr val="tx1"/>
                </a:solidFill>
              </a:rPr>
              <a:t>See? You must press the button. And by faith you press the button, believing that it’ll operate.</a:t>
            </a:r>
            <a:endParaRPr lang="en-US" sz="2000" dirty="0">
              <a:solidFill>
                <a:schemeClr val="tx1"/>
              </a:solidFill>
            </a:endParaRPr>
          </a:p>
        </p:txBody>
      </p:sp>
    </p:spTree>
    <p:extLst>
      <p:ext uri="{BB962C8B-B14F-4D97-AF65-F5344CB8AC3E}">
        <p14:creationId xmlns:p14="http://schemas.microsoft.com/office/powerpoint/2010/main" val="470725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366889"/>
            <a:ext cx="11356622" cy="6491111"/>
          </a:xfrm>
        </p:spPr>
        <p:txBody>
          <a:bodyPr>
            <a:noAutofit/>
          </a:bodyPr>
          <a:lstStyle/>
          <a:p>
            <a:r>
              <a:rPr lang="en-US" sz="3200" u="sng" dirty="0"/>
              <a:t>54-0329 - Redemption By Power</a:t>
            </a:r>
            <a:endParaRPr lang="en-US" sz="3200" dirty="0"/>
          </a:p>
          <a:p>
            <a:r>
              <a:rPr lang="en-US" sz="3200" dirty="0"/>
              <a:t>44 God was bringing His church into the exodus, to bring it out of Egypt, into the promised land. I like that. They were going over, to possess the land. God gave them the land, and yet it was all fenced in with big, great buildings and fences. And walls around Jericho, the chariots could run races around it. And just think of that, yet, God said, “I’ve give it to you. It’s yours.” But they had to clean up, clean it up. 45</a:t>
            </a:r>
            <a:r>
              <a:rPr lang="en-US" sz="3200" b="1" u="sng" dirty="0"/>
              <a:t> </a:t>
            </a:r>
            <a:r>
              <a:rPr lang="en-US" sz="3200" b="1" u="sng" dirty="0">
                <a:solidFill>
                  <a:srgbClr val="FFFF00"/>
                </a:solidFill>
              </a:rPr>
              <a:t>And that’s what God has did today. He has give every one of you, that wants It, the baptism of the Holy Ghost. But you got to go in, possess It, that’s all; fight out the differences, and tear down the walls, and get started in there and get It</a:t>
            </a:r>
            <a:r>
              <a:rPr lang="en-US" sz="3200" dirty="0">
                <a:solidFill>
                  <a:srgbClr val="FFFF00"/>
                </a:solidFill>
              </a:rPr>
              <a:t>.</a:t>
            </a:r>
            <a:endParaRPr lang="en-US" sz="2000" dirty="0">
              <a:solidFill>
                <a:srgbClr val="FFFF00"/>
              </a:solidFill>
            </a:endParaRPr>
          </a:p>
        </p:txBody>
      </p:sp>
    </p:spTree>
    <p:extLst>
      <p:ext uri="{BB962C8B-B14F-4D97-AF65-F5344CB8AC3E}">
        <p14:creationId xmlns:p14="http://schemas.microsoft.com/office/powerpoint/2010/main" val="148644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rmAutofit fontScale="92500" lnSpcReduction="20000"/>
          </a:bodyPr>
          <a:lstStyle/>
          <a:p>
            <a:r>
              <a:rPr lang="en-US" sz="3200" u="sng" dirty="0">
                <a:solidFill>
                  <a:schemeClr val="tx1"/>
                </a:solidFill>
              </a:rPr>
              <a:t>59-1108 - Possessing The Enemy's Gates</a:t>
            </a:r>
            <a:endParaRPr lang="en-US" sz="3200" dirty="0">
              <a:solidFill>
                <a:schemeClr val="tx1"/>
              </a:solidFill>
            </a:endParaRPr>
          </a:p>
          <a:p>
            <a:r>
              <a:rPr lang="en-US" sz="3200" dirty="0">
                <a:solidFill>
                  <a:schemeClr val="tx1"/>
                </a:solidFill>
              </a:rPr>
              <a:t>58 In the Church of the living God, this morning, lays the Power to heal all sickness. In the Church of the living God lays Power to overcome all temptation</a:t>
            </a:r>
            <a:r>
              <a:rPr lang="en-US" sz="3200" dirty="0"/>
              <a:t>. </a:t>
            </a:r>
            <a:r>
              <a:rPr lang="en-US" sz="3200" b="1" u="sng" dirty="0">
                <a:solidFill>
                  <a:srgbClr val="FFFF00"/>
                </a:solidFill>
              </a:rPr>
              <a:t>In the possession of the Church of the living God, this morning, lays the Power to chain sin and throw it away, and receive the baptism of the Holy Ghost, in the Church of Jesus Christ.</a:t>
            </a:r>
            <a:r>
              <a:rPr lang="en-US" sz="3200" dirty="0">
                <a:solidFill>
                  <a:srgbClr val="FFFF00"/>
                </a:solidFill>
              </a:rPr>
              <a:t> </a:t>
            </a:r>
            <a:r>
              <a:rPr lang="en-US" sz="3200" dirty="0">
                <a:solidFill>
                  <a:schemeClr val="tx1"/>
                </a:solidFill>
              </a:rPr>
              <a:t>“Whatsoever you desire, ask in My Name, and it shall be given to you. A little while, and the world (the not-Seed, the </a:t>
            </a:r>
            <a:r>
              <a:rPr lang="en-US" sz="3200" dirty="0" err="1">
                <a:solidFill>
                  <a:schemeClr val="tx1"/>
                </a:solidFill>
              </a:rPr>
              <a:t>unregenerated</a:t>
            </a:r>
            <a:r>
              <a:rPr lang="en-US" sz="3200" dirty="0">
                <a:solidFill>
                  <a:schemeClr val="tx1"/>
                </a:solidFill>
              </a:rPr>
              <a:t> seed) will see Me no more. Yet you’ll see Me, for I’ll be with you, even in you, to the end of the world.” What? The Royal Seed. “The works that I do, shall you do also. I’ll verify Myself that I’m with you, for these signs shall follow them that believe.” He shall possess the seed of his enemy. He shall possess. His Seed shall possess the gate of his enemy, no matter what the gate is. </a:t>
            </a:r>
            <a:r>
              <a:rPr lang="en-US" sz="3200" b="1" dirty="0">
                <a:solidFill>
                  <a:schemeClr val="tx1"/>
                </a:solidFill>
              </a:rPr>
              <a:t>If it’s sickness, temptations, sin, whatever gate it is, it’s conquered. And the Seed of Abraham possess it.</a:t>
            </a:r>
            <a:endParaRPr lang="en-US" sz="3200" dirty="0">
              <a:solidFill>
                <a:schemeClr val="tx1"/>
              </a:solidFill>
            </a:endParaRPr>
          </a:p>
        </p:txBody>
      </p:sp>
    </p:spTree>
    <p:extLst>
      <p:ext uri="{BB962C8B-B14F-4D97-AF65-F5344CB8AC3E}">
        <p14:creationId xmlns:p14="http://schemas.microsoft.com/office/powerpoint/2010/main" val="76094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rmAutofit/>
          </a:bodyPr>
          <a:lstStyle/>
          <a:p>
            <a:r>
              <a:rPr lang="en-US" sz="2800" u="sng" dirty="0">
                <a:solidFill>
                  <a:schemeClr val="tx1"/>
                </a:solidFill>
              </a:rPr>
              <a:t>CAB 10 - resume - "10 - A Resume Of The Ages" - The Breach</a:t>
            </a:r>
            <a:r>
              <a:rPr lang="en-US" sz="2800" u="sng" dirty="0" smtClean="0">
                <a:solidFill>
                  <a:schemeClr val="tx1"/>
                </a:solidFill>
              </a:rPr>
              <a:t>!</a:t>
            </a:r>
          </a:p>
          <a:p>
            <a:r>
              <a:rPr lang="en-US" sz="2800" b="1" u="sng" dirty="0" smtClean="0">
                <a:solidFill>
                  <a:srgbClr val="FFFF00"/>
                </a:solidFill>
              </a:rPr>
              <a:t>This </a:t>
            </a:r>
            <a:r>
              <a:rPr lang="en-US" sz="2800" b="1" u="sng" dirty="0">
                <a:solidFill>
                  <a:srgbClr val="FFFF00"/>
                </a:solidFill>
              </a:rPr>
              <a:t>is not the resurrection of the Church; it is the “Restoration.” God will take the Church right back to Pentecost of the beginning. Now notice in verse 25 it tells why we need restoration</a:t>
            </a:r>
            <a:r>
              <a:rPr lang="en-US" sz="2800" dirty="0"/>
              <a:t>. </a:t>
            </a:r>
            <a:r>
              <a:rPr lang="en-US" sz="2800" dirty="0">
                <a:solidFill>
                  <a:schemeClr val="tx1"/>
                </a:solidFill>
              </a:rPr>
              <a:t>The locust, cankerworm, caterpillar and palmerworm have eaten all but the root and a small bit of the stem. Now we are told that all these insects are all one and the same in different stages. That is right. </a:t>
            </a:r>
            <a:r>
              <a:rPr lang="en-US" sz="2800" u="sng" dirty="0">
                <a:solidFill>
                  <a:schemeClr val="tx1"/>
                </a:solidFill>
              </a:rPr>
              <a:t>They are the antichrist spirit manifested in organization, denomination and false doctrine through the ages</a:t>
            </a:r>
            <a:r>
              <a:rPr lang="en-US" sz="2800" dirty="0">
                <a:solidFill>
                  <a:schemeClr val="tx1"/>
                </a:solidFill>
              </a:rPr>
              <a:t>. And that poor little root and stalk is going to be restored. </a:t>
            </a:r>
            <a:r>
              <a:rPr lang="en-US" sz="2800" b="1" u="sng" dirty="0">
                <a:solidFill>
                  <a:srgbClr val="FFFF00"/>
                </a:solidFill>
              </a:rPr>
              <a:t>God isn’t going to plant a new Church, but is going to bring His original planting back to original seed</a:t>
            </a:r>
            <a:r>
              <a:rPr lang="en-US" sz="2800" dirty="0">
                <a:solidFill>
                  <a:srgbClr val="FFFF00"/>
                </a:solidFill>
              </a:rPr>
              <a:t>.</a:t>
            </a:r>
            <a:endParaRPr lang="en-US" sz="3200" dirty="0">
              <a:solidFill>
                <a:srgbClr val="FFFF00"/>
              </a:solidFill>
            </a:endParaRPr>
          </a:p>
        </p:txBody>
      </p:sp>
    </p:spTree>
    <p:extLst>
      <p:ext uri="{BB962C8B-B14F-4D97-AF65-F5344CB8AC3E}">
        <p14:creationId xmlns:p14="http://schemas.microsoft.com/office/powerpoint/2010/main" val="914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rmAutofit fontScale="92500" lnSpcReduction="10000"/>
          </a:bodyPr>
          <a:lstStyle/>
          <a:p>
            <a:pPr fontAlgn="base"/>
            <a:r>
              <a:rPr lang="en-US" sz="2800" dirty="0">
                <a:solidFill>
                  <a:schemeClr val="tx1"/>
                </a:solidFill>
              </a:rPr>
              <a:t>So I will </a:t>
            </a:r>
            <a:r>
              <a:rPr lang="en-US" sz="2800" i="1" dirty="0">
                <a:solidFill>
                  <a:schemeClr val="tx1"/>
                </a:solidFill>
              </a:rPr>
              <a:t>restore:</a:t>
            </a:r>
            <a:r>
              <a:rPr lang="en-US" sz="2800" dirty="0">
                <a:solidFill>
                  <a:schemeClr val="tx1"/>
                </a:solidFill>
              </a:rPr>
              <a:t> </a:t>
            </a:r>
            <a:r>
              <a:rPr lang="en-US" sz="2800" dirty="0" err="1">
                <a:solidFill>
                  <a:schemeClr val="tx1"/>
                </a:solidFill>
              </a:rPr>
              <a:t>Shalam</a:t>
            </a:r>
            <a:r>
              <a:rPr lang="en-US" sz="2800" dirty="0">
                <a:solidFill>
                  <a:schemeClr val="tx1"/>
                </a:solidFill>
              </a:rPr>
              <a:t> (</a:t>
            </a:r>
            <a:r>
              <a:rPr lang="en-US" sz="2800" dirty="0" err="1">
                <a:solidFill>
                  <a:schemeClr val="tx1"/>
                </a:solidFill>
              </a:rPr>
              <a:t>heb</a:t>
            </a:r>
            <a:r>
              <a:rPr lang="en-US" sz="2800" dirty="0">
                <a:solidFill>
                  <a:schemeClr val="tx1"/>
                </a:solidFill>
              </a:rPr>
              <a:t>) </a:t>
            </a:r>
            <a:r>
              <a:rPr lang="en-US" sz="2800" i="1" dirty="0">
                <a:solidFill>
                  <a:schemeClr val="tx1"/>
                </a:solidFill>
              </a:rPr>
              <a:t>to bring back - (verb)- be complete, finished, ended: </a:t>
            </a:r>
            <a:r>
              <a:rPr lang="en-US" sz="2800" dirty="0">
                <a:solidFill>
                  <a:schemeClr val="tx1"/>
                </a:solidFill>
              </a:rPr>
              <a:t>amends, </a:t>
            </a:r>
            <a:r>
              <a:rPr lang="en-US" sz="2800" i="1" dirty="0">
                <a:solidFill>
                  <a:schemeClr val="tx1"/>
                </a:solidFill>
              </a:rPr>
              <a:t>make an end, cause to be at peace.  </a:t>
            </a:r>
            <a:r>
              <a:rPr lang="en-US" sz="2800" i="1" u="sng" dirty="0">
                <a:solidFill>
                  <a:schemeClr val="tx1"/>
                </a:solidFill>
              </a:rPr>
              <a:t>Restoration</a:t>
            </a:r>
            <a:r>
              <a:rPr lang="en-US" sz="2800" u="sng" dirty="0">
                <a:solidFill>
                  <a:schemeClr val="tx1"/>
                </a:solidFill>
              </a:rPr>
              <a:t>: The reinstatement of a previous practice, right, or situation., The action of returning something to a former owner, place, or condition.</a:t>
            </a:r>
            <a:endParaRPr lang="en-US" sz="2800" dirty="0" smtClean="0">
              <a:solidFill>
                <a:schemeClr val="tx1"/>
              </a:solidFill>
            </a:endParaRPr>
          </a:p>
          <a:p>
            <a:pPr fontAlgn="base"/>
            <a:endParaRPr lang="en-US" sz="2800" dirty="0">
              <a:solidFill>
                <a:schemeClr val="tx1"/>
              </a:solidFill>
            </a:endParaRPr>
          </a:p>
          <a:p>
            <a:pPr fontAlgn="base"/>
            <a:r>
              <a:rPr lang="en-US" sz="2800" dirty="0" smtClean="0">
                <a:solidFill>
                  <a:schemeClr val="tx1"/>
                </a:solidFill>
              </a:rPr>
              <a:t>-</a:t>
            </a:r>
          </a:p>
          <a:p>
            <a:pPr fontAlgn="base"/>
            <a:r>
              <a:rPr lang="en-US" sz="2800" dirty="0" smtClean="0">
                <a:solidFill>
                  <a:schemeClr val="tx1"/>
                </a:solidFill>
              </a:rPr>
              <a:t>1. Locust- </a:t>
            </a:r>
            <a:r>
              <a:rPr lang="en-US" sz="2800" dirty="0">
                <a:solidFill>
                  <a:schemeClr val="tx1"/>
                </a:solidFill>
              </a:rPr>
              <a:t>destroys the </a:t>
            </a:r>
            <a:r>
              <a:rPr lang="en-US" sz="2800" dirty="0" smtClean="0">
                <a:solidFill>
                  <a:schemeClr val="tx1"/>
                </a:solidFill>
              </a:rPr>
              <a:t>fruit - the </a:t>
            </a:r>
            <a:r>
              <a:rPr lang="en-US" sz="2800" dirty="0">
                <a:solidFill>
                  <a:schemeClr val="tx1"/>
                </a:solidFill>
              </a:rPr>
              <a:t>antichrist spirit takes </a:t>
            </a:r>
            <a:r>
              <a:rPr lang="en-US" sz="2800" u="sng" dirty="0">
                <a:solidFill>
                  <a:schemeClr val="tx1"/>
                </a:solidFill>
              </a:rPr>
              <a:t>brotherly love</a:t>
            </a:r>
            <a:r>
              <a:rPr lang="en-US" sz="2800" dirty="0">
                <a:solidFill>
                  <a:schemeClr val="tx1"/>
                </a:solidFill>
              </a:rPr>
              <a:t> away from the church</a:t>
            </a:r>
          </a:p>
          <a:p>
            <a:pPr fontAlgn="base"/>
            <a:r>
              <a:rPr lang="en-US" sz="2800" dirty="0" smtClean="0">
                <a:solidFill>
                  <a:schemeClr val="tx1"/>
                </a:solidFill>
              </a:rPr>
              <a:t>2. Cankerworm </a:t>
            </a:r>
            <a:r>
              <a:rPr lang="en-US" sz="2800" dirty="0">
                <a:solidFill>
                  <a:schemeClr val="tx1"/>
                </a:solidFill>
              </a:rPr>
              <a:t>- destroys the leaves - </a:t>
            </a:r>
            <a:r>
              <a:rPr lang="en-US" sz="2800" u="sng" dirty="0">
                <a:solidFill>
                  <a:schemeClr val="tx1"/>
                </a:solidFill>
              </a:rPr>
              <a:t>fellowship</a:t>
            </a:r>
            <a:r>
              <a:rPr lang="en-US" sz="2800" dirty="0">
                <a:solidFill>
                  <a:schemeClr val="tx1"/>
                </a:solidFill>
              </a:rPr>
              <a:t> is corrupted</a:t>
            </a:r>
          </a:p>
          <a:p>
            <a:pPr fontAlgn="base"/>
            <a:r>
              <a:rPr lang="en-US" sz="2800" dirty="0" smtClean="0">
                <a:solidFill>
                  <a:schemeClr val="tx1"/>
                </a:solidFill>
              </a:rPr>
              <a:t>3. Caterpillar </a:t>
            </a:r>
            <a:r>
              <a:rPr lang="en-US" sz="2800" dirty="0">
                <a:solidFill>
                  <a:schemeClr val="tx1"/>
                </a:solidFill>
              </a:rPr>
              <a:t>- destroys the bark - </a:t>
            </a:r>
            <a:r>
              <a:rPr lang="en-US" sz="2800" u="sng" dirty="0">
                <a:solidFill>
                  <a:schemeClr val="tx1"/>
                </a:solidFill>
              </a:rPr>
              <a:t>covering </a:t>
            </a:r>
            <a:r>
              <a:rPr lang="en-US" sz="2800" u="sng" dirty="0" smtClean="0">
                <a:solidFill>
                  <a:schemeClr val="tx1"/>
                </a:solidFill>
              </a:rPr>
              <a:t>of religion</a:t>
            </a:r>
            <a:r>
              <a:rPr lang="en-US" sz="2800" dirty="0">
                <a:solidFill>
                  <a:schemeClr val="tx1"/>
                </a:solidFill>
              </a:rPr>
              <a:t>, blood covering </a:t>
            </a:r>
            <a:endParaRPr lang="en-US" sz="2800" dirty="0">
              <a:solidFill>
                <a:schemeClr val="tx1"/>
              </a:solidFill>
            </a:endParaRPr>
          </a:p>
          <a:p>
            <a:pPr fontAlgn="base"/>
            <a:r>
              <a:rPr lang="en-US" sz="2800" dirty="0" smtClean="0">
                <a:solidFill>
                  <a:schemeClr val="tx1"/>
                </a:solidFill>
              </a:rPr>
              <a:t>4. Palmerworm </a:t>
            </a:r>
            <a:r>
              <a:rPr lang="en-US" sz="2800" dirty="0">
                <a:solidFill>
                  <a:schemeClr val="tx1"/>
                </a:solidFill>
              </a:rPr>
              <a:t>- destroys the </a:t>
            </a:r>
            <a:r>
              <a:rPr lang="en-US" sz="2800" dirty="0" smtClean="0">
                <a:solidFill>
                  <a:schemeClr val="tx1"/>
                </a:solidFill>
              </a:rPr>
              <a:t>pulp - </a:t>
            </a:r>
            <a:r>
              <a:rPr lang="en-US" sz="2800" dirty="0">
                <a:solidFill>
                  <a:schemeClr val="tx1"/>
                </a:solidFill>
              </a:rPr>
              <a:t>the life blood, carries the sap </a:t>
            </a:r>
          </a:p>
          <a:p>
            <a:r>
              <a:rPr lang="en-US" sz="2800" dirty="0">
                <a:solidFill>
                  <a:schemeClr val="tx1"/>
                </a:solidFill>
              </a:rPr>
              <a:t/>
            </a:r>
            <a:br>
              <a:rPr lang="en-US" sz="28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1026306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Autofit/>
          </a:bodyPr>
          <a:lstStyle/>
          <a:p>
            <a:r>
              <a:rPr lang="en-US" sz="3200" dirty="0"/>
              <a:t/>
            </a:r>
            <a:br>
              <a:rPr lang="en-US" sz="3200" dirty="0"/>
            </a:br>
            <a:r>
              <a:rPr lang="en-US" sz="3200" u="sng" dirty="0"/>
              <a:t>62-0706 - Jehovah-Jireh #2</a:t>
            </a:r>
            <a:endParaRPr lang="en-US" sz="3200" dirty="0"/>
          </a:p>
          <a:p>
            <a:r>
              <a:rPr lang="en-US" sz="3200" dirty="0"/>
              <a:t>It’s got to be a Life that’s </a:t>
            </a:r>
            <a:r>
              <a:rPr lang="en-US" sz="3200" dirty="0" err="1"/>
              <a:t>borned</a:t>
            </a:r>
            <a:r>
              <a:rPr lang="en-US" sz="3200" dirty="0"/>
              <a:t> in you, that takes this Word and makes It live new again. See, Christ is the Word. And if you haven’t got faith yet to move into that Word and believe It, won’t you come now. 216 As the Church of God, as the evening Lights are beginning to shine down, and </a:t>
            </a:r>
            <a:r>
              <a:rPr lang="en-US" sz="3200" dirty="0">
                <a:solidFill>
                  <a:srgbClr val="FFFF00"/>
                </a:solidFill>
              </a:rPr>
              <a:t>the—</a:t>
            </a:r>
            <a:r>
              <a:rPr lang="en-US" sz="3200" b="1" u="sng" dirty="0">
                <a:solidFill>
                  <a:srgbClr val="FFFF00"/>
                </a:solidFill>
              </a:rPr>
              <a:t>the tree is getting ripe; God said He would restore that tree, that same </a:t>
            </a:r>
            <a:r>
              <a:rPr lang="en-US" sz="3200" b="1" u="sng" dirty="0" err="1">
                <a:solidFill>
                  <a:srgbClr val="FFFF00"/>
                </a:solidFill>
              </a:rPr>
              <a:t>pentecostal</a:t>
            </a:r>
            <a:r>
              <a:rPr lang="en-US" sz="3200" b="1" u="sng" dirty="0">
                <a:solidFill>
                  <a:srgbClr val="FFFF00"/>
                </a:solidFill>
              </a:rPr>
              <a:t> tree, same kind of a Faith, same everything that they had, that tree will be restored again</a:t>
            </a:r>
            <a:r>
              <a:rPr lang="en-US" sz="3200" dirty="0">
                <a:solidFill>
                  <a:srgbClr val="FFFF00"/>
                </a:solidFill>
              </a:rPr>
              <a:t>;</a:t>
            </a:r>
            <a:r>
              <a:rPr lang="en-US" sz="3600" dirty="0">
                <a:solidFill>
                  <a:srgbClr val="FFFF00"/>
                </a:solidFill>
              </a:rPr>
              <a:t> </a:t>
            </a:r>
          </a:p>
          <a:p>
            <a:r>
              <a:rPr lang="en-US" sz="3600" dirty="0">
                <a:solidFill>
                  <a:schemeClr val="tx1"/>
                </a:solidFill>
              </a:rPr>
              <a:t/>
            </a:r>
            <a:br>
              <a:rPr lang="en-US" sz="3600" dirty="0">
                <a:solidFill>
                  <a:schemeClr val="tx1"/>
                </a:solidFill>
              </a:rPr>
            </a:br>
            <a:endParaRPr lang="en-US" sz="4000" dirty="0">
              <a:solidFill>
                <a:schemeClr val="tx1"/>
              </a:solidFill>
            </a:endParaRPr>
          </a:p>
        </p:txBody>
      </p:sp>
    </p:spTree>
    <p:extLst>
      <p:ext uri="{BB962C8B-B14F-4D97-AF65-F5344CB8AC3E}">
        <p14:creationId xmlns:p14="http://schemas.microsoft.com/office/powerpoint/2010/main" val="1525555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Autofit/>
          </a:bodyPr>
          <a:lstStyle/>
          <a:p>
            <a:r>
              <a:rPr lang="en-US" sz="3200" dirty="0"/>
              <a:t/>
            </a:r>
            <a:br>
              <a:rPr lang="en-US" sz="3200" dirty="0"/>
            </a:br>
            <a:r>
              <a:rPr lang="en-US" sz="3200" u="sng" dirty="0"/>
              <a:t>62-0706 - Jehovah-Jireh #2</a:t>
            </a:r>
            <a:endParaRPr lang="en-US" sz="3200" dirty="0"/>
          </a:p>
          <a:p>
            <a:r>
              <a:rPr lang="en-US" sz="3200" dirty="0"/>
              <a:t>It’s got to be a Life that’s </a:t>
            </a:r>
            <a:r>
              <a:rPr lang="en-US" sz="3200" dirty="0" err="1"/>
              <a:t>borned</a:t>
            </a:r>
            <a:r>
              <a:rPr lang="en-US" sz="3200" dirty="0"/>
              <a:t> in you, that takes this Word and makes It live new again. See, Christ is the Word. And if you haven’t got faith yet to move into that Word and believe It, won’t you come now. 216 As the Church of God, as the evening Lights are beginning to shine down, and </a:t>
            </a:r>
            <a:r>
              <a:rPr lang="en-US" sz="3200" dirty="0">
                <a:solidFill>
                  <a:srgbClr val="FFFF00"/>
                </a:solidFill>
              </a:rPr>
              <a:t>the—</a:t>
            </a:r>
            <a:r>
              <a:rPr lang="en-US" sz="3200" b="1" u="sng" dirty="0">
                <a:solidFill>
                  <a:srgbClr val="FFFF00"/>
                </a:solidFill>
              </a:rPr>
              <a:t>the tree is getting ripe; God said He would restore that tree, that same </a:t>
            </a:r>
            <a:r>
              <a:rPr lang="en-US" sz="3200" b="1" u="sng" dirty="0" err="1">
                <a:solidFill>
                  <a:srgbClr val="FFFF00"/>
                </a:solidFill>
              </a:rPr>
              <a:t>pentecostal</a:t>
            </a:r>
            <a:r>
              <a:rPr lang="en-US" sz="3200" b="1" u="sng" dirty="0">
                <a:solidFill>
                  <a:srgbClr val="FFFF00"/>
                </a:solidFill>
              </a:rPr>
              <a:t> tree, same kind of a Faith, same everything that they had, that tree will be restored again</a:t>
            </a:r>
            <a:r>
              <a:rPr lang="en-US" sz="3200" dirty="0">
                <a:solidFill>
                  <a:srgbClr val="FFFF00"/>
                </a:solidFill>
              </a:rPr>
              <a:t>;</a:t>
            </a:r>
            <a:r>
              <a:rPr lang="en-US" sz="3600" dirty="0">
                <a:solidFill>
                  <a:srgbClr val="FFFF00"/>
                </a:solidFill>
              </a:rPr>
              <a:t> </a:t>
            </a:r>
          </a:p>
          <a:p>
            <a:r>
              <a:rPr lang="en-US" sz="3600" dirty="0">
                <a:solidFill>
                  <a:schemeClr val="tx1"/>
                </a:solidFill>
              </a:rPr>
              <a:t/>
            </a:r>
            <a:br>
              <a:rPr lang="en-US" sz="3600" dirty="0">
                <a:solidFill>
                  <a:schemeClr val="tx1"/>
                </a:solidFill>
              </a:rPr>
            </a:br>
            <a:endParaRPr lang="en-US" sz="4000" dirty="0">
              <a:solidFill>
                <a:schemeClr val="tx1"/>
              </a:solidFill>
            </a:endParaRPr>
          </a:p>
        </p:txBody>
      </p:sp>
    </p:spTree>
    <p:extLst>
      <p:ext uri="{BB962C8B-B14F-4D97-AF65-F5344CB8AC3E}">
        <p14:creationId xmlns:p14="http://schemas.microsoft.com/office/powerpoint/2010/main" val="129698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Autofit/>
          </a:bodyPr>
          <a:lstStyle/>
          <a:p>
            <a:r>
              <a:rPr lang="en-US" sz="3200" dirty="0"/>
              <a:t/>
            </a:r>
            <a:br>
              <a:rPr lang="en-US" sz="3200" dirty="0"/>
            </a:br>
            <a:r>
              <a:rPr lang="en-US" sz="3200" u="sng" dirty="0"/>
              <a:t>62-0706 - Jehovah-Jireh #2</a:t>
            </a:r>
            <a:endParaRPr lang="en-US" sz="3200" dirty="0"/>
          </a:p>
          <a:p>
            <a:r>
              <a:rPr lang="en-US" sz="3200" dirty="0"/>
              <a:t>It’s got to be a Life that’s </a:t>
            </a:r>
            <a:r>
              <a:rPr lang="en-US" sz="3200" dirty="0" err="1"/>
              <a:t>borned</a:t>
            </a:r>
            <a:r>
              <a:rPr lang="en-US" sz="3200" dirty="0"/>
              <a:t> in you, that takes this Word and makes It live new again. See, Christ is the Word. And if you haven’t got faith yet to move into that Word and believe It, won’t you come now. 216 As the Church of God, as the evening Lights are beginning to shine down, and </a:t>
            </a:r>
            <a:r>
              <a:rPr lang="en-US" sz="3200" dirty="0">
                <a:solidFill>
                  <a:srgbClr val="FFFF00"/>
                </a:solidFill>
              </a:rPr>
              <a:t>the—</a:t>
            </a:r>
            <a:r>
              <a:rPr lang="en-US" sz="3200" b="1" u="sng" dirty="0">
                <a:solidFill>
                  <a:srgbClr val="FFFF00"/>
                </a:solidFill>
              </a:rPr>
              <a:t>the tree is getting ripe; God said He would restore that tree, that same </a:t>
            </a:r>
            <a:r>
              <a:rPr lang="en-US" sz="3200" b="1" u="sng" dirty="0" err="1">
                <a:solidFill>
                  <a:srgbClr val="FFFF00"/>
                </a:solidFill>
              </a:rPr>
              <a:t>pentecostal</a:t>
            </a:r>
            <a:r>
              <a:rPr lang="en-US" sz="3200" b="1" u="sng" dirty="0">
                <a:solidFill>
                  <a:srgbClr val="FFFF00"/>
                </a:solidFill>
              </a:rPr>
              <a:t> tree, same kind of a Faith, same everything that they had, that tree will be restored again</a:t>
            </a:r>
            <a:r>
              <a:rPr lang="en-US" sz="3200" dirty="0">
                <a:solidFill>
                  <a:srgbClr val="FFFF00"/>
                </a:solidFill>
              </a:rPr>
              <a:t>;</a:t>
            </a:r>
            <a:r>
              <a:rPr lang="en-US" sz="3600" dirty="0">
                <a:solidFill>
                  <a:srgbClr val="FFFF00"/>
                </a:solidFill>
              </a:rPr>
              <a:t> </a:t>
            </a:r>
          </a:p>
          <a:p>
            <a:r>
              <a:rPr lang="en-US" sz="3600" dirty="0">
                <a:solidFill>
                  <a:schemeClr val="tx1"/>
                </a:solidFill>
              </a:rPr>
              <a:t/>
            </a:r>
            <a:br>
              <a:rPr lang="en-US" sz="3600" dirty="0">
                <a:solidFill>
                  <a:schemeClr val="tx1"/>
                </a:solidFill>
              </a:rPr>
            </a:br>
            <a:endParaRPr lang="en-US" sz="4000" dirty="0">
              <a:solidFill>
                <a:schemeClr val="tx1"/>
              </a:solidFill>
            </a:endParaRPr>
          </a:p>
        </p:txBody>
      </p:sp>
    </p:spTree>
    <p:extLst>
      <p:ext uri="{BB962C8B-B14F-4D97-AF65-F5344CB8AC3E}">
        <p14:creationId xmlns:p14="http://schemas.microsoft.com/office/powerpoint/2010/main" val="390933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178" y="191911"/>
            <a:ext cx="11198578" cy="6491111"/>
          </a:xfrm>
        </p:spPr>
        <p:txBody>
          <a:bodyPr>
            <a:noAutofit/>
          </a:bodyPr>
          <a:lstStyle/>
          <a:p>
            <a:r>
              <a:rPr lang="en-US" sz="3200" dirty="0"/>
              <a:t/>
            </a:r>
            <a:br>
              <a:rPr lang="en-US" sz="3200" dirty="0"/>
            </a:br>
            <a:r>
              <a:rPr lang="en-US" sz="3200" b="1" dirty="0"/>
              <a:t>1 Corinthians 12:27, “</a:t>
            </a:r>
            <a:r>
              <a:rPr lang="en-US" sz="3200" b="1" i="1" dirty="0"/>
              <a:t>Now ye are the body of Christ, and members in particular.</a:t>
            </a:r>
            <a:r>
              <a:rPr lang="en-US" sz="3200" b="1" dirty="0"/>
              <a:t>”</a:t>
            </a:r>
            <a:endParaRPr lang="en-US" sz="3200" dirty="0"/>
          </a:p>
          <a:p>
            <a:r>
              <a:rPr lang="en-US" sz="3200" dirty="0"/>
              <a:t/>
            </a:r>
            <a:br>
              <a:rPr lang="en-US" sz="3200" dirty="0"/>
            </a:br>
            <a:r>
              <a:rPr lang="en-US" sz="3200" u="sng" dirty="0"/>
              <a:t>62-0422 - The Restoration Of The Bride Tree</a:t>
            </a:r>
            <a:endParaRPr lang="en-US" sz="3200" dirty="0"/>
          </a:p>
          <a:p>
            <a:r>
              <a:rPr lang="en-US" sz="3200" dirty="0"/>
              <a:t>So, God’s promise begin to restore, for God said He would restore It. </a:t>
            </a:r>
            <a:r>
              <a:rPr lang="en-US" sz="3200" b="1" u="sng" dirty="0">
                <a:solidFill>
                  <a:srgbClr val="FFFF00"/>
                </a:solidFill>
              </a:rPr>
              <a:t>Just the same as He raised up that Bride Tree…Bridegroom Tree, He will raise up the Bride Tree,</a:t>
            </a:r>
            <a:r>
              <a:rPr lang="en-US" sz="3200" dirty="0"/>
              <a:t> </a:t>
            </a:r>
            <a:r>
              <a:rPr lang="en-US" sz="3200" dirty="0" err="1"/>
              <a:t>’cause</a:t>
            </a:r>
            <a:r>
              <a:rPr lang="en-US" sz="3200" dirty="0"/>
              <a:t> there’s going to be One right yonder, sure as the world. </a:t>
            </a:r>
            <a:r>
              <a:rPr lang="en-US" sz="3600" dirty="0">
                <a:solidFill>
                  <a:schemeClr val="tx1"/>
                </a:solidFill>
              </a:rPr>
              <a:t/>
            </a:r>
            <a:br>
              <a:rPr lang="en-US" sz="3600" dirty="0">
                <a:solidFill>
                  <a:schemeClr val="tx1"/>
                </a:solidFill>
              </a:rPr>
            </a:br>
            <a:endParaRPr lang="en-US" sz="4000" dirty="0">
              <a:solidFill>
                <a:schemeClr val="tx1"/>
              </a:solidFill>
            </a:endParaRPr>
          </a:p>
        </p:txBody>
      </p:sp>
    </p:spTree>
    <p:extLst>
      <p:ext uri="{BB962C8B-B14F-4D97-AF65-F5344CB8AC3E}">
        <p14:creationId xmlns:p14="http://schemas.microsoft.com/office/powerpoint/2010/main" val="4667231"/>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103</TotalTime>
  <Words>2491</Words>
  <Application>Microsoft Macintosh PowerPoint</Application>
  <PresentationFormat>Widescreen</PresentationFormat>
  <Paragraphs>68</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Century Schoolbook</vt:lpstr>
      <vt:lpstr>Wingdings 2</vt:lpstr>
      <vt:lpstr>Arial</vt:lpstr>
      <vt:lpstr>View</vt:lpstr>
      <vt:lpstr>The Realized Potential of Possession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Realized Potential of Possession</dc:title>
  <dc:creator>Stephen Coffey</dc:creator>
  <cp:lastModifiedBy>Stephen Coffey</cp:lastModifiedBy>
  <cp:revision>6</cp:revision>
  <dcterms:created xsi:type="dcterms:W3CDTF">2019-07-14T12:29:37Z</dcterms:created>
  <dcterms:modified xsi:type="dcterms:W3CDTF">2019-07-14T14:12:49Z</dcterms:modified>
</cp:coreProperties>
</file>