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6" r:id="rId1"/>
  </p:sldMasterIdLst>
  <p:notesMasterIdLst>
    <p:notesMasterId r:id="rId23"/>
  </p:notesMasterIdLst>
  <p:sldIdLst>
    <p:sldId id="256" r:id="rId2"/>
    <p:sldId id="274" r:id="rId3"/>
    <p:sldId id="273" r:id="rId4"/>
    <p:sldId id="272" r:id="rId5"/>
    <p:sldId id="275" r:id="rId6"/>
    <p:sldId id="276" r:id="rId7"/>
    <p:sldId id="267" r:id="rId8"/>
    <p:sldId id="258" r:id="rId9"/>
    <p:sldId id="257" r:id="rId10"/>
    <p:sldId id="260" r:id="rId11"/>
    <p:sldId id="259" r:id="rId12"/>
    <p:sldId id="264" r:id="rId13"/>
    <p:sldId id="263" r:id="rId14"/>
    <p:sldId id="265" r:id="rId15"/>
    <p:sldId id="262" r:id="rId16"/>
    <p:sldId id="268" r:id="rId17"/>
    <p:sldId id="269" r:id="rId18"/>
    <p:sldId id="266" r:id="rId19"/>
    <p:sldId id="270" r:id="rId20"/>
    <p:sldId id="271" r:id="rId21"/>
    <p:sldId id="261"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2905" autoAdjust="0"/>
    <p:restoredTop sz="94660"/>
  </p:normalViewPr>
  <p:slideViewPr>
    <p:cSldViewPr snapToGrid="0">
      <p:cViewPr varScale="1">
        <p:scale>
          <a:sx n="64" d="100"/>
          <a:sy n="64" d="100"/>
        </p:scale>
        <p:origin x="1074"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31D871-7483-4B49-9B27-36A4062BA9F9}" type="datetimeFigureOut">
              <a:rPr lang="en-US" smtClean="0"/>
              <a:t>8/7/2019</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5DC79A1-3749-4772-A617-847D5A06FC34}" type="slidenum">
              <a:rPr lang="en-US" smtClean="0"/>
              <a:t>‹#›</a:t>
            </a:fld>
            <a:endParaRPr lang="en-US"/>
          </a:p>
        </p:txBody>
      </p:sp>
    </p:spTree>
    <p:extLst>
      <p:ext uri="{BB962C8B-B14F-4D97-AF65-F5344CB8AC3E}">
        <p14:creationId xmlns:p14="http://schemas.microsoft.com/office/powerpoint/2010/main" val="30829827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04DB13E-F722-4ED6-BB00-556651E95281}"/>
              </a:ext>
            </a:extLst>
          </p:cNvPr>
          <p:cNvSpPr/>
          <p:nvPr/>
        </p:nvSpPr>
        <p:spPr>
          <a:xfrm>
            <a:off x="0" y="0"/>
            <a:ext cx="9144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useBgFill="1">
        <p:nvSpPr>
          <p:cNvPr id="10" name="Rectangle 9"/>
          <p:cNvSpPr/>
          <p:nvPr/>
        </p:nvSpPr>
        <p:spPr>
          <a:xfrm>
            <a:off x="980902" y="1267730"/>
            <a:ext cx="7182197"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085851" y="1411615"/>
            <a:ext cx="69723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3851910" y="1267730"/>
            <a:ext cx="144018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7" name="Group 6">
            <a:extLst>
              <a:ext uri="{FF2B5EF4-FFF2-40B4-BE49-F238E27FC236}">
                <a16:creationId xmlns:a16="http://schemas.microsoft.com/office/drawing/2014/main" id="{E26428D7-C6F3-473D-A360-A3F5C3E8728C}"/>
              </a:ext>
            </a:extLst>
          </p:cNvPr>
          <p:cNvGrpSpPr/>
          <p:nvPr/>
        </p:nvGrpSpPr>
        <p:grpSpPr>
          <a:xfrm>
            <a:off x="3937635" y="1267730"/>
            <a:ext cx="1268730" cy="615934"/>
            <a:chOff x="5250180" y="1267730"/>
            <a:chExt cx="1691640" cy="615934"/>
          </a:xfrm>
        </p:grpSpPr>
        <p:cxnSp>
          <p:nvCxnSpPr>
            <p:cNvPr id="17" name="Straight Connector 16"/>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221827" y="2244830"/>
            <a:ext cx="6700347" cy="2437232"/>
          </a:xfrm>
        </p:spPr>
        <p:txBody>
          <a:bodyPr tIns="45720" bIns="45720" anchor="ctr">
            <a:normAutofit/>
          </a:bodyPr>
          <a:lstStyle>
            <a:lvl1pPr algn="ctr">
              <a:lnSpc>
                <a:spcPct val="83000"/>
              </a:lnSpc>
              <a:defRPr lang="en-US" sz="5100" b="0" kern="1200" cap="all" spc="-75"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Subtitle 2"/>
          <p:cNvSpPr>
            <a:spLocks noGrp="1"/>
          </p:cNvSpPr>
          <p:nvPr>
            <p:ph type="subTitle" idx="1"/>
          </p:nvPr>
        </p:nvSpPr>
        <p:spPr>
          <a:xfrm>
            <a:off x="1221826" y="4682063"/>
            <a:ext cx="6702635" cy="457201"/>
          </a:xfrm>
        </p:spPr>
        <p:txBody>
          <a:bodyPr>
            <a:normAutofit/>
          </a:bodyPr>
          <a:lstStyle>
            <a:lvl1pPr marL="0" indent="0" algn="ctr">
              <a:spcBef>
                <a:spcPts val="0"/>
              </a:spcBef>
              <a:buNone/>
              <a:defRPr sz="1350" spc="60" baseline="0">
                <a:solidFill>
                  <a:schemeClr val="tx1">
                    <a:lumMod val="95000"/>
                    <a:lumOff val="5000"/>
                  </a:schemeClr>
                </a:solidFill>
              </a:defRPr>
            </a:lvl1pPr>
            <a:lvl2pPr marL="342900" indent="0" algn="ctr">
              <a:buNone/>
              <a:defRPr sz="1200"/>
            </a:lvl2pPr>
            <a:lvl3pPr marL="685800" indent="0" algn="ctr">
              <a:buNone/>
              <a:defRPr sz="120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20" name="Date Placeholder 19"/>
          <p:cNvSpPr>
            <a:spLocks noGrp="1"/>
          </p:cNvSpPr>
          <p:nvPr>
            <p:ph type="dt" sz="half" idx="10"/>
          </p:nvPr>
        </p:nvSpPr>
        <p:spPr>
          <a:xfrm>
            <a:off x="3989070" y="1341256"/>
            <a:ext cx="1165860" cy="485546"/>
          </a:xfrm>
        </p:spPr>
        <p:txBody>
          <a:bodyPr/>
          <a:lstStyle>
            <a:lvl1pPr algn="ctr">
              <a:defRPr sz="975" spc="0" baseline="0">
                <a:solidFill>
                  <a:srgbClr val="FFFFFF"/>
                </a:solidFill>
                <a:latin typeface="+mn-lt"/>
              </a:defRPr>
            </a:lvl1pPr>
          </a:lstStyle>
          <a:p>
            <a:r>
              <a:rPr lang="en-US"/>
              <a:t>8/6/2019</a:t>
            </a:r>
            <a:endParaRPr lang="en-US" dirty="0"/>
          </a:p>
        </p:txBody>
      </p:sp>
      <p:sp>
        <p:nvSpPr>
          <p:cNvPr id="21" name="Footer Placeholder 20"/>
          <p:cNvSpPr>
            <a:spLocks noGrp="1"/>
          </p:cNvSpPr>
          <p:nvPr>
            <p:ph type="ftr" sz="quarter" idx="11"/>
          </p:nvPr>
        </p:nvSpPr>
        <p:spPr>
          <a:xfrm>
            <a:off x="1221826" y="5177408"/>
            <a:ext cx="4297721" cy="228600"/>
          </a:xfrm>
        </p:spPr>
        <p:txBody>
          <a:bodyPr/>
          <a:lstStyle>
            <a:lvl1pPr algn="l">
              <a:defRPr>
                <a:solidFill>
                  <a:schemeClr val="tx1">
                    <a:lumMod val="85000"/>
                    <a:lumOff val="15000"/>
                  </a:schemeClr>
                </a:solidFill>
              </a:defRPr>
            </a:lvl1pPr>
          </a:lstStyle>
          <a:p>
            <a:r>
              <a:rPr lang="en-US"/>
              <a:t>Above All Else</a:t>
            </a:r>
            <a:endParaRPr lang="en-US" dirty="0"/>
          </a:p>
        </p:txBody>
      </p:sp>
      <p:sp>
        <p:nvSpPr>
          <p:cNvPr id="22" name="Slide Number Placeholder 21"/>
          <p:cNvSpPr>
            <a:spLocks noGrp="1"/>
          </p:cNvSpPr>
          <p:nvPr>
            <p:ph type="sldNum" sz="quarter" idx="12"/>
          </p:nvPr>
        </p:nvSpPr>
        <p:spPr>
          <a:xfrm>
            <a:off x="6455190" y="5177408"/>
            <a:ext cx="1466985" cy="22860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1963961199"/>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a:t>8/6/2019</a:t>
            </a:r>
          </a:p>
        </p:txBody>
      </p:sp>
      <p:sp>
        <p:nvSpPr>
          <p:cNvPr id="5" name="Footer Placeholder 4"/>
          <p:cNvSpPr>
            <a:spLocks noGrp="1"/>
          </p:cNvSpPr>
          <p:nvPr>
            <p:ph type="ftr" sz="quarter" idx="11"/>
          </p:nvPr>
        </p:nvSpPr>
        <p:spPr/>
        <p:txBody>
          <a:bodyPr/>
          <a:lstStyle/>
          <a:p>
            <a:r>
              <a:rPr lang="en-US"/>
              <a:t>Above All Else</a:t>
            </a:r>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3615047955"/>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43700" y="762000"/>
            <a:ext cx="1771650" cy="5257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762000"/>
            <a:ext cx="6057900" cy="5257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a:t>8/6/2019</a:t>
            </a:r>
          </a:p>
        </p:txBody>
      </p:sp>
      <p:sp>
        <p:nvSpPr>
          <p:cNvPr id="5" name="Footer Placeholder 4"/>
          <p:cNvSpPr>
            <a:spLocks noGrp="1"/>
          </p:cNvSpPr>
          <p:nvPr>
            <p:ph type="ftr" sz="quarter" idx="11"/>
          </p:nvPr>
        </p:nvSpPr>
        <p:spPr/>
        <p:txBody>
          <a:bodyPr/>
          <a:lstStyle/>
          <a:p>
            <a:r>
              <a:rPr lang="en-US"/>
              <a:t>Above All Else</a:t>
            </a:r>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4044876325"/>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a:t>8/6/2019</a:t>
            </a:r>
          </a:p>
        </p:txBody>
      </p:sp>
      <p:sp>
        <p:nvSpPr>
          <p:cNvPr id="5" name="Footer Placeholder 4"/>
          <p:cNvSpPr>
            <a:spLocks noGrp="1"/>
          </p:cNvSpPr>
          <p:nvPr>
            <p:ph type="ftr" sz="quarter" idx="11"/>
          </p:nvPr>
        </p:nvSpPr>
        <p:spPr/>
        <p:txBody>
          <a:bodyPr/>
          <a:lstStyle/>
          <a:p>
            <a:r>
              <a:rPr lang="en-US"/>
              <a:t>Above All Else</a:t>
            </a:r>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3474458939"/>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0A4A1889-E37C-4EC3-9E41-9DAD221CF389}"/>
              </a:ext>
            </a:extLst>
          </p:cNvPr>
          <p:cNvSpPr/>
          <p:nvPr/>
        </p:nvSpPr>
        <p:spPr>
          <a:xfrm>
            <a:off x="0" y="0"/>
            <a:ext cx="9144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useBgFill="1">
        <p:nvSpPr>
          <p:cNvPr id="23" name="Rectangle 22"/>
          <p:cNvSpPr/>
          <p:nvPr/>
        </p:nvSpPr>
        <p:spPr>
          <a:xfrm>
            <a:off x="980902" y="1267730"/>
            <a:ext cx="7182197"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085851" y="1411615"/>
            <a:ext cx="69723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3851910" y="1267730"/>
            <a:ext cx="1440180" cy="73152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221867" y="2275166"/>
            <a:ext cx="6700266" cy="2406895"/>
          </a:xfrm>
        </p:spPr>
        <p:txBody>
          <a:bodyPr anchor="ctr">
            <a:normAutofit/>
          </a:bodyPr>
          <a:lstStyle>
            <a:lvl1pPr algn="ctr">
              <a:lnSpc>
                <a:spcPct val="83000"/>
              </a:lnSpc>
              <a:defRPr lang="en-US" sz="5100" kern="1200" cap="all" spc="-75"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grpSp>
        <p:nvGrpSpPr>
          <p:cNvPr id="16" name="Group 15">
            <a:extLst>
              <a:ext uri="{FF2B5EF4-FFF2-40B4-BE49-F238E27FC236}">
                <a16:creationId xmlns:a16="http://schemas.microsoft.com/office/drawing/2014/main" id="{1683EB04-C23E-490C-A1A6-030CF79D23C8}"/>
              </a:ext>
            </a:extLst>
          </p:cNvPr>
          <p:cNvGrpSpPr/>
          <p:nvPr/>
        </p:nvGrpSpPr>
        <p:grpSpPr>
          <a:xfrm>
            <a:off x="3937635" y="1267730"/>
            <a:ext cx="1268730" cy="615934"/>
            <a:chOff x="5250180" y="1267730"/>
            <a:chExt cx="1691640" cy="615934"/>
          </a:xfrm>
        </p:grpSpPr>
        <p:cxnSp>
          <p:nvCxnSpPr>
            <p:cNvPr id="17" name="Straight Connector 16">
              <a:extLst>
                <a:ext uri="{FF2B5EF4-FFF2-40B4-BE49-F238E27FC236}">
                  <a16:creationId xmlns:a16="http://schemas.microsoft.com/office/drawing/2014/main" id="{F8A84C03-E1CA-4A4E-81D6-9BB0C335B7A0}"/>
                </a:ext>
              </a:extLst>
            </p:cNvPr>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4A26FB5A-D5D1-4DAB-AC43-7F51A7F2D197}"/>
                </a:ext>
              </a:extLst>
            </p:cNvPr>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49303F14-E560-4C02-94F4-B4695FE26813}"/>
                </a:ext>
              </a:extLst>
            </p:cNvPr>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3" name="Text Placeholder 2"/>
          <p:cNvSpPr>
            <a:spLocks noGrp="1"/>
          </p:cNvSpPr>
          <p:nvPr>
            <p:ph type="body" idx="1"/>
          </p:nvPr>
        </p:nvSpPr>
        <p:spPr>
          <a:xfrm>
            <a:off x="1221867" y="4682062"/>
            <a:ext cx="6704838" cy="457200"/>
          </a:xfrm>
        </p:spPr>
        <p:txBody>
          <a:bodyPr anchor="t">
            <a:normAutofit/>
          </a:bodyPr>
          <a:lstStyle>
            <a:lvl1pPr marL="0" indent="0" algn="ctr">
              <a:buNone/>
              <a:tabLst>
                <a:tab pos="1975247" algn="l"/>
              </a:tabLst>
              <a:defRPr sz="1350">
                <a:solidFill>
                  <a:schemeClr val="tx1">
                    <a:lumMod val="95000"/>
                    <a:lumOff val="5000"/>
                  </a:schemeClr>
                </a:solidFill>
                <a:effectLst/>
              </a:defRPr>
            </a:lvl1pPr>
            <a:lvl2pPr marL="342900" indent="0">
              <a:buNone/>
              <a:defRPr sz="120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3989070" y="1344503"/>
            <a:ext cx="1165860" cy="498781"/>
          </a:xfrm>
        </p:spPr>
        <p:txBody>
          <a:bodyPr/>
          <a:lstStyle>
            <a:lvl1pPr algn="ctr">
              <a:defRPr lang="en-US" sz="975" kern="1200" spc="0" baseline="0">
                <a:solidFill>
                  <a:srgbClr val="FFFFFF"/>
                </a:solidFill>
                <a:latin typeface="+mn-lt"/>
                <a:ea typeface="+mn-ea"/>
                <a:cs typeface="+mn-cs"/>
              </a:defRPr>
            </a:lvl1pPr>
          </a:lstStyle>
          <a:p>
            <a:r>
              <a:rPr lang="en-US"/>
              <a:t>8/6/2019</a:t>
            </a:r>
            <a:endParaRPr lang="en-US" dirty="0"/>
          </a:p>
        </p:txBody>
      </p:sp>
      <p:sp>
        <p:nvSpPr>
          <p:cNvPr id="5" name="Footer Placeholder 4"/>
          <p:cNvSpPr>
            <a:spLocks noGrp="1"/>
          </p:cNvSpPr>
          <p:nvPr>
            <p:ph type="ftr" sz="quarter" idx="11"/>
          </p:nvPr>
        </p:nvSpPr>
        <p:spPr>
          <a:xfrm>
            <a:off x="1221868" y="5177408"/>
            <a:ext cx="4245101" cy="228600"/>
          </a:xfrm>
        </p:spPr>
        <p:txBody>
          <a:bodyPr/>
          <a:lstStyle>
            <a:lvl1pPr algn="l">
              <a:defRPr>
                <a:solidFill>
                  <a:schemeClr val="tx1">
                    <a:lumMod val="85000"/>
                    <a:lumOff val="15000"/>
                  </a:schemeClr>
                </a:solidFill>
              </a:defRPr>
            </a:lvl1pPr>
          </a:lstStyle>
          <a:p>
            <a:r>
              <a:rPr lang="en-US"/>
              <a:t>Above All Else</a:t>
            </a:r>
            <a:endParaRPr lang="en-US" dirty="0"/>
          </a:p>
        </p:txBody>
      </p:sp>
      <p:sp>
        <p:nvSpPr>
          <p:cNvPr id="6" name="Slide Number Placeholder 5"/>
          <p:cNvSpPr>
            <a:spLocks noGrp="1"/>
          </p:cNvSpPr>
          <p:nvPr>
            <p:ph type="sldNum" sz="quarter" idx="12"/>
          </p:nvPr>
        </p:nvSpPr>
        <p:spPr>
          <a:xfrm>
            <a:off x="6453379" y="5177408"/>
            <a:ext cx="1468754" cy="22860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2183412359"/>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00100" y="2103120"/>
            <a:ext cx="3497580" cy="3749040"/>
          </a:xfrm>
        </p:spPr>
        <p:txBody>
          <a:bodyPr/>
          <a:lstStyle>
            <a:lvl1pPr>
              <a:defRPr sz="1350"/>
            </a:lvl1pPr>
            <a:lvl2pPr>
              <a:defRPr sz="1200"/>
            </a:lvl2pPr>
            <a:lvl3pPr>
              <a:defRPr sz="1050"/>
            </a:lvl3pPr>
            <a:lvl4pPr>
              <a:defRPr sz="1050"/>
            </a:lvl4pPr>
            <a:lvl5pPr>
              <a:defRPr sz="1050"/>
            </a:lvl5pPr>
            <a:lvl6pPr>
              <a:defRPr sz="1050"/>
            </a:lvl6pPr>
            <a:lvl7pPr>
              <a:defRPr sz="1050"/>
            </a:lvl7pPr>
            <a:lvl8pPr>
              <a:defRPr sz="1050"/>
            </a:lvl8pPr>
            <a:lvl9pPr>
              <a:defRPr sz="10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846320" y="2103120"/>
            <a:ext cx="3497580" cy="3749040"/>
          </a:xfrm>
        </p:spPr>
        <p:txBody>
          <a:bodyPr/>
          <a:lstStyle>
            <a:lvl1pPr>
              <a:defRPr sz="1350"/>
            </a:lvl1pPr>
            <a:lvl2pPr>
              <a:defRPr sz="1200"/>
            </a:lvl2pPr>
            <a:lvl3pPr>
              <a:defRPr sz="1050"/>
            </a:lvl3pPr>
            <a:lvl4pPr>
              <a:defRPr sz="1050"/>
            </a:lvl4pPr>
            <a:lvl5pPr>
              <a:defRPr sz="1050"/>
            </a:lvl5pPr>
            <a:lvl6pPr>
              <a:defRPr sz="1050"/>
            </a:lvl6pPr>
            <a:lvl7pPr>
              <a:defRPr sz="1050"/>
            </a:lvl7pPr>
            <a:lvl8pPr>
              <a:defRPr sz="1050"/>
            </a:lvl8pPr>
            <a:lvl9pPr>
              <a:defRPr sz="10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r>
              <a:rPr lang="en-US"/>
              <a:t>8/6/2019</a:t>
            </a:r>
          </a:p>
        </p:txBody>
      </p:sp>
      <p:sp>
        <p:nvSpPr>
          <p:cNvPr id="6" name="Footer Placeholder 5"/>
          <p:cNvSpPr>
            <a:spLocks noGrp="1"/>
          </p:cNvSpPr>
          <p:nvPr>
            <p:ph type="ftr" sz="quarter" idx="11"/>
          </p:nvPr>
        </p:nvSpPr>
        <p:spPr/>
        <p:txBody>
          <a:bodyPr/>
          <a:lstStyle/>
          <a:p>
            <a:r>
              <a:rPr lang="en-US"/>
              <a:t>Above All Else</a:t>
            </a:r>
          </a:p>
        </p:txBody>
      </p:sp>
      <p:sp>
        <p:nvSpPr>
          <p:cNvPr id="7" name="Slide Number Placeholder 6"/>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1606926107"/>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802386" y="2074334"/>
            <a:ext cx="3497580" cy="640080"/>
          </a:xfrm>
        </p:spPr>
        <p:txBody>
          <a:bodyPr anchor="ctr">
            <a:normAutofit/>
          </a:bodyPr>
          <a:lstStyle>
            <a:lvl1pPr marL="0" indent="0" algn="l">
              <a:spcBef>
                <a:spcPts val="0"/>
              </a:spcBef>
              <a:buNone/>
              <a:defRPr sz="1425" b="1" i="0">
                <a:solidFill>
                  <a:schemeClr val="tx1"/>
                </a:solidFill>
                <a:latin typeface="+mn-lt"/>
              </a:defRPr>
            </a:lvl1pPr>
            <a:lvl2pPr marL="342900" indent="0">
              <a:buNone/>
              <a:defRPr sz="135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a:t>Click to edit Master text styles</a:t>
            </a:r>
          </a:p>
        </p:txBody>
      </p:sp>
      <p:sp>
        <p:nvSpPr>
          <p:cNvPr id="4" name="Content Placeholder 3"/>
          <p:cNvSpPr>
            <a:spLocks noGrp="1"/>
          </p:cNvSpPr>
          <p:nvPr>
            <p:ph sz="half" idx="2"/>
          </p:nvPr>
        </p:nvSpPr>
        <p:spPr>
          <a:xfrm>
            <a:off x="802386" y="2792473"/>
            <a:ext cx="3497580" cy="3163825"/>
          </a:xfrm>
        </p:spPr>
        <p:txBody>
          <a:bodyPr/>
          <a:lstStyle>
            <a:lvl1pPr>
              <a:defRPr sz="1350"/>
            </a:lvl1pPr>
            <a:lvl2pPr>
              <a:defRPr sz="1200"/>
            </a:lvl2pPr>
            <a:lvl3pPr>
              <a:defRPr sz="1050"/>
            </a:lvl3pPr>
            <a:lvl4pPr>
              <a:defRPr sz="1050"/>
            </a:lvl4pPr>
            <a:lvl5pPr>
              <a:defRPr sz="1050"/>
            </a:lvl5pPr>
            <a:lvl6pPr>
              <a:defRPr sz="1050"/>
            </a:lvl6pPr>
            <a:lvl7pPr>
              <a:defRPr sz="1050"/>
            </a:lvl7pPr>
            <a:lvl8pPr>
              <a:defRPr sz="1050"/>
            </a:lvl8pPr>
            <a:lvl9pPr>
              <a:defRPr sz="105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844034" y="2074334"/>
            <a:ext cx="3497580" cy="640080"/>
          </a:xfrm>
        </p:spPr>
        <p:txBody>
          <a:bodyPr anchor="ctr">
            <a:normAutofit/>
          </a:bodyPr>
          <a:lstStyle>
            <a:lvl1pPr marL="0" indent="0" algn="l">
              <a:spcBef>
                <a:spcPts val="0"/>
              </a:spcBef>
              <a:buNone/>
              <a:defRPr sz="1425" b="1">
                <a:solidFill>
                  <a:schemeClr val="tx1"/>
                </a:solidFill>
              </a:defRPr>
            </a:lvl1pPr>
            <a:lvl2pPr marL="342900" indent="0">
              <a:buNone/>
              <a:defRPr sz="135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a:t>Click to edit Master text styles</a:t>
            </a:r>
          </a:p>
        </p:txBody>
      </p:sp>
      <p:sp>
        <p:nvSpPr>
          <p:cNvPr id="6" name="Content Placeholder 5"/>
          <p:cNvSpPr>
            <a:spLocks noGrp="1"/>
          </p:cNvSpPr>
          <p:nvPr>
            <p:ph sz="quarter" idx="4"/>
          </p:nvPr>
        </p:nvSpPr>
        <p:spPr>
          <a:xfrm>
            <a:off x="4844034" y="2792472"/>
            <a:ext cx="3497580" cy="3164509"/>
          </a:xfrm>
        </p:spPr>
        <p:txBody>
          <a:bodyPr/>
          <a:lstStyle>
            <a:lvl1pPr>
              <a:defRPr sz="1350"/>
            </a:lvl1pPr>
            <a:lvl2pPr>
              <a:defRPr sz="1200"/>
            </a:lvl2pPr>
            <a:lvl3pPr>
              <a:defRPr sz="1050"/>
            </a:lvl3pPr>
            <a:lvl4pPr>
              <a:defRPr sz="1050"/>
            </a:lvl4pPr>
            <a:lvl5pPr>
              <a:defRPr sz="1050"/>
            </a:lvl5pPr>
            <a:lvl6pPr>
              <a:defRPr sz="1050"/>
            </a:lvl6pPr>
            <a:lvl7pPr>
              <a:defRPr sz="1050"/>
            </a:lvl7pPr>
            <a:lvl8pPr>
              <a:defRPr sz="1050"/>
            </a:lvl8pPr>
            <a:lvl9pPr>
              <a:defRPr sz="105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r>
              <a:rPr lang="en-US"/>
              <a:t>8/6/2019</a:t>
            </a:r>
          </a:p>
        </p:txBody>
      </p:sp>
      <p:sp>
        <p:nvSpPr>
          <p:cNvPr id="8" name="Footer Placeholder 7"/>
          <p:cNvSpPr>
            <a:spLocks noGrp="1"/>
          </p:cNvSpPr>
          <p:nvPr>
            <p:ph type="ftr" sz="quarter" idx="11"/>
          </p:nvPr>
        </p:nvSpPr>
        <p:spPr/>
        <p:txBody>
          <a:bodyPr/>
          <a:lstStyle/>
          <a:p>
            <a:r>
              <a:rPr lang="en-US"/>
              <a:t>Above All Else</a:t>
            </a:r>
          </a:p>
        </p:txBody>
      </p:sp>
      <p:sp>
        <p:nvSpPr>
          <p:cNvPr id="9" name="Slide Number Placeholder 8"/>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1385533567"/>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r>
              <a:rPr lang="en-US"/>
              <a:t>8/6/2019</a:t>
            </a:r>
          </a:p>
        </p:txBody>
      </p:sp>
      <p:sp>
        <p:nvSpPr>
          <p:cNvPr id="4" name="Footer Placeholder 3"/>
          <p:cNvSpPr>
            <a:spLocks noGrp="1"/>
          </p:cNvSpPr>
          <p:nvPr>
            <p:ph type="ftr" sz="quarter" idx="11"/>
          </p:nvPr>
        </p:nvSpPr>
        <p:spPr/>
        <p:txBody>
          <a:bodyPr/>
          <a:lstStyle/>
          <a:p>
            <a:r>
              <a:rPr lang="en-US"/>
              <a:t>Above All Else</a:t>
            </a:r>
          </a:p>
        </p:txBody>
      </p:sp>
      <p:sp>
        <p:nvSpPr>
          <p:cNvPr id="5" name="Slide Number Placeholder 4"/>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3688110048"/>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8/6/2019</a:t>
            </a:r>
          </a:p>
        </p:txBody>
      </p:sp>
      <p:sp>
        <p:nvSpPr>
          <p:cNvPr id="3" name="Footer Placeholder 2"/>
          <p:cNvSpPr>
            <a:spLocks noGrp="1"/>
          </p:cNvSpPr>
          <p:nvPr>
            <p:ph type="ftr" sz="quarter" idx="11"/>
          </p:nvPr>
        </p:nvSpPr>
        <p:spPr/>
        <p:txBody>
          <a:bodyPr/>
          <a:lstStyle/>
          <a:p>
            <a:r>
              <a:rPr lang="en-US"/>
              <a:t>Above All Else</a:t>
            </a:r>
          </a:p>
        </p:txBody>
      </p:sp>
      <p:sp>
        <p:nvSpPr>
          <p:cNvPr id="4" name="Slide Number Placeholder 3"/>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2303680513"/>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D5E1BBF9-8BEF-4353-BA68-30AAF9EBD8D8}"/>
              </a:ext>
            </a:extLst>
          </p:cNvPr>
          <p:cNvSpPr/>
          <p:nvPr/>
        </p:nvSpPr>
        <p:spPr>
          <a:xfrm>
            <a:off x="6089903" y="237744"/>
            <a:ext cx="2869947"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a:extLst>
              <a:ext uri="{FF2B5EF4-FFF2-40B4-BE49-F238E27FC236}">
                <a16:creationId xmlns:a16="http://schemas.microsoft.com/office/drawing/2014/main" id="{5B941C21-2A5D-4912-AB06-1BB0C0EB6AE1}"/>
              </a:ext>
            </a:extLst>
          </p:cNvPr>
          <p:cNvSpPr/>
          <p:nvPr/>
        </p:nvSpPr>
        <p:spPr>
          <a:xfrm>
            <a:off x="6190995" y="374904"/>
            <a:ext cx="2667762"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343651" y="607392"/>
            <a:ext cx="2371472" cy="1645920"/>
          </a:xfrm>
        </p:spPr>
        <p:txBody>
          <a:bodyPr anchor="b">
            <a:normAutofit/>
          </a:bodyPr>
          <a:lstStyle>
            <a:lvl1pPr algn="l" defTabSz="685800" rtl="0" eaLnBrk="1" latinLnBrk="0" hangingPunct="1">
              <a:lnSpc>
                <a:spcPct val="100000"/>
              </a:lnSpc>
              <a:spcBef>
                <a:spcPct val="0"/>
              </a:spcBef>
              <a:buNone/>
              <a:defRPr lang="en-US" sz="2400" b="0" kern="1200" cap="none" spc="0" baseline="0" dirty="0">
                <a:solidFill>
                  <a:schemeClr val="tx1"/>
                </a:solidFill>
                <a:effectLst/>
                <a:latin typeface="+mj-lt"/>
                <a:ea typeface="+mn-ea"/>
                <a:cs typeface="+mn-cs"/>
              </a:defRPr>
            </a:lvl1pPr>
          </a:lstStyle>
          <a:p>
            <a:r>
              <a:rPr lang="en-US"/>
              <a:t>Click to edit Master title style</a:t>
            </a:r>
            <a:endParaRPr lang="en-US" dirty="0"/>
          </a:p>
        </p:txBody>
      </p:sp>
      <p:sp>
        <p:nvSpPr>
          <p:cNvPr id="3" name="Content Placeholder 2"/>
          <p:cNvSpPr>
            <a:spLocks noGrp="1"/>
          </p:cNvSpPr>
          <p:nvPr>
            <p:ph idx="1"/>
          </p:nvPr>
        </p:nvSpPr>
        <p:spPr>
          <a:xfrm>
            <a:off x="514350" y="609600"/>
            <a:ext cx="5143500" cy="5334000"/>
          </a:xfrm>
        </p:spPr>
        <p:txBody>
          <a:bodyPr/>
          <a:lstStyle>
            <a:lvl1pPr>
              <a:defRPr sz="1425"/>
            </a:lvl1pPr>
            <a:lvl2pPr>
              <a:defRPr sz="1200"/>
            </a:lvl2pPr>
            <a:lvl3pPr>
              <a:defRPr sz="1050"/>
            </a:lvl3pPr>
            <a:lvl4pPr>
              <a:defRPr sz="1050"/>
            </a:lvl4pPr>
            <a:lvl5pPr>
              <a:defRPr sz="1050"/>
            </a:lvl5pPr>
            <a:lvl6pPr>
              <a:defRPr sz="1050"/>
            </a:lvl6pPr>
            <a:lvl7pPr>
              <a:defRPr sz="1050"/>
            </a:lvl7pPr>
            <a:lvl8pPr>
              <a:defRPr sz="1050"/>
            </a:lvl8pPr>
            <a:lvl9pPr>
              <a:defRPr sz="10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343651" y="2336800"/>
            <a:ext cx="2371472" cy="3606800"/>
          </a:xfrm>
        </p:spPr>
        <p:txBody>
          <a:bodyPr>
            <a:normAutofit/>
          </a:bodyPr>
          <a:lstStyle>
            <a:lvl1pPr marL="0" indent="0">
              <a:lnSpc>
                <a:spcPct val="110000"/>
              </a:lnSpc>
              <a:spcBef>
                <a:spcPts val="600"/>
              </a:spcBef>
              <a:buNone/>
              <a:defRPr sz="1350">
                <a:solidFill>
                  <a:schemeClr val="tx1"/>
                </a:solidFill>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8" name="Date Placeholder 7"/>
          <p:cNvSpPr>
            <a:spLocks noGrp="1"/>
          </p:cNvSpPr>
          <p:nvPr>
            <p:ph type="dt" sz="half" idx="10"/>
          </p:nvPr>
        </p:nvSpPr>
        <p:spPr>
          <a:xfrm>
            <a:off x="4191000" y="6035040"/>
            <a:ext cx="1466850" cy="365760"/>
          </a:xfrm>
        </p:spPr>
        <p:txBody>
          <a:bodyPr/>
          <a:lstStyle>
            <a:lvl1pPr>
              <a:defRPr>
                <a:solidFill>
                  <a:schemeClr val="tx1">
                    <a:lumMod val="85000"/>
                    <a:lumOff val="15000"/>
                  </a:schemeClr>
                </a:solidFill>
              </a:defRPr>
            </a:lvl1pPr>
          </a:lstStyle>
          <a:p>
            <a:r>
              <a:rPr lang="en-US"/>
              <a:t>8/6/2019</a:t>
            </a:r>
          </a:p>
        </p:txBody>
      </p:sp>
      <p:sp>
        <p:nvSpPr>
          <p:cNvPr id="9" name="Footer Placeholder 8"/>
          <p:cNvSpPr>
            <a:spLocks noGrp="1"/>
          </p:cNvSpPr>
          <p:nvPr>
            <p:ph type="ftr" sz="quarter" idx="11"/>
          </p:nvPr>
        </p:nvSpPr>
        <p:spPr>
          <a:xfrm>
            <a:off x="514351" y="6035040"/>
            <a:ext cx="3438525" cy="365760"/>
          </a:xfrm>
        </p:spPr>
        <p:txBody>
          <a:bodyPr/>
          <a:lstStyle>
            <a:lvl1pPr algn="l">
              <a:defRPr/>
            </a:lvl1pPr>
          </a:lstStyle>
          <a:p>
            <a:r>
              <a:rPr lang="en-US"/>
              <a:t>Above All Else</a:t>
            </a:r>
          </a:p>
        </p:txBody>
      </p:sp>
      <p:sp>
        <p:nvSpPr>
          <p:cNvPr id="11" name="Slide Number Placeholder 10"/>
          <p:cNvSpPr>
            <a:spLocks noGrp="1"/>
          </p:cNvSpPr>
          <p:nvPr>
            <p:ph type="sldNum" sz="quarter" idx="12"/>
          </p:nvPr>
        </p:nvSpPr>
        <p:spPr>
          <a:xfrm>
            <a:off x="7797547" y="6035040"/>
            <a:ext cx="917576" cy="36576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a:p>
        </p:txBody>
      </p:sp>
    </p:spTree>
    <p:extLst>
      <p:ext uri="{BB962C8B-B14F-4D97-AF65-F5344CB8AC3E}">
        <p14:creationId xmlns:p14="http://schemas.microsoft.com/office/powerpoint/2010/main" val="2540073213"/>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E687CA98-D9C7-497F-A1DA-7D22F8753BCE}"/>
              </a:ext>
            </a:extLst>
          </p:cNvPr>
          <p:cNvSpPr/>
          <p:nvPr/>
        </p:nvSpPr>
        <p:spPr>
          <a:xfrm>
            <a:off x="6089903" y="237744"/>
            <a:ext cx="2869947"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171450" y="237744"/>
            <a:ext cx="5772151" cy="6382512"/>
          </a:xfrm>
          <a:solidFill>
            <a:schemeClr val="accent1">
              <a:lumMod val="60000"/>
              <a:lumOff val="40000"/>
            </a:schemeClr>
          </a:solidFill>
          <a:ln>
            <a:noFill/>
          </a:ln>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5" name="Date Placeholder 4"/>
          <p:cNvSpPr>
            <a:spLocks noGrp="1"/>
          </p:cNvSpPr>
          <p:nvPr>
            <p:ph type="dt" sz="half" idx="10"/>
          </p:nvPr>
        </p:nvSpPr>
        <p:spPr>
          <a:xfrm>
            <a:off x="4246753" y="6035040"/>
            <a:ext cx="1553972" cy="365760"/>
          </a:xfrm>
        </p:spPr>
        <p:txBody>
          <a:bodyPr/>
          <a:lstStyle>
            <a:lvl1pPr>
              <a:defRPr b="1">
                <a:solidFill>
                  <a:srgbClr val="FFFFFF"/>
                </a:solidFill>
                <a:effectLst>
                  <a:outerShdw blurRad="19050" dist="6350" dir="2700000" algn="tl" rotWithShape="0">
                    <a:prstClr val="black">
                      <a:alpha val="40000"/>
                    </a:prstClr>
                  </a:outerShdw>
                </a:effectLst>
              </a:defRPr>
            </a:lvl1pPr>
          </a:lstStyle>
          <a:p>
            <a:r>
              <a:rPr lang="en-US"/>
              <a:t>8/6/2019</a:t>
            </a:r>
            <a:endParaRPr lang="en-US" dirty="0"/>
          </a:p>
        </p:txBody>
      </p:sp>
      <p:sp>
        <p:nvSpPr>
          <p:cNvPr id="6" name="Footer Placeholder 5"/>
          <p:cNvSpPr>
            <a:spLocks noGrp="1"/>
          </p:cNvSpPr>
          <p:nvPr>
            <p:ph type="ftr" sz="quarter" idx="11"/>
          </p:nvPr>
        </p:nvSpPr>
        <p:spPr>
          <a:xfrm>
            <a:off x="459486" y="6035040"/>
            <a:ext cx="3441002" cy="365760"/>
          </a:xfrm>
        </p:spPr>
        <p:txBody>
          <a:bodyPr/>
          <a:lstStyle>
            <a:lvl1pPr marL="0" algn="r" defTabSz="685800" rtl="0" eaLnBrk="1" latinLnBrk="0" hangingPunct="1">
              <a:defRPr lang="en-US" sz="750" b="1" kern="1200" dirty="0">
                <a:solidFill>
                  <a:srgbClr val="FFFFFF"/>
                </a:solidFill>
                <a:effectLst>
                  <a:outerShdw blurRad="19050" dist="6350" dir="2700000" algn="tl" rotWithShape="0">
                    <a:prstClr val="black">
                      <a:alpha val="40000"/>
                    </a:prstClr>
                  </a:outerShdw>
                </a:effectLst>
                <a:latin typeface="+mn-lt"/>
                <a:ea typeface="+mn-ea"/>
                <a:cs typeface="+mn-cs"/>
              </a:defRPr>
            </a:lvl1pPr>
          </a:lstStyle>
          <a:p>
            <a:pPr algn="l"/>
            <a:r>
              <a:rPr lang="en-US"/>
              <a:t>Above All Else</a:t>
            </a:r>
            <a:endParaRPr lang="en-US" dirty="0"/>
          </a:p>
        </p:txBody>
      </p:sp>
      <p:sp>
        <p:nvSpPr>
          <p:cNvPr id="7" name="Slide Number Placeholder 6"/>
          <p:cNvSpPr>
            <a:spLocks noGrp="1"/>
          </p:cNvSpPr>
          <p:nvPr>
            <p:ph type="sldNum" sz="quarter" idx="12"/>
          </p:nvPr>
        </p:nvSpPr>
        <p:spPr>
          <a:xfrm>
            <a:off x="7797546" y="6035040"/>
            <a:ext cx="918972" cy="365760"/>
          </a:xfrm>
        </p:spPr>
        <p:txBody>
          <a:bodyPr/>
          <a:lstStyle/>
          <a:p>
            <a:fld id="{34B7E4EF-A1BD-40F4-AB7B-04F084DD991D}" type="slidenum">
              <a:rPr lang="en-US" smtClean="0"/>
              <a:t>‹#›</a:t>
            </a:fld>
            <a:endParaRPr lang="en-US"/>
          </a:p>
        </p:txBody>
      </p:sp>
      <p:sp>
        <p:nvSpPr>
          <p:cNvPr id="12" name="Rectangle 11">
            <a:extLst>
              <a:ext uri="{FF2B5EF4-FFF2-40B4-BE49-F238E27FC236}">
                <a16:creationId xmlns:a16="http://schemas.microsoft.com/office/drawing/2014/main" id="{F8B3D8CC-BB13-41A5-8F34-B8E84A4F9534}"/>
              </a:ext>
            </a:extLst>
          </p:cNvPr>
          <p:cNvSpPr/>
          <p:nvPr/>
        </p:nvSpPr>
        <p:spPr>
          <a:xfrm>
            <a:off x="6190995" y="374904"/>
            <a:ext cx="2667762"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357937" y="603504"/>
            <a:ext cx="2358581" cy="1645920"/>
          </a:xfrm>
        </p:spPr>
        <p:txBody>
          <a:bodyPr anchor="b">
            <a:noAutofit/>
          </a:bodyPr>
          <a:lstStyle>
            <a:lvl1pPr algn="l">
              <a:lnSpc>
                <a:spcPct val="100000"/>
              </a:lnSpc>
              <a:defRPr sz="2400" b="0">
                <a:solidFill>
                  <a:schemeClr val="tx1"/>
                </a:solidFill>
                <a:latin typeface="+mj-lt"/>
              </a:defRPr>
            </a:lvl1pPr>
          </a:lstStyle>
          <a:p>
            <a:r>
              <a:rPr lang="en-US"/>
              <a:t>Click to edit Master title style</a:t>
            </a:r>
            <a:endParaRPr lang="en-US" dirty="0"/>
          </a:p>
        </p:txBody>
      </p:sp>
      <p:sp>
        <p:nvSpPr>
          <p:cNvPr id="4" name="Text Placeholder 3"/>
          <p:cNvSpPr>
            <a:spLocks noGrp="1"/>
          </p:cNvSpPr>
          <p:nvPr>
            <p:ph type="body" sz="half" idx="2"/>
          </p:nvPr>
        </p:nvSpPr>
        <p:spPr>
          <a:xfrm>
            <a:off x="6357937" y="2386584"/>
            <a:ext cx="2358581" cy="3511296"/>
          </a:xfrm>
        </p:spPr>
        <p:txBody>
          <a:bodyPr>
            <a:normAutofit/>
          </a:bodyPr>
          <a:lstStyle>
            <a:lvl1pPr marL="0" indent="0" algn="l">
              <a:lnSpc>
                <a:spcPct val="110000"/>
              </a:lnSpc>
              <a:spcBef>
                <a:spcPts val="600"/>
              </a:spcBef>
              <a:buNone/>
              <a:defRPr sz="1350">
                <a:solidFill>
                  <a:schemeClr val="tx1"/>
                </a:solidFill>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Tree>
    <p:extLst>
      <p:ext uri="{BB962C8B-B14F-4D97-AF65-F5344CB8AC3E}">
        <p14:creationId xmlns:p14="http://schemas.microsoft.com/office/powerpoint/2010/main" val="3181646262"/>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E94681D-2A4C-4A8D-B9B5-31D440D0328D}"/>
              </a:ext>
            </a:extLst>
          </p:cNvPr>
          <p:cNvSpPr/>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7" name="Rectangle 6"/>
          <p:cNvSpPr/>
          <p:nvPr/>
        </p:nvSpPr>
        <p:spPr>
          <a:xfrm>
            <a:off x="176022" y="237744"/>
            <a:ext cx="8791956" cy="6382512"/>
          </a:xfrm>
          <a:prstGeom prst="rect">
            <a:avLst/>
          </a:prstGeom>
          <a:solidFill>
            <a:schemeClr val="bg1">
              <a:lumMod val="75000"/>
              <a:alpha val="60000"/>
            </a:schemeClr>
          </a:solidFill>
          <a:ln w="6350" cap="flat" cmpd="sng" algn="ctr">
            <a:noFill/>
            <a:prstDash val="solid"/>
          </a:ln>
          <a:effectLst>
            <a:softEdge rad="0"/>
          </a:effectLst>
        </p:spPr>
      </p:sp>
      <p:sp>
        <p:nvSpPr>
          <p:cNvPr id="8" name="Rectangle 7"/>
          <p:cNvSpPr/>
          <p:nvPr/>
        </p:nvSpPr>
        <p:spPr>
          <a:xfrm>
            <a:off x="278892" y="374904"/>
            <a:ext cx="8586216" cy="6108192"/>
          </a:xfrm>
          <a:prstGeom prst="rect">
            <a:avLst/>
          </a:prstGeom>
          <a:noFill/>
          <a:ln w="6350" cap="sq" cmpd="sng" algn="ctr">
            <a:solidFill>
              <a:schemeClr val="tx1">
                <a:lumMod val="85000"/>
                <a:lumOff val="15000"/>
              </a:schemeClr>
            </a:solidFill>
            <a:prstDash val="solid"/>
            <a:miter lim="800000"/>
          </a:ln>
          <a:effectLst/>
        </p:spPr>
      </p:sp>
      <p:sp>
        <p:nvSpPr>
          <p:cNvPr id="2" name="Title Placeholder 1"/>
          <p:cNvSpPr>
            <a:spLocks noGrp="1"/>
          </p:cNvSpPr>
          <p:nvPr>
            <p:ph type="title"/>
          </p:nvPr>
        </p:nvSpPr>
        <p:spPr>
          <a:xfrm>
            <a:off x="800100" y="642594"/>
            <a:ext cx="7543800" cy="1371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00100" y="2103120"/>
            <a:ext cx="7543800" cy="384962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442596" y="6035040"/>
            <a:ext cx="2169784" cy="365760"/>
          </a:xfrm>
          <a:prstGeom prst="rect">
            <a:avLst/>
          </a:prstGeom>
        </p:spPr>
        <p:txBody>
          <a:bodyPr vert="horz" lIns="91440" tIns="45720" rIns="91440" bIns="45720" rtlCol="0" anchor="b"/>
          <a:lstStyle>
            <a:lvl1pPr algn="r">
              <a:defRPr sz="750">
                <a:solidFill>
                  <a:schemeClr val="tx1">
                    <a:lumMod val="75000"/>
                    <a:lumOff val="25000"/>
                  </a:schemeClr>
                </a:solidFill>
              </a:defRPr>
            </a:lvl1pPr>
          </a:lstStyle>
          <a:p>
            <a:r>
              <a:rPr lang="en-US"/>
              <a:t>8/6/2019</a:t>
            </a:r>
          </a:p>
        </p:txBody>
      </p:sp>
      <p:sp>
        <p:nvSpPr>
          <p:cNvPr id="5" name="Footer Placeholder 4"/>
          <p:cNvSpPr>
            <a:spLocks noGrp="1"/>
          </p:cNvSpPr>
          <p:nvPr>
            <p:ph type="ftr" sz="quarter" idx="3"/>
          </p:nvPr>
        </p:nvSpPr>
        <p:spPr>
          <a:xfrm>
            <a:off x="800100" y="6035040"/>
            <a:ext cx="4362450" cy="365760"/>
          </a:xfrm>
          <a:prstGeom prst="rect">
            <a:avLst/>
          </a:prstGeom>
        </p:spPr>
        <p:txBody>
          <a:bodyPr vert="horz" lIns="91440" tIns="45720" rIns="91440" bIns="45720" rtlCol="0" anchor="b"/>
          <a:lstStyle>
            <a:lvl1pPr algn="l">
              <a:defRPr sz="750">
                <a:solidFill>
                  <a:schemeClr val="tx1">
                    <a:lumMod val="85000"/>
                    <a:lumOff val="15000"/>
                  </a:schemeClr>
                </a:solidFill>
              </a:defRPr>
            </a:lvl1pPr>
          </a:lstStyle>
          <a:p>
            <a:r>
              <a:rPr lang="en-US"/>
              <a:t>Above All Else</a:t>
            </a:r>
            <a:endParaRPr lang="en-US" dirty="0"/>
          </a:p>
        </p:txBody>
      </p:sp>
      <p:sp>
        <p:nvSpPr>
          <p:cNvPr id="6" name="Slide Number Placeholder 5"/>
          <p:cNvSpPr>
            <a:spLocks noGrp="1"/>
          </p:cNvSpPr>
          <p:nvPr>
            <p:ph type="sldNum" sz="quarter" idx="4"/>
          </p:nvPr>
        </p:nvSpPr>
        <p:spPr>
          <a:xfrm>
            <a:off x="7715250" y="6035040"/>
            <a:ext cx="628650" cy="365760"/>
          </a:xfrm>
          <a:prstGeom prst="rect">
            <a:avLst/>
          </a:prstGeom>
        </p:spPr>
        <p:txBody>
          <a:bodyPr vert="horz" lIns="91440" tIns="45720" rIns="91440" bIns="45720" rtlCol="0" anchor="b"/>
          <a:lstStyle>
            <a:lvl1pPr algn="r">
              <a:defRPr sz="750">
                <a:solidFill>
                  <a:schemeClr val="tx1">
                    <a:lumMod val="75000"/>
                    <a:lumOff val="25000"/>
                  </a:schemeClr>
                </a:solidFill>
              </a:defRPr>
            </a:lvl1pPr>
          </a:lstStyle>
          <a:p>
            <a:fld id="{34B7E4EF-A1BD-40F4-AB7B-04F084DD991D}" type="slidenum">
              <a:rPr lang="en-US" smtClean="0"/>
              <a:t>‹#›</a:t>
            </a:fld>
            <a:endParaRPr lang="en-US"/>
          </a:p>
        </p:txBody>
      </p:sp>
    </p:spTree>
    <p:extLst>
      <p:ext uri="{BB962C8B-B14F-4D97-AF65-F5344CB8AC3E}">
        <p14:creationId xmlns:p14="http://schemas.microsoft.com/office/powerpoint/2010/main" val="1951697913"/>
      </p:ext>
    </p:extLst>
  </p:cSld>
  <p:clrMap bg1="lt1" tx1="dk1" bg2="lt2" tx2="dk2" accent1="accent1" accent2="accent2" accent3="accent3" accent4="accent4" accent5="accent5" accent6="accent6" hlink="hlink" folHlink="folHlink"/>
  <p:sldLayoutIdLst>
    <p:sldLayoutId id="2147483680" r:id="rId1"/>
    <p:sldLayoutId id="2147483681" r:id="rId2"/>
    <p:sldLayoutId id="2147483682" r:id="rId3"/>
    <p:sldLayoutId id="2147483683" r:id="rId4"/>
    <p:sldLayoutId id="2147483678" r:id="rId5"/>
    <p:sldLayoutId id="2147483684" r:id="rId6"/>
    <p:sldLayoutId id="2147483685" r:id="rId7"/>
    <p:sldLayoutId id="2147483675" r:id="rId8"/>
    <p:sldLayoutId id="2147483676" r:id="rId9"/>
    <p:sldLayoutId id="2147483677" r:id="rId10"/>
    <p:sldLayoutId id="2147483679" r:id="rId11"/>
  </p:sldLayoutIdLst>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hf hdr="0"/>
  <p:txStyles>
    <p:titleStyle>
      <a:lvl1pPr algn="l" defTabSz="685800" rtl="0" eaLnBrk="1" latinLnBrk="0" hangingPunct="1">
        <a:lnSpc>
          <a:spcPct val="90000"/>
        </a:lnSpc>
        <a:spcBef>
          <a:spcPct val="0"/>
        </a:spcBef>
        <a:buNone/>
        <a:defRPr lang="en-US" sz="3600" kern="1200" cap="none" spc="0" baseline="0" dirty="0">
          <a:solidFill>
            <a:schemeClr val="tx1">
              <a:lumMod val="85000"/>
              <a:lumOff val="15000"/>
            </a:schemeClr>
          </a:solidFill>
          <a:effectLst/>
          <a:latin typeface="+mj-lt"/>
          <a:ea typeface="+mn-ea"/>
          <a:cs typeface="+mn-cs"/>
        </a:defRPr>
      </a:lvl1pPr>
    </p:titleStyle>
    <p:bodyStyle>
      <a:lvl1pPr marL="137160" indent="-137160" algn="l" defTabSz="685800" rtl="0" eaLnBrk="1" latinLnBrk="0" hangingPunct="1">
        <a:lnSpc>
          <a:spcPct val="100000"/>
        </a:lnSpc>
        <a:spcBef>
          <a:spcPts val="675"/>
        </a:spcBef>
        <a:spcAft>
          <a:spcPts val="0"/>
        </a:spcAft>
        <a:buClr>
          <a:schemeClr val="tx1">
            <a:lumMod val="85000"/>
            <a:lumOff val="15000"/>
          </a:schemeClr>
        </a:buClr>
        <a:buFont typeface="Garamond" pitchFamily="18" charset="0"/>
        <a:buChar char="◦"/>
        <a:defRPr sz="1350" kern="1200">
          <a:solidFill>
            <a:schemeClr val="tx1"/>
          </a:solidFill>
          <a:latin typeface="+mn-lt"/>
          <a:ea typeface="+mn-ea"/>
          <a:cs typeface="+mn-cs"/>
        </a:defRPr>
      </a:lvl1pPr>
      <a:lvl2pPr marL="342900" indent="-137160" algn="l" defTabSz="685800" rtl="0" eaLnBrk="1" latinLnBrk="0" hangingPunct="1">
        <a:lnSpc>
          <a:spcPct val="100000"/>
        </a:lnSpc>
        <a:spcBef>
          <a:spcPts val="375"/>
        </a:spcBef>
        <a:buClr>
          <a:schemeClr val="tx1">
            <a:lumMod val="85000"/>
            <a:lumOff val="15000"/>
          </a:schemeClr>
        </a:buClr>
        <a:buFont typeface="Garamond" pitchFamily="18" charset="0"/>
        <a:buChar char="◦"/>
        <a:defRPr sz="1200" kern="1200">
          <a:solidFill>
            <a:schemeClr val="tx1"/>
          </a:solidFill>
          <a:latin typeface="+mn-lt"/>
          <a:ea typeface="+mn-ea"/>
          <a:cs typeface="+mn-cs"/>
        </a:defRPr>
      </a:lvl2pPr>
      <a:lvl3pPr marL="548640" indent="-137160" algn="l" defTabSz="685800" rtl="0" eaLnBrk="1" latinLnBrk="0" hangingPunct="1">
        <a:lnSpc>
          <a:spcPct val="100000"/>
        </a:lnSpc>
        <a:spcBef>
          <a:spcPts val="375"/>
        </a:spcBef>
        <a:buClr>
          <a:schemeClr val="tx1">
            <a:lumMod val="85000"/>
            <a:lumOff val="15000"/>
          </a:schemeClr>
        </a:buClr>
        <a:buFont typeface="Garamond" pitchFamily="18" charset="0"/>
        <a:buChar char="◦"/>
        <a:defRPr sz="1050" kern="1200">
          <a:solidFill>
            <a:schemeClr val="tx1"/>
          </a:solidFill>
          <a:latin typeface="+mn-lt"/>
          <a:ea typeface="+mn-ea"/>
          <a:cs typeface="+mn-cs"/>
        </a:defRPr>
      </a:lvl3pPr>
      <a:lvl4pPr marL="754380" indent="-137160" algn="l" defTabSz="685800" rtl="0" eaLnBrk="1" latinLnBrk="0" hangingPunct="1">
        <a:lnSpc>
          <a:spcPct val="100000"/>
        </a:lnSpc>
        <a:spcBef>
          <a:spcPts val="375"/>
        </a:spcBef>
        <a:buClr>
          <a:schemeClr val="tx1">
            <a:lumMod val="85000"/>
            <a:lumOff val="15000"/>
          </a:schemeClr>
        </a:buClr>
        <a:buFont typeface="Garamond" pitchFamily="18" charset="0"/>
        <a:buChar char="◦"/>
        <a:defRPr sz="1050" kern="1200">
          <a:solidFill>
            <a:schemeClr val="tx1"/>
          </a:solidFill>
          <a:latin typeface="+mn-lt"/>
          <a:ea typeface="+mn-ea"/>
          <a:cs typeface="+mn-cs"/>
        </a:defRPr>
      </a:lvl4pPr>
      <a:lvl5pPr marL="960120" indent="-137160" algn="l" defTabSz="685800" rtl="0" eaLnBrk="1" latinLnBrk="0" hangingPunct="1">
        <a:lnSpc>
          <a:spcPct val="100000"/>
        </a:lnSpc>
        <a:spcBef>
          <a:spcPts val="375"/>
        </a:spcBef>
        <a:buClr>
          <a:schemeClr val="tx1">
            <a:lumMod val="85000"/>
            <a:lumOff val="15000"/>
          </a:schemeClr>
        </a:buClr>
        <a:buFont typeface="Garamond" pitchFamily="18" charset="0"/>
        <a:buChar char="◦"/>
        <a:defRPr sz="1050" kern="1200">
          <a:solidFill>
            <a:schemeClr val="tx1"/>
          </a:solidFill>
          <a:latin typeface="+mn-lt"/>
          <a:ea typeface="+mn-ea"/>
          <a:cs typeface="+mn-cs"/>
        </a:defRPr>
      </a:lvl5pPr>
      <a:lvl6pPr marL="1200000" indent="-171450" algn="l" defTabSz="685800" rtl="0" eaLnBrk="1" latinLnBrk="0" hangingPunct="1">
        <a:lnSpc>
          <a:spcPct val="100000"/>
        </a:lnSpc>
        <a:spcBef>
          <a:spcPts val="375"/>
        </a:spcBef>
        <a:buClr>
          <a:schemeClr val="tx1">
            <a:lumMod val="85000"/>
            <a:lumOff val="15000"/>
          </a:schemeClr>
        </a:buClr>
        <a:buFont typeface="Garamond" pitchFamily="18" charset="0"/>
        <a:buChar char="◦"/>
        <a:defRPr sz="1050" kern="1200">
          <a:solidFill>
            <a:schemeClr val="tx1"/>
          </a:solidFill>
          <a:latin typeface="+mn-lt"/>
          <a:ea typeface="+mn-ea"/>
          <a:cs typeface="+mn-cs"/>
        </a:defRPr>
      </a:lvl6pPr>
      <a:lvl7pPr marL="1425000" indent="-171450" algn="l" defTabSz="685800" rtl="0" eaLnBrk="1" latinLnBrk="0" hangingPunct="1">
        <a:lnSpc>
          <a:spcPct val="100000"/>
        </a:lnSpc>
        <a:spcBef>
          <a:spcPts val="375"/>
        </a:spcBef>
        <a:buClr>
          <a:schemeClr val="tx1">
            <a:lumMod val="85000"/>
            <a:lumOff val="15000"/>
          </a:schemeClr>
        </a:buClr>
        <a:buFont typeface="Garamond" pitchFamily="18" charset="0"/>
        <a:buChar char="◦"/>
        <a:defRPr sz="1050" kern="1200">
          <a:solidFill>
            <a:schemeClr val="tx1"/>
          </a:solidFill>
          <a:latin typeface="+mn-lt"/>
          <a:ea typeface="+mn-ea"/>
          <a:cs typeface="+mn-cs"/>
        </a:defRPr>
      </a:lvl7pPr>
      <a:lvl8pPr marL="1650000" indent="-171450" algn="l" defTabSz="685800" rtl="0" eaLnBrk="1" latinLnBrk="0" hangingPunct="1">
        <a:lnSpc>
          <a:spcPct val="100000"/>
        </a:lnSpc>
        <a:spcBef>
          <a:spcPts val="375"/>
        </a:spcBef>
        <a:buClr>
          <a:schemeClr val="tx1">
            <a:lumMod val="85000"/>
            <a:lumOff val="15000"/>
          </a:schemeClr>
        </a:buClr>
        <a:buFont typeface="Garamond" pitchFamily="18" charset="0"/>
        <a:buChar char="◦"/>
        <a:defRPr sz="1050" kern="1200">
          <a:solidFill>
            <a:schemeClr val="tx1"/>
          </a:solidFill>
          <a:latin typeface="+mn-lt"/>
          <a:ea typeface="+mn-ea"/>
          <a:cs typeface="+mn-cs"/>
        </a:defRPr>
      </a:lvl8pPr>
      <a:lvl9pPr marL="1875000" indent="-171450" algn="l" defTabSz="685800" rtl="0" eaLnBrk="1" latinLnBrk="0" hangingPunct="1">
        <a:lnSpc>
          <a:spcPct val="100000"/>
        </a:lnSpc>
        <a:spcBef>
          <a:spcPts val="375"/>
        </a:spcBef>
        <a:buClr>
          <a:schemeClr val="tx1">
            <a:lumMod val="85000"/>
            <a:lumOff val="15000"/>
          </a:schemeClr>
        </a:buClr>
        <a:buFont typeface="Garamond" pitchFamily="18" charset="0"/>
        <a:buChar char="◦"/>
        <a:defRPr sz="10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E08AE09B-F9F5-4916-8C0A-26021722EB95}"/>
              </a:ext>
            </a:extLst>
          </p:cNvPr>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16" y="857257"/>
            <a:ext cx="9143984" cy="5143493"/>
          </a:xfrm>
          <a:prstGeom prst="rect">
            <a:avLst/>
          </a:prstGeom>
        </p:spPr>
      </p:pic>
      <p:sp>
        <p:nvSpPr>
          <p:cNvPr id="9" name="Rectangle 8">
            <a:extLst>
              <a:ext uri="{FF2B5EF4-FFF2-40B4-BE49-F238E27FC236}">
                <a16:creationId xmlns:a16="http://schemas.microsoft.com/office/drawing/2014/main" id="{2644B391-9BFE-445C-A9EC-F544BB85FB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02997" y="2213649"/>
            <a:ext cx="4089395" cy="2430702"/>
          </a:xfrm>
          <a:prstGeom prst="rect">
            <a:avLst/>
          </a:prstGeom>
          <a:solidFill>
            <a:schemeClr val="bg1">
              <a:lumMod val="75000"/>
              <a:lumOff val="25000"/>
            </a:schemeClr>
          </a:solidFill>
          <a:ln w="6350" cap="sq" cmpd="sng" algn="ctr">
            <a:noFill/>
            <a:prstDash val="solid"/>
            <a:miter lim="800000"/>
          </a:ln>
          <a:effectLst/>
        </p:spPr>
      </p:sp>
      <p:sp>
        <p:nvSpPr>
          <p:cNvPr id="11" name="Rectangle 10">
            <a:extLst>
              <a:ext uri="{FF2B5EF4-FFF2-40B4-BE49-F238E27FC236}">
                <a16:creationId xmlns:a16="http://schemas.microsoft.com/office/drawing/2014/main" id="{80F26E69-87D9-4655-AE7B-280A87AA3C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27454" y="2338578"/>
            <a:ext cx="3840480" cy="2180844"/>
          </a:xfrm>
          <a:prstGeom prst="rect">
            <a:avLst/>
          </a:prstGeom>
          <a:noFill/>
          <a:ln w="6350" cap="sq" cmpd="sng" algn="ctr">
            <a:solidFill>
              <a:schemeClr val="tx1"/>
            </a:solidFill>
            <a:prstDash val="solid"/>
            <a:miter lim="800000"/>
          </a:ln>
          <a:effectLst>
            <a:softEdge rad="0"/>
          </a:effectLst>
        </p:spPr>
      </p:sp>
      <p:pic>
        <p:nvPicPr>
          <p:cNvPr id="5" name="Picture 4">
            <a:extLst>
              <a:ext uri="{FF2B5EF4-FFF2-40B4-BE49-F238E27FC236}">
                <a16:creationId xmlns:a16="http://schemas.microsoft.com/office/drawing/2014/main" id="{E507E0A9-9397-4E5C-8692-CF8CBC1754E3}"/>
              </a:ext>
            </a:extLst>
          </p:cNvPr>
          <p:cNvPicPr>
            <a:picLocks noChangeAspect="1"/>
          </p:cNvPicPr>
          <p:nvPr/>
        </p:nvPicPr>
        <p:blipFill>
          <a:blip r:embed="rId3"/>
          <a:stretch>
            <a:fillRect/>
          </a:stretch>
        </p:blipFill>
        <p:spPr>
          <a:xfrm>
            <a:off x="9827" y="1101236"/>
            <a:ext cx="9057042" cy="4987430"/>
          </a:xfrm>
          <a:prstGeom prst="rect">
            <a:avLst/>
          </a:prstGeom>
        </p:spPr>
      </p:pic>
      <p:sp>
        <p:nvSpPr>
          <p:cNvPr id="2" name="Title 1">
            <a:extLst>
              <a:ext uri="{FF2B5EF4-FFF2-40B4-BE49-F238E27FC236}">
                <a16:creationId xmlns:a16="http://schemas.microsoft.com/office/drawing/2014/main" id="{6A7B59FF-856E-4651-8DC5-72E2773995C8}"/>
              </a:ext>
            </a:extLst>
          </p:cNvPr>
          <p:cNvSpPr>
            <a:spLocks noGrp="1"/>
          </p:cNvSpPr>
          <p:nvPr>
            <p:ph type="ctrTitle"/>
          </p:nvPr>
        </p:nvSpPr>
        <p:spPr>
          <a:xfrm>
            <a:off x="397239" y="1230579"/>
            <a:ext cx="5968391" cy="1223180"/>
          </a:xfrm>
        </p:spPr>
        <p:txBody>
          <a:bodyPr>
            <a:normAutofit/>
          </a:bodyPr>
          <a:lstStyle/>
          <a:p>
            <a:r>
              <a:rPr lang="en-US" sz="5400" dirty="0">
                <a:solidFill>
                  <a:schemeClr val="bg2">
                    <a:lumMod val="75000"/>
                    <a:lumOff val="25000"/>
                  </a:schemeClr>
                </a:solidFill>
              </a:rPr>
              <a:t>Above All Else</a:t>
            </a:r>
          </a:p>
        </p:txBody>
      </p:sp>
      <p:sp>
        <p:nvSpPr>
          <p:cNvPr id="3" name="Subtitle 2">
            <a:extLst>
              <a:ext uri="{FF2B5EF4-FFF2-40B4-BE49-F238E27FC236}">
                <a16:creationId xmlns:a16="http://schemas.microsoft.com/office/drawing/2014/main" id="{FD4D429F-963B-4F80-9C56-FADD0DE2482B}"/>
              </a:ext>
            </a:extLst>
          </p:cNvPr>
          <p:cNvSpPr>
            <a:spLocks noGrp="1"/>
          </p:cNvSpPr>
          <p:nvPr>
            <p:ph type="subTitle" idx="1"/>
          </p:nvPr>
        </p:nvSpPr>
        <p:spPr>
          <a:xfrm>
            <a:off x="-382097" y="2128707"/>
            <a:ext cx="3581306" cy="419742"/>
          </a:xfrm>
        </p:spPr>
        <p:txBody>
          <a:bodyPr>
            <a:normAutofit fontScale="92500" lnSpcReduction="10000"/>
          </a:bodyPr>
          <a:lstStyle/>
          <a:p>
            <a:r>
              <a:rPr lang="en-US" sz="2400" dirty="0">
                <a:solidFill>
                  <a:schemeClr val="tx1"/>
                </a:solidFill>
              </a:rPr>
              <a:t>Ex. 19:5</a:t>
            </a:r>
          </a:p>
        </p:txBody>
      </p:sp>
      <p:sp>
        <p:nvSpPr>
          <p:cNvPr id="6" name="Rectangle 5">
            <a:extLst>
              <a:ext uri="{FF2B5EF4-FFF2-40B4-BE49-F238E27FC236}">
                <a16:creationId xmlns:a16="http://schemas.microsoft.com/office/drawing/2014/main" id="{4C03B83D-64D5-4EAA-B67E-C179E56A43B5}"/>
              </a:ext>
            </a:extLst>
          </p:cNvPr>
          <p:cNvSpPr/>
          <p:nvPr/>
        </p:nvSpPr>
        <p:spPr>
          <a:xfrm>
            <a:off x="1828801" y="4855124"/>
            <a:ext cx="7062222" cy="1200329"/>
          </a:xfrm>
          <a:prstGeom prst="rect">
            <a:avLst/>
          </a:prstGeom>
        </p:spPr>
        <p:txBody>
          <a:bodyPr wrap="square">
            <a:spAutoFit/>
          </a:bodyPr>
          <a:lstStyle/>
          <a:p>
            <a:pPr algn="ctr"/>
            <a:r>
              <a:rPr lang="en-US" i="1" dirty="0"/>
              <a:t>He that cometh from above is above all: he that is of the earth is earthly, and </a:t>
            </a:r>
            <a:r>
              <a:rPr lang="en-US" i="1" dirty="0" err="1"/>
              <a:t>speaketh</a:t>
            </a:r>
            <a:r>
              <a:rPr lang="en-US" i="1" dirty="0"/>
              <a:t> of the earth: he that cometh from heaven is above all. </a:t>
            </a:r>
            <a:r>
              <a:rPr lang="en-US" dirty="0"/>
              <a:t>JOHN 3:31</a:t>
            </a:r>
          </a:p>
          <a:p>
            <a:endParaRPr lang="en-US" dirty="0"/>
          </a:p>
        </p:txBody>
      </p:sp>
      <p:sp>
        <p:nvSpPr>
          <p:cNvPr id="7" name="TextBox 6">
            <a:extLst>
              <a:ext uri="{FF2B5EF4-FFF2-40B4-BE49-F238E27FC236}">
                <a16:creationId xmlns:a16="http://schemas.microsoft.com/office/drawing/2014/main" id="{BFB1B826-482D-4E5B-A0CE-6F87BF61D564}"/>
              </a:ext>
            </a:extLst>
          </p:cNvPr>
          <p:cNvSpPr txBox="1"/>
          <p:nvPr/>
        </p:nvSpPr>
        <p:spPr>
          <a:xfrm>
            <a:off x="3057173" y="2077575"/>
            <a:ext cx="3241144" cy="430887"/>
          </a:xfrm>
          <a:prstGeom prst="rect">
            <a:avLst/>
          </a:prstGeom>
          <a:noFill/>
        </p:spPr>
        <p:txBody>
          <a:bodyPr wrap="none" rtlCol="0">
            <a:spAutoFit/>
          </a:bodyPr>
          <a:lstStyle/>
          <a:p>
            <a:r>
              <a:rPr lang="en-US" sz="2200" dirty="0"/>
              <a:t>The Christian Personality</a:t>
            </a:r>
          </a:p>
        </p:txBody>
      </p:sp>
    </p:spTree>
    <p:extLst>
      <p:ext uri="{BB962C8B-B14F-4D97-AF65-F5344CB8AC3E}">
        <p14:creationId xmlns:p14="http://schemas.microsoft.com/office/powerpoint/2010/main" val="3482473488"/>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FCD2F69-AF4B-4D38-8CD0-4A1B9F065575}"/>
              </a:ext>
            </a:extLst>
          </p:cNvPr>
          <p:cNvSpPr>
            <a:spLocks noGrp="1"/>
          </p:cNvSpPr>
          <p:nvPr>
            <p:ph type="dt" sz="half" idx="10"/>
          </p:nvPr>
        </p:nvSpPr>
        <p:spPr/>
        <p:txBody>
          <a:bodyPr/>
          <a:lstStyle/>
          <a:p>
            <a:r>
              <a:rPr lang="en-US"/>
              <a:t>8/6/2019</a:t>
            </a:r>
          </a:p>
        </p:txBody>
      </p:sp>
      <p:sp>
        <p:nvSpPr>
          <p:cNvPr id="3" name="Footer Placeholder 2">
            <a:extLst>
              <a:ext uri="{FF2B5EF4-FFF2-40B4-BE49-F238E27FC236}">
                <a16:creationId xmlns:a16="http://schemas.microsoft.com/office/drawing/2014/main" id="{05E63921-C99C-4673-8258-17AF56F6D6AF}"/>
              </a:ext>
            </a:extLst>
          </p:cNvPr>
          <p:cNvSpPr>
            <a:spLocks noGrp="1"/>
          </p:cNvSpPr>
          <p:nvPr>
            <p:ph type="ftr" sz="quarter" idx="11"/>
          </p:nvPr>
        </p:nvSpPr>
        <p:spPr/>
        <p:txBody>
          <a:bodyPr/>
          <a:lstStyle/>
          <a:p>
            <a:r>
              <a:rPr lang="en-US"/>
              <a:t>Above All Else</a:t>
            </a:r>
          </a:p>
        </p:txBody>
      </p:sp>
      <p:sp>
        <p:nvSpPr>
          <p:cNvPr id="4" name="Slide Number Placeholder 3">
            <a:extLst>
              <a:ext uri="{FF2B5EF4-FFF2-40B4-BE49-F238E27FC236}">
                <a16:creationId xmlns:a16="http://schemas.microsoft.com/office/drawing/2014/main" id="{5506D52A-A5D9-4472-9337-1F65506437A2}"/>
              </a:ext>
            </a:extLst>
          </p:cNvPr>
          <p:cNvSpPr>
            <a:spLocks noGrp="1"/>
          </p:cNvSpPr>
          <p:nvPr>
            <p:ph type="sldNum" sz="quarter" idx="12"/>
          </p:nvPr>
        </p:nvSpPr>
        <p:spPr/>
        <p:txBody>
          <a:bodyPr/>
          <a:lstStyle/>
          <a:p>
            <a:fld id="{34B7E4EF-A1BD-40F4-AB7B-04F084DD991D}" type="slidenum">
              <a:rPr lang="en-US" smtClean="0"/>
              <a:t>10</a:t>
            </a:fld>
            <a:endParaRPr lang="en-US"/>
          </a:p>
        </p:txBody>
      </p:sp>
      <p:sp>
        <p:nvSpPr>
          <p:cNvPr id="5" name="Rectangle 4">
            <a:extLst>
              <a:ext uri="{FF2B5EF4-FFF2-40B4-BE49-F238E27FC236}">
                <a16:creationId xmlns:a16="http://schemas.microsoft.com/office/drawing/2014/main" id="{389B8688-E356-44A1-8108-3830119DB081}"/>
              </a:ext>
            </a:extLst>
          </p:cNvPr>
          <p:cNvSpPr/>
          <p:nvPr/>
        </p:nvSpPr>
        <p:spPr>
          <a:xfrm>
            <a:off x="536331" y="378069"/>
            <a:ext cx="8273561" cy="5755422"/>
          </a:xfrm>
          <a:prstGeom prst="rect">
            <a:avLst/>
          </a:prstGeom>
        </p:spPr>
        <p:txBody>
          <a:bodyPr wrap="square">
            <a:spAutoFit/>
          </a:bodyPr>
          <a:lstStyle/>
          <a:p>
            <a:r>
              <a:rPr lang="en-US" sz="4000" b="1" dirty="0">
                <a:solidFill>
                  <a:schemeClr val="bg1"/>
                </a:solidFill>
              </a:rPr>
              <a:t>ESTHER 2:17</a:t>
            </a:r>
          </a:p>
          <a:p>
            <a:r>
              <a:rPr lang="en-US" sz="3200" i="1" dirty="0">
                <a:solidFill>
                  <a:schemeClr val="bg1"/>
                </a:solidFill>
              </a:rPr>
              <a:t>	And the king loved Esther </a:t>
            </a:r>
            <a:r>
              <a:rPr lang="en-US" sz="3200" i="1" u="sng" dirty="0">
                <a:solidFill>
                  <a:schemeClr val="bg1"/>
                </a:solidFill>
              </a:rPr>
              <a:t>above all the women</a:t>
            </a:r>
            <a:r>
              <a:rPr lang="en-US" sz="3200" i="1" dirty="0">
                <a:solidFill>
                  <a:schemeClr val="bg1"/>
                </a:solidFill>
              </a:rPr>
              <a:t>, and she obtained grace and </a:t>
            </a:r>
            <a:r>
              <a:rPr lang="en-US" sz="3200" i="1" dirty="0" err="1">
                <a:solidFill>
                  <a:schemeClr val="bg1"/>
                </a:solidFill>
              </a:rPr>
              <a:t>favour</a:t>
            </a:r>
            <a:r>
              <a:rPr lang="en-US" sz="3200" i="1" dirty="0">
                <a:solidFill>
                  <a:schemeClr val="bg1"/>
                </a:solidFill>
              </a:rPr>
              <a:t> in his sight more than all the virgins; so that he set the royal crown upon her head, and made her queen instead of Vashti.</a:t>
            </a:r>
          </a:p>
          <a:p>
            <a:endParaRPr lang="en-US" sz="3200" dirty="0">
              <a:solidFill>
                <a:schemeClr val="bg1"/>
              </a:solidFill>
            </a:endParaRPr>
          </a:p>
          <a:p>
            <a:r>
              <a:rPr lang="en-US" sz="4000" b="1" dirty="0">
                <a:solidFill>
                  <a:schemeClr val="bg1"/>
                </a:solidFill>
              </a:rPr>
              <a:t>JEREMIAH 17:9</a:t>
            </a:r>
            <a:endParaRPr lang="en-US" sz="4000" b="1" i="1" dirty="0">
              <a:solidFill>
                <a:schemeClr val="bg1"/>
              </a:solidFill>
            </a:endParaRPr>
          </a:p>
          <a:p>
            <a:r>
              <a:rPr lang="en-US" sz="3200" i="1" dirty="0">
                <a:solidFill>
                  <a:schemeClr val="bg1"/>
                </a:solidFill>
              </a:rPr>
              <a:t>	The heart is deceitful </a:t>
            </a:r>
            <a:r>
              <a:rPr lang="en-US" sz="3200" i="1" u="sng" dirty="0">
                <a:solidFill>
                  <a:schemeClr val="bg1"/>
                </a:solidFill>
              </a:rPr>
              <a:t>above all things, </a:t>
            </a:r>
            <a:r>
              <a:rPr lang="en-US" sz="3200" i="1" dirty="0">
                <a:solidFill>
                  <a:schemeClr val="bg1"/>
                </a:solidFill>
              </a:rPr>
              <a:t>and desperately wicked: who can know it?</a:t>
            </a:r>
          </a:p>
          <a:p>
            <a:endParaRPr lang="en-US" sz="3200" dirty="0">
              <a:solidFill>
                <a:schemeClr val="bg1"/>
              </a:solidFill>
            </a:endParaRPr>
          </a:p>
        </p:txBody>
      </p:sp>
    </p:spTree>
    <p:extLst>
      <p:ext uri="{BB962C8B-B14F-4D97-AF65-F5344CB8AC3E}">
        <p14:creationId xmlns:p14="http://schemas.microsoft.com/office/powerpoint/2010/main" val="197098831"/>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3F30397-1E9E-4740-B0FA-F2D3917FCB5B}"/>
              </a:ext>
            </a:extLst>
          </p:cNvPr>
          <p:cNvSpPr>
            <a:spLocks noGrp="1"/>
          </p:cNvSpPr>
          <p:nvPr>
            <p:ph type="dt" sz="half" idx="10"/>
          </p:nvPr>
        </p:nvSpPr>
        <p:spPr/>
        <p:txBody>
          <a:bodyPr/>
          <a:lstStyle/>
          <a:p>
            <a:r>
              <a:rPr lang="en-US"/>
              <a:t>8/6/2019</a:t>
            </a:r>
          </a:p>
        </p:txBody>
      </p:sp>
      <p:sp>
        <p:nvSpPr>
          <p:cNvPr id="3" name="Footer Placeholder 2">
            <a:extLst>
              <a:ext uri="{FF2B5EF4-FFF2-40B4-BE49-F238E27FC236}">
                <a16:creationId xmlns:a16="http://schemas.microsoft.com/office/drawing/2014/main" id="{55F7C782-B5E8-429F-96F7-ACFBE286D26E}"/>
              </a:ext>
            </a:extLst>
          </p:cNvPr>
          <p:cNvSpPr>
            <a:spLocks noGrp="1"/>
          </p:cNvSpPr>
          <p:nvPr>
            <p:ph type="ftr" sz="quarter" idx="11"/>
          </p:nvPr>
        </p:nvSpPr>
        <p:spPr/>
        <p:txBody>
          <a:bodyPr/>
          <a:lstStyle/>
          <a:p>
            <a:r>
              <a:rPr lang="en-US"/>
              <a:t>Above All Else</a:t>
            </a:r>
          </a:p>
        </p:txBody>
      </p:sp>
      <p:sp>
        <p:nvSpPr>
          <p:cNvPr id="4" name="Slide Number Placeholder 3">
            <a:extLst>
              <a:ext uri="{FF2B5EF4-FFF2-40B4-BE49-F238E27FC236}">
                <a16:creationId xmlns:a16="http://schemas.microsoft.com/office/drawing/2014/main" id="{85EF2EF9-6729-4591-98EA-4CE799579E6C}"/>
              </a:ext>
            </a:extLst>
          </p:cNvPr>
          <p:cNvSpPr>
            <a:spLocks noGrp="1"/>
          </p:cNvSpPr>
          <p:nvPr>
            <p:ph type="sldNum" sz="quarter" idx="12"/>
          </p:nvPr>
        </p:nvSpPr>
        <p:spPr/>
        <p:txBody>
          <a:bodyPr/>
          <a:lstStyle/>
          <a:p>
            <a:fld id="{34B7E4EF-A1BD-40F4-AB7B-04F084DD991D}" type="slidenum">
              <a:rPr lang="en-US" smtClean="0"/>
              <a:t>11</a:t>
            </a:fld>
            <a:endParaRPr lang="en-US"/>
          </a:p>
        </p:txBody>
      </p:sp>
      <p:sp>
        <p:nvSpPr>
          <p:cNvPr id="5" name="Rectangle 4">
            <a:extLst>
              <a:ext uri="{FF2B5EF4-FFF2-40B4-BE49-F238E27FC236}">
                <a16:creationId xmlns:a16="http://schemas.microsoft.com/office/drawing/2014/main" id="{005C0893-EDF8-4183-80F1-FC5536B8615F}"/>
              </a:ext>
            </a:extLst>
          </p:cNvPr>
          <p:cNvSpPr/>
          <p:nvPr/>
        </p:nvSpPr>
        <p:spPr>
          <a:xfrm>
            <a:off x="334108" y="457200"/>
            <a:ext cx="8581292" cy="5632311"/>
          </a:xfrm>
          <a:prstGeom prst="rect">
            <a:avLst/>
          </a:prstGeom>
        </p:spPr>
        <p:txBody>
          <a:bodyPr wrap="square">
            <a:spAutoFit/>
          </a:bodyPr>
          <a:lstStyle/>
          <a:p>
            <a:r>
              <a:rPr lang="en-US" sz="2800" dirty="0">
                <a:solidFill>
                  <a:schemeClr val="bg1"/>
                </a:solidFill>
              </a:rPr>
              <a:t>(Neg.) </a:t>
            </a:r>
            <a:r>
              <a:rPr lang="en-US" sz="3600" b="1" dirty="0">
                <a:solidFill>
                  <a:schemeClr val="bg1"/>
                </a:solidFill>
              </a:rPr>
              <a:t>GENESIS 3:14</a:t>
            </a:r>
          </a:p>
          <a:p>
            <a:r>
              <a:rPr lang="en-US" sz="3600" i="1" dirty="0">
                <a:solidFill>
                  <a:schemeClr val="bg1"/>
                </a:solidFill>
              </a:rPr>
              <a:t>	And the LORD God said unto the serpent, Because thou hast done this, thou art cursed above all cattle, and above every beast of the field; </a:t>
            </a:r>
          </a:p>
          <a:p>
            <a:endParaRPr lang="en-US" sz="3600" i="1" dirty="0">
              <a:solidFill>
                <a:schemeClr val="bg1"/>
              </a:solidFill>
            </a:endParaRPr>
          </a:p>
          <a:p>
            <a:r>
              <a:rPr lang="en-US" sz="3600" b="1" dirty="0">
                <a:solidFill>
                  <a:schemeClr val="bg1"/>
                </a:solidFill>
              </a:rPr>
              <a:t>I KINGS 16:30</a:t>
            </a:r>
            <a:endParaRPr lang="en-US" sz="3600" b="1" i="1" dirty="0">
              <a:solidFill>
                <a:schemeClr val="bg1"/>
              </a:solidFill>
            </a:endParaRPr>
          </a:p>
          <a:p>
            <a:r>
              <a:rPr lang="en-US" sz="3600" i="1" dirty="0">
                <a:solidFill>
                  <a:schemeClr val="bg1"/>
                </a:solidFill>
              </a:rPr>
              <a:t>	And Ahab the son of </a:t>
            </a:r>
            <a:r>
              <a:rPr lang="en-US" sz="3600" i="1" dirty="0" err="1">
                <a:solidFill>
                  <a:schemeClr val="bg1"/>
                </a:solidFill>
              </a:rPr>
              <a:t>Omri</a:t>
            </a:r>
            <a:r>
              <a:rPr lang="en-US" sz="3600" i="1" dirty="0">
                <a:solidFill>
                  <a:schemeClr val="bg1"/>
                </a:solidFill>
              </a:rPr>
              <a:t> did evil in the sight of the LORD </a:t>
            </a:r>
            <a:r>
              <a:rPr lang="en-US" sz="3600" i="1" u="sng" dirty="0">
                <a:solidFill>
                  <a:schemeClr val="bg1"/>
                </a:solidFill>
              </a:rPr>
              <a:t>above all that were before him</a:t>
            </a:r>
            <a:r>
              <a:rPr lang="en-US" sz="3600" i="1" dirty="0">
                <a:solidFill>
                  <a:schemeClr val="bg1"/>
                </a:solidFill>
              </a:rPr>
              <a:t>.</a:t>
            </a:r>
          </a:p>
        </p:txBody>
      </p:sp>
    </p:spTree>
    <p:extLst>
      <p:ext uri="{BB962C8B-B14F-4D97-AF65-F5344CB8AC3E}">
        <p14:creationId xmlns:p14="http://schemas.microsoft.com/office/powerpoint/2010/main" val="2409460927"/>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96735F4-0503-4225-B7F3-6FF80A6A4350}"/>
              </a:ext>
            </a:extLst>
          </p:cNvPr>
          <p:cNvSpPr>
            <a:spLocks noGrp="1"/>
          </p:cNvSpPr>
          <p:nvPr>
            <p:ph type="dt" sz="half" idx="10"/>
          </p:nvPr>
        </p:nvSpPr>
        <p:spPr/>
        <p:txBody>
          <a:bodyPr/>
          <a:lstStyle/>
          <a:p>
            <a:r>
              <a:rPr lang="en-US"/>
              <a:t>8/6/2019</a:t>
            </a:r>
          </a:p>
        </p:txBody>
      </p:sp>
      <p:sp>
        <p:nvSpPr>
          <p:cNvPr id="3" name="Footer Placeholder 2">
            <a:extLst>
              <a:ext uri="{FF2B5EF4-FFF2-40B4-BE49-F238E27FC236}">
                <a16:creationId xmlns:a16="http://schemas.microsoft.com/office/drawing/2014/main" id="{8EC22D3A-7106-436D-AAFD-69FCE5C0B2B5}"/>
              </a:ext>
            </a:extLst>
          </p:cNvPr>
          <p:cNvSpPr>
            <a:spLocks noGrp="1"/>
          </p:cNvSpPr>
          <p:nvPr>
            <p:ph type="ftr" sz="quarter" idx="11"/>
          </p:nvPr>
        </p:nvSpPr>
        <p:spPr/>
        <p:txBody>
          <a:bodyPr/>
          <a:lstStyle/>
          <a:p>
            <a:r>
              <a:rPr lang="en-US"/>
              <a:t>Above All Else</a:t>
            </a:r>
          </a:p>
        </p:txBody>
      </p:sp>
      <p:sp>
        <p:nvSpPr>
          <p:cNvPr id="4" name="Slide Number Placeholder 3">
            <a:extLst>
              <a:ext uri="{FF2B5EF4-FFF2-40B4-BE49-F238E27FC236}">
                <a16:creationId xmlns:a16="http://schemas.microsoft.com/office/drawing/2014/main" id="{C4751FD1-8D03-4459-AADE-EDC06C5B4601}"/>
              </a:ext>
            </a:extLst>
          </p:cNvPr>
          <p:cNvSpPr>
            <a:spLocks noGrp="1"/>
          </p:cNvSpPr>
          <p:nvPr>
            <p:ph type="sldNum" sz="quarter" idx="12"/>
          </p:nvPr>
        </p:nvSpPr>
        <p:spPr/>
        <p:txBody>
          <a:bodyPr/>
          <a:lstStyle/>
          <a:p>
            <a:fld id="{34B7E4EF-A1BD-40F4-AB7B-04F084DD991D}" type="slidenum">
              <a:rPr lang="en-US" smtClean="0"/>
              <a:t>12</a:t>
            </a:fld>
            <a:endParaRPr lang="en-US"/>
          </a:p>
        </p:txBody>
      </p:sp>
      <p:sp>
        <p:nvSpPr>
          <p:cNvPr id="5" name="Rectangle 4">
            <a:extLst>
              <a:ext uri="{FF2B5EF4-FFF2-40B4-BE49-F238E27FC236}">
                <a16:creationId xmlns:a16="http://schemas.microsoft.com/office/drawing/2014/main" id="{79C34BFE-FC3C-4271-9369-3BBCDA46D76B}"/>
              </a:ext>
            </a:extLst>
          </p:cNvPr>
          <p:cNvSpPr/>
          <p:nvPr/>
        </p:nvSpPr>
        <p:spPr>
          <a:xfrm>
            <a:off x="307731" y="351692"/>
            <a:ext cx="8493369" cy="5201424"/>
          </a:xfrm>
          <a:prstGeom prst="rect">
            <a:avLst/>
          </a:prstGeom>
        </p:spPr>
        <p:txBody>
          <a:bodyPr wrap="square">
            <a:spAutoFit/>
          </a:bodyPr>
          <a:lstStyle/>
          <a:p>
            <a:r>
              <a:rPr lang="en-US" sz="3200" dirty="0">
                <a:solidFill>
                  <a:schemeClr val="bg1"/>
                </a:solidFill>
              </a:rPr>
              <a:t>(Neg.)</a:t>
            </a:r>
            <a:r>
              <a:rPr lang="en-US" sz="4400" b="1" dirty="0">
                <a:solidFill>
                  <a:schemeClr val="bg1"/>
                </a:solidFill>
              </a:rPr>
              <a:t> II THES. 2:3-4</a:t>
            </a:r>
          </a:p>
          <a:p>
            <a:r>
              <a:rPr lang="en-US" sz="3600" i="1" dirty="0">
                <a:solidFill>
                  <a:schemeClr val="bg1"/>
                </a:solidFill>
              </a:rPr>
              <a:t>	Let no man deceive you by any means: for that day shall not come, except there come a falling away first, and that man of sin be revealed, the son of perdition; 4 Who </a:t>
            </a:r>
            <a:r>
              <a:rPr lang="en-US" sz="3600" i="1" dirty="0" err="1">
                <a:solidFill>
                  <a:schemeClr val="bg1"/>
                </a:solidFill>
              </a:rPr>
              <a:t>opposeth</a:t>
            </a:r>
            <a:r>
              <a:rPr lang="en-US" sz="3600" i="1" dirty="0">
                <a:solidFill>
                  <a:schemeClr val="bg1"/>
                </a:solidFill>
              </a:rPr>
              <a:t> and </a:t>
            </a:r>
            <a:r>
              <a:rPr lang="en-US" sz="3600" i="1" dirty="0" err="1">
                <a:solidFill>
                  <a:schemeClr val="bg1"/>
                </a:solidFill>
              </a:rPr>
              <a:t>exalteth</a:t>
            </a:r>
            <a:r>
              <a:rPr lang="en-US" sz="3600" i="1" dirty="0">
                <a:solidFill>
                  <a:schemeClr val="bg1"/>
                </a:solidFill>
              </a:rPr>
              <a:t> himself </a:t>
            </a:r>
            <a:r>
              <a:rPr lang="en-US" sz="3600" i="1" u="sng" dirty="0">
                <a:solidFill>
                  <a:schemeClr val="bg1"/>
                </a:solidFill>
              </a:rPr>
              <a:t>above all that is called God, or that is worshipped</a:t>
            </a:r>
            <a:r>
              <a:rPr lang="en-US" sz="3600" i="1" dirty="0">
                <a:solidFill>
                  <a:schemeClr val="bg1"/>
                </a:solidFill>
              </a:rPr>
              <a:t>; so that he as God </a:t>
            </a:r>
            <a:r>
              <a:rPr lang="en-US" sz="3600" i="1" dirty="0" err="1">
                <a:solidFill>
                  <a:schemeClr val="bg1"/>
                </a:solidFill>
              </a:rPr>
              <a:t>sitteth</a:t>
            </a:r>
            <a:r>
              <a:rPr lang="en-US" sz="3600" i="1" dirty="0">
                <a:solidFill>
                  <a:schemeClr val="bg1"/>
                </a:solidFill>
              </a:rPr>
              <a:t> in the temple of God, shewing himself that he is God. </a:t>
            </a:r>
          </a:p>
        </p:txBody>
      </p:sp>
    </p:spTree>
    <p:extLst>
      <p:ext uri="{BB962C8B-B14F-4D97-AF65-F5344CB8AC3E}">
        <p14:creationId xmlns:p14="http://schemas.microsoft.com/office/powerpoint/2010/main" val="2128099723"/>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D481F03-E299-4FF6-A03E-698334B5ACB3}"/>
              </a:ext>
            </a:extLst>
          </p:cNvPr>
          <p:cNvSpPr>
            <a:spLocks noGrp="1"/>
          </p:cNvSpPr>
          <p:nvPr>
            <p:ph type="dt" sz="half" idx="10"/>
          </p:nvPr>
        </p:nvSpPr>
        <p:spPr/>
        <p:txBody>
          <a:bodyPr/>
          <a:lstStyle/>
          <a:p>
            <a:r>
              <a:rPr lang="en-US"/>
              <a:t>8/6/2019</a:t>
            </a:r>
          </a:p>
        </p:txBody>
      </p:sp>
      <p:sp>
        <p:nvSpPr>
          <p:cNvPr id="3" name="Footer Placeholder 2">
            <a:extLst>
              <a:ext uri="{FF2B5EF4-FFF2-40B4-BE49-F238E27FC236}">
                <a16:creationId xmlns:a16="http://schemas.microsoft.com/office/drawing/2014/main" id="{59FD530F-835D-4151-AD44-3E255FEEFA86}"/>
              </a:ext>
            </a:extLst>
          </p:cNvPr>
          <p:cNvSpPr>
            <a:spLocks noGrp="1"/>
          </p:cNvSpPr>
          <p:nvPr>
            <p:ph type="ftr" sz="quarter" idx="11"/>
          </p:nvPr>
        </p:nvSpPr>
        <p:spPr/>
        <p:txBody>
          <a:bodyPr/>
          <a:lstStyle/>
          <a:p>
            <a:r>
              <a:rPr lang="en-US"/>
              <a:t>Above All Else</a:t>
            </a:r>
          </a:p>
        </p:txBody>
      </p:sp>
      <p:sp>
        <p:nvSpPr>
          <p:cNvPr id="4" name="Slide Number Placeholder 3">
            <a:extLst>
              <a:ext uri="{FF2B5EF4-FFF2-40B4-BE49-F238E27FC236}">
                <a16:creationId xmlns:a16="http://schemas.microsoft.com/office/drawing/2014/main" id="{C49DBBD6-7E7F-4160-89D2-D859D08CF7B0}"/>
              </a:ext>
            </a:extLst>
          </p:cNvPr>
          <p:cNvSpPr>
            <a:spLocks noGrp="1"/>
          </p:cNvSpPr>
          <p:nvPr>
            <p:ph type="sldNum" sz="quarter" idx="12"/>
          </p:nvPr>
        </p:nvSpPr>
        <p:spPr/>
        <p:txBody>
          <a:bodyPr/>
          <a:lstStyle/>
          <a:p>
            <a:fld id="{34B7E4EF-A1BD-40F4-AB7B-04F084DD991D}" type="slidenum">
              <a:rPr lang="en-US" smtClean="0"/>
              <a:t>13</a:t>
            </a:fld>
            <a:endParaRPr lang="en-US"/>
          </a:p>
        </p:txBody>
      </p:sp>
      <p:sp>
        <p:nvSpPr>
          <p:cNvPr id="5" name="Rectangle 4">
            <a:extLst>
              <a:ext uri="{FF2B5EF4-FFF2-40B4-BE49-F238E27FC236}">
                <a16:creationId xmlns:a16="http://schemas.microsoft.com/office/drawing/2014/main" id="{0A475BDD-82AF-44CD-BA7E-9CFA00904B27}"/>
              </a:ext>
            </a:extLst>
          </p:cNvPr>
          <p:cNvSpPr/>
          <p:nvPr/>
        </p:nvSpPr>
        <p:spPr>
          <a:xfrm>
            <a:off x="290146" y="312789"/>
            <a:ext cx="8581292" cy="5693866"/>
          </a:xfrm>
          <a:prstGeom prst="rect">
            <a:avLst/>
          </a:prstGeom>
        </p:spPr>
        <p:txBody>
          <a:bodyPr wrap="square">
            <a:spAutoFit/>
          </a:bodyPr>
          <a:lstStyle/>
          <a:p>
            <a:r>
              <a:rPr lang="en-US" sz="4400" b="1" dirty="0">
                <a:solidFill>
                  <a:schemeClr val="bg1"/>
                </a:solidFill>
              </a:rPr>
              <a:t>COLOSSIANS 3:12</a:t>
            </a:r>
          </a:p>
          <a:p>
            <a:r>
              <a:rPr lang="en-US" sz="3200" i="1" dirty="0">
                <a:solidFill>
                  <a:schemeClr val="bg1"/>
                </a:solidFill>
              </a:rPr>
              <a:t>	Put on therefore, as the elect of God, holy and beloved, bowels of mercies, kindness, humbleness of mind, meekness, longsuffering; 13 Forbearing one another, and forgiving one another, if any man have a quarrel against any: even as Christ forgave you, so also do ye. 14  And </a:t>
            </a:r>
            <a:r>
              <a:rPr lang="en-US" sz="3200" i="1" u="sng" dirty="0">
                <a:solidFill>
                  <a:schemeClr val="bg1"/>
                </a:solidFill>
              </a:rPr>
              <a:t>above all these things put on charity</a:t>
            </a:r>
            <a:r>
              <a:rPr lang="en-US" sz="3200" i="1" dirty="0">
                <a:solidFill>
                  <a:schemeClr val="bg1"/>
                </a:solidFill>
              </a:rPr>
              <a:t>, which is the bond of perfectness. 15 And let the peace of God rule in your hearts, to the which also ye are called in one body; and be ye thankful. </a:t>
            </a:r>
          </a:p>
        </p:txBody>
      </p:sp>
    </p:spTree>
    <p:extLst>
      <p:ext uri="{BB962C8B-B14F-4D97-AF65-F5344CB8AC3E}">
        <p14:creationId xmlns:p14="http://schemas.microsoft.com/office/powerpoint/2010/main" val="132652064"/>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B3C3038-EAC8-4369-B31A-4EFBB836E16B}"/>
              </a:ext>
            </a:extLst>
          </p:cNvPr>
          <p:cNvSpPr>
            <a:spLocks noGrp="1"/>
          </p:cNvSpPr>
          <p:nvPr>
            <p:ph type="dt" sz="half" idx="10"/>
          </p:nvPr>
        </p:nvSpPr>
        <p:spPr/>
        <p:txBody>
          <a:bodyPr/>
          <a:lstStyle/>
          <a:p>
            <a:r>
              <a:rPr lang="en-US"/>
              <a:t>8/6/2019</a:t>
            </a:r>
          </a:p>
        </p:txBody>
      </p:sp>
      <p:sp>
        <p:nvSpPr>
          <p:cNvPr id="3" name="Footer Placeholder 2">
            <a:extLst>
              <a:ext uri="{FF2B5EF4-FFF2-40B4-BE49-F238E27FC236}">
                <a16:creationId xmlns:a16="http://schemas.microsoft.com/office/drawing/2014/main" id="{5DC9D3C2-4F60-46D4-9E9E-F3FC4A00E10C}"/>
              </a:ext>
            </a:extLst>
          </p:cNvPr>
          <p:cNvSpPr>
            <a:spLocks noGrp="1"/>
          </p:cNvSpPr>
          <p:nvPr>
            <p:ph type="ftr" sz="quarter" idx="11"/>
          </p:nvPr>
        </p:nvSpPr>
        <p:spPr/>
        <p:txBody>
          <a:bodyPr/>
          <a:lstStyle/>
          <a:p>
            <a:r>
              <a:rPr lang="en-US"/>
              <a:t>Above All Else</a:t>
            </a:r>
          </a:p>
        </p:txBody>
      </p:sp>
      <p:sp>
        <p:nvSpPr>
          <p:cNvPr id="4" name="Slide Number Placeholder 3">
            <a:extLst>
              <a:ext uri="{FF2B5EF4-FFF2-40B4-BE49-F238E27FC236}">
                <a16:creationId xmlns:a16="http://schemas.microsoft.com/office/drawing/2014/main" id="{27D9994C-AB2E-413E-A05A-C6C6C22D300D}"/>
              </a:ext>
            </a:extLst>
          </p:cNvPr>
          <p:cNvSpPr>
            <a:spLocks noGrp="1"/>
          </p:cNvSpPr>
          <p:nvPr>
            <p:ph type="sldNum" sz="quarter" idx="12"/>
          </p:nvPr>
        </p:nvSpPr>
        <p:spPr/>
        <p:txBody>
          <a:bodyPr/>
          <a:lstStyle/>
          <a:p>
            <a:fld id="{34B7E4EF-A1BD-40F4-AB7B-04F084DD991D}" type="slidenum">
              <a:rPr lang="en-US" smtClean="0"/>
              <a:t>14</a:t>
            </a:fld>
            <a:endParaRPr lang="en-US"/>
          </a:p>
        </p:txBody>
      </p:sp>
      <p:sp>
        <p:nvSpPr>
          <p:cNvPr id="5" name="Rectangle 4">
            <a:extLst>
              <a:ext uri="{FF2B5EF4-FFF2-40B4-BE49-F238E27FC236}">
                <a16:creationId xmlns:a16="http://schemas.microsoft.com/office/drawing/2014/main" id="{804F43D7-26F0-4627-AC42-49F387F95350}"/>
              </a:ext>
            </a:extLst>
          </p:cNvPr>
          <p:cNvSpPr/>
          <p:nvPr/>
        </p:nvSpPr>
        <p:spPr>
          <a:xfrm>
            <a:off x="369277" y="342900"/>
            <a:ext cx="8537331" cy="3816429"/>
          </a:xfrm>
          <a:prstGeom prst="rect">
            <a:avLst/>
          </a:prstGeom>
        </p:spPr>
        <p:txBody>
          <a:bodyPr wrap="square">
            <a:spAutoFit/>
          </a:bodyPr>
          <a:lstStyle/>
          <a:p>
            <a:r>
              <a:rPr lang="en-US" sz="4400" b="1" dirty="0">
                <a:solidFill>
                  <a:schemeClr val="bg1"/>
                </a:solidFill>
              </a:rPr>
              <a:t>III JOHN 1:2</a:t>
            </a:r>
          </a:p>
          <a:p>
            <a:r>
              <a:rPr lang="en-US" sz="3600" i="1" dirty="0">
                <a:solidFill>
                  <a:schemeClr val="bg1"/>
                </a:solidFill>
              </a:rPr>
              <a:t>	Beloved, I wish above </a:t>
            </a:r>
            <a:r>
              <a:rPr lang="en-US" sz="3600" i="1" u="sng" dirty="0">
                <a:solidFill>
                  <a:schemeClr val="bg1"/>
                </a:solidFill>
              </a:rPr>
              <a:t>all things </a:t>
            </a:r>
            <a:r>
              <a:rPr lang="en-US" sz="3600" i="1" dirty="0">
                <a:solidFill>
                  <a:schemeClr val="bg1"/>
                </a:solidFill>
              </a:rPr>
              <a:t>that thou mayest prosper and be in health, even as thy soul </a:t>
            </a:r>
            <a:r>
              <a:rPr lang="en-US" sz="3600" i="1" dirty="0" err="1">
                <a:solidFill>
                  <a:schemeClr val="bg1"/>
                </a:solidFill>
              </a:rPr>
              <a:t>prospereth</a:t>
            </a:r>
            <a:r>
              <a:rPr lang="en-US" sz="3600" i="1" dirty="0">
                <a:solidFill>
                  <a:schemeClr val="bg1"/>
                </a:solidFill>
              </a:rPr>
              <a:t>. </a:t>
            </a:r>
          </a:p>
          <a:p>
            <a:endParaRPr lang="en-US" sz="3600" i="1" dirty="0">
              <a:solidFill>
                <a:schemeClr val="bg1"/>
              </a:solidFill>
            </a:endParaRPr>
          </a:p>
          <a:p>
            <a:endParaRPr lang="en-US" sz="3600" i="1" dirty="0">
              <a:solidFill>
                <a:schemeClr val="bg1"/>
              </a:solidFill>
            </a:endParaRPr>
          </a:p>
          <a:p>
            <a:endParaRPr lang="en-US" i="1" dirty="0">
              <a:solidFill>
                <a:schemeClr val="bg1"/>
              </a:solidFill>
            </a:endParaRPr>
          </a:p>
        </p:txBody>
      </p:sp>
    </p:spTree>
    <p:extLst>
      <p:ext uri="{BB962C8B-B14F-4D97-AF65-F5344CB8AC3E}">
        <p14:creationId xmlns:p14="http://schemas.microsoft.com/office/powerpoint/2010/main" val="3084430444"/>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7E0CB10-A5E5-4268-86C8-1EE4901FB3B7}"/>
              </a:ext>
            </a:extLst>
          </p:cNvPr>
          <p:cNvSpPr>
            <a:spLocks noGrp="1"/>
          </p:cNvSpPr>
          <p:nvPr>
            <p:ph type="dt" sz="half" idx="10"/>
          </p:nvPr>
        </p:nvSpPr>
        <p:spPr/>
        <p:txBody>
          <a:bodyPr/>
          <a:lstStyle/>
          <a:p>
            <a:r>
              <a:rPr lang="en-US" dirty="0"/>
              <a:t>8/6/2019</a:t>
            </a:r>
          </a:p>
        </p:txBody>
      </p:sp>
      <p:sp>
        <p:nvSpPr>
          <p:cNvPr id="3" name="Footer Placeholder 2">
            <a:extLst>
              <a:ext uri="{FF2B5EF4-FFF2-40B4-BE49-F238E27FC236}">
                <a16:creationId xmlns:a16="http://schemas.microsoft.com/office/drawing/2014/main" id="{85AE3FBE-6D0C-433D-B95F-6E162D4C99A4}"/>
              </a:ext>
            </a:extLst>
          </p:cNvPr>
          <p:cNvSpPr>
            <a:spLocks noGrp="1"/>
          </p:cNvSpPr>
          <p:nvPr>
            <p:ph type="ftr" sz="quarter" idx="11"/>
          </p:nvPr>
        </p:nvSpPr>
        <p:spPr/>
        <p:txBody>
          <a:bodyPr/>
          <a:lstStyle/>
          <a:p>
            <a:r>
              <a:rPr lang="en-US"/>
              <a:t>Above All Else</a:t>
            </a:r>
          </a:p>
        </p:txBody>
      </p:sp>
      <p:sp>
        <p:nvSpPr>
          <p:cNvPr id="4" name="Slide Number Placeholder 3">
            <a:extLst>
              <a:ext uri="{FF2B5EF4-FFF2-40B4-BE49-F238E27FC236}">
                <a16:creationId xmlns:a16="http://schemas.microsoft.com/office/drawing/2014/main" id="{9A050628-F765-42DF-91A0-0AB5E4EBFF9B}"/>
              </a:ext>
            </a:extLst>
          </p:cNvPr>
          <p:cNvSpPr>
            <a:spLocks noGrp="1"/>
          </p:cNvSpPr>
          <p:nvPr>
            <p:ph type="sldNum" sz="quarter" idx="12"/>
          </p:nvPr>
        </p:nvSpPr>
        <p:spPr/>
        <p:txBody>
          <a:bodyPr/>
          <a:lstStyle/>
          <a:p>
            <a:fld id="{34B7E4EF-A1BD-40F4-AB7B-04F084DD991D}" type="slidenum">
              <a:rPr lang="en-US" smtClean="0"/>
              <a:t>15</a:t>
            </a:fld>
            <a:endParaRPr lang="en-US"/>
          </a:p>
        </p:txBody>
      </p:sp>
      <p:sp>
        <p:nvSpPr>
          <p:cNvPr id="5" name="Rectangle 4">
            <a:extLst>
              <a:ext uri="{FF2B5EF4-FFF2-40B4-BE49-F238E27FC236}">
                <a16:creationId xmlns:a16="http://schemas.microsoft.com/office/drawing/2014/main" id="{635993B5-65B1-410F-866B-FA8C48131665}"/>
              </a:ext>
            </a:extLst>
          </p:cNvPr>
          <p:cNvSpPr/>
          <p:nvPr/>
        </p:nvSpPr>
        <p:spPr>
          <a:xfrm>
            <a:off x="172387" y="266398"/>
            <a:ext cx="8754256" cy="5816977"/>
          </a:xfrm>
          <a:prstGeom prst="rect">
            <a:avLst/>
          </a:prstGeom>
        </p:spPr>
        <p:txBody>
          <a:bodyPr wrap="square">
            <a:spAutoFit/>
          </a:bodyPr>
          <a:lstStyle/>
          <a:p>
            <a:r>
              <a:rPr lang="en-US" sz="3600" b="1" dirty="0">
                <a:solidFill>
                  <a:schemeClr val="bg1"/>
                </a:solidFill>
              </a:rPr>
              <a:t>HE.SWORE.BY.HIMSELF</a:t>
            </a:r>
          </a:p>
          <a:p>
            <a:r>
              <a:rPr lang="en-US" sz="2800" dirty="0">
                <a:solidFill>
                  <a:schemeClr val="bg1"/>
                </a:solidFill>
              </a:rPr>
              <a:t>	God's obligated to His Word. Then God went down there and sent a </a:t>
            </a:r>
            <a:r>
              <a:rPr lang="en-US" sz="2800" dirty="0" err="1">
                <a:solidFill>
                  <a:schemeClr val="bg1"/>
                </a:solidFill>
              </a:rPr>
              <a:t>saviour</a:t>
            </a:r>
            <a:r>
              <a:rPr lang="en-US" sz="2800" dirty="0">
                <a:solidFill>
                  <a:schemeClr val="bg1"/>
                </a:solidFill>
              </a:rPr>
              <a:t>, here come Moses, leading the children of Israel out.</a:t>
            </a:r>
          </a:p>
          <a:p>
            <a:r>
              <a:rPr lang="en-US" sz="2800" dirty="0">
                <a:solidFill>
                  <a:schemeClr val="bg1"/>
                </a:solidFill>
              </a:rPr>
              <a:t>	When they come out in the wilderness, "</a:t>
            </a:r>
            <a:r>
              <a:rPr lang="en-US" sz="2800" i="1" dirty="0">
                <a:solidFill>
                  <a:schemeClr val="bg1"/>
                </a:solidFill>
              </a:rPr>
              <a:t>Oh, give us something to do. We want to form an organization, Give us a law to keep." </a:t>
            </a:r>
            <a:r>
              <a:rPr lang="en-US" sz="2800" i="1" u="sng" dirty="0">
                <a:solidFill>
                  <a:srgbClr val="FFFF00"/>
                </a:solidFill>
              </a:rPr>
              <a:t>E</a:t>
            </a:r>
            <a:r>
              <a:rPr lang="en-US" sz="2800" u="sng" dirty="0">
                <a:solidFill>
                  <a:srgbClr val="FFFF00"/>
                </a:solidFill>
              </a:rPr>
              <a:t>xodus 19</a:t>
            </a:r>
            <a:r>
              <a:rPr lang="en-US" sz="2800" dirty="0">
                <a:solidFill>
                  <a:srgbClr val="FFFF00"/>
                </a:solidFill>
              </a:rPr>
              <a:t> was the greatest mistake that Israel ever made. </a:t>
            </a:r>
            <a:r>
              <a:rPr lang="en-US" sz="2800" dirty="0">
                <a:solidFill>
                  <a:schemeClr val="bg1"/>
                </a:solidFill>
              </a:rPr>
              <a:t>When grace had already provided their salvation, then they wanted something to do to merit it. God already swore to Abraham, what He was going to go. They said, "Let us have the law." And the law never did... No one never kept it. They never did.</a:t>
            </a:r>
          </a:p>
          <a:p>
            <a:pPr algn="r"/>
            <a:r>
              <a:rPr lang="en-US" sz="2800" dirty="0">
                <a:solidFill>
                  <a:schemeClr val="bg1"/>
                </a:solidFill>
              </a:rPr>
              <a:t>54-1212</a:t>
            </a:r>
          </a:p>
        </p:txBody>
      </p:sp>
    </p:spTree>
    <p:extLst>
      <p:ext uri="{BB962C8B-B14F-4D97-AF65-F5344CB8AC3E}">
        <p14:creationId xmlns:p14="http://schemas.microsoft.com/office/powerpoint/2010/main" val="701304413"/>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B55AC49-D698-43EB-8F7A-A5B389AE9743}"/>
              </a:ext>
            </a:extLst>
          </p:cNvPr>
          <p:cNvSpPr>
            <a:spLocks noGrp="1"/>
          </p:cNvSpPr>
          <p:nvPr>
            <p:ph type="dt" sz="half" idx="10"/>
          </p:nvPr>
        </p:nvSpPr>
        <p:spPr/>
        <p:txBody>
          <a:bodyPr/>
          <a:lstStyle/>
          <a:p>
            <a:r>
              <a:rPr lang="en-US"/>
              <a:t>8/6/2019</a:t>
            </a:r>
          </a:p>
        </p:txBody>
      </p:sp>
      <p:sp>
        <p:nvSpPr>
          <p:cNvPr id="3" name="Footer Placeholder 2">
            <a:extLst>
              <a:ext uri="{FF2B5EF4-FFF2-40B4-BE49-F238E27FC236}">
                <a16:creationId xmlns:a16="http://schemas.microsoft.com/office/drawing/2014/main" id="{97278842-218E-4F4A-A28B-C57852509FF2}"/>
              </a:ext>
            </a:extLst>
          </p:cNvPr>
          <p:cNvSpPr>
            <a:spLocks noGrp="1"/>
          </p:cNvSpPr>
          <p:nvPr>
            <p:ph type="ftr" sz="quarter" idx="11"/>
          </p:nvPr>
        </p:nvSpPr>
        <p:spPr/>
        <p:txBody>
          <a:bodyPr/>
          <a:lstStyle/>
          <a:p>
            <a:r>
              <a:rPr lang="en-US"/>
              <a:t>Above All Else</a:t>
            </a:r>
          </a:p>
        </p:txBody>
      </p:sp>
      <p:sp>
        <p:nvSpPr>
          <p:cNvPr id="4" name="Slide Number Placeholder 3">
            <a:extLst>
              <a:ext uri="{FF2B5EF4-FFF2-40B4-BE49-F238E27FC236}">
                <a16:creationId xmlns:a16="http://schemas.microsoft.com/office/drawing/2014/main" id="{FCB10C47-37BF-4C38-ACA6-C089BAC0EAE1}"/>
              </a:ext>
            </a:extLst>
          </p:cNvPr>
          <p:cNvSpPr>
            <a:spLocks noGrp="1"/>
          </p:cNvSpPr>
          <p:nvPr>
            <p:ph type="sldNum" sz="quarter" idx="12"/>
          </p:nvPr>
        </p:nvSpPr>
        <p:spPr/>
        <p:txBody>
          <a:bodyPr/>
          <a:lstStyle/>
          <a:p>
            <a:fld id="{34B7E4EF-A1BD-40F4-AB7B-04F084DD991D}" type="slidenum">
              <a:rPr lang="en-US" smtClean="0"/>
              <a:t>16</a:t>
            </a:fld>
            <a:endParaRPr lang="en-US"/>
          </a:p>
        </p:txBody>
      </p:sp>
      <p:sp>
        <p:nvSpPr>
          <p:cNvPr id="5" name="Rectangle 4">
            <a:extLst>
              <a:ext uri="{FF2B5EF4-FFF2-40B4-BE49-F238E27FC236}">
                <a16:creationId xmlns:a16="http://schemas.microsoft.com/office/drawing/2014/main" id="{F36AFC9E-8F4C-4354-98DC-03C8F5E568A4}"/>
              </a:ext>
            </a:extLst>
          </p:cNvPr>
          <p:cNvSpPr/>
          <p:nvPr/>
        </p:nvSpPr>
        <p:spPr>
          <a:xfrm>
            <a:off x="217357" y="142407"/>
            <a:ext cx="8791732" cy="6617196"/>
          </a:xfrm>
          <a:prstGeom prst="rect">
            <a:avLst/>
          </a:prstGeom>
        </p:spPr>
        <p:txBody>
          <a:bodyPr wrap="square">
            <a:spAutoFit/>
          </a:bodyPr>
          <a:lstStyle/>
          <a:p>
            <a:r>
              <a:rPr lang="en-US" sz="4000" b="1" dirty="0">
                <a:solidFill>
                  <a:schemeClr val="bg1"/>
                </a:solidFill>
              </a:rPr>
              <a:t>EXODUS 19:3-7</a:t>
            </a:r>
          </a:p>
          <a:p>
            <a:r>
              <a:rPr lang="en-US" sz="3200" i="1" dirty="0">
                <a:solidFill>
                  <a:schemeClr val="bg1"/>
                </a:solidFill>
              </a:rPr>
              <a:t>	And Moses went up unto God… 4 Ye have seen what I did unto the Egyptians, and how I bare you on eagles' wings, and brought you unto myself. 5 Now therefore, if ye will obey my voice indeed, and keep my covenant, then ye shall be a peculiar treasure unto me above all people: for all the earth is mine: 6 And ye shall be unto me a kingdom of priests, and an holy nation. These are the words which thou shalt speak unto the children of Israel. 7 And Moses came and called for the elders of the people, and laid before their faces all these words which the LORD commanded him.</a:t>
            </a:r>
          </a:p>
        </p:txBody>
      </p:sp>
    </p:spTree>
    <p:extLst>
      <p:ext uri="{BB962C8B-B14F-4D97-AF65-F5344CB8AC3E}">
        <p14:creationId xmlns:p14="http://schemas.microsoft.com/office/powerpoint/2010/main" val="1595170456"/>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86C1A02-E195-4D67-ABB2-C8DE6412674F}"/>
              </a:ext>
            </a:extLst>
          </p:cNvPr>
          <p:cNvSpPr>
            <a:spLocks noGrp="1"/>
          </p:cNvSpPr>
          <p:nvPr>
            <p:ph type="dt" sz="half" idx="10"/>
          </p:nvPr>
        </p:nvSpPr>
        <p:spPr/>
        <p:txBody>
          <a:bodyPr/>
          <a:lstStyle/>
          <a:p>
            <a:r>
              <a:rPr lang="en-US"/>
              <a:t>8/6/2019</a:t>
            </a:r>
          </a:p>
        </p:txBody>
      </p:sp>
      <p:sp>
        <p:nvSpPr>
          <p:cNvPr id="3" name="Footer Placeholder 2">
            <a:extLst>
              <a:ext uri="{FF2B5EF4-FFF2-40B4-BE49-F238E27FC236}">
                <a16:creationId xmlns:a16="http://schemas.microsoft.com/office/drawing/2014/main" id="{D76862BA-8BCA-4E71-9E5A-B25F091EE1B1}"/>
              </a:ext>
            </a:extLst>
          </p:cNvPr>
          <p:cNvSpPr>
            <a:spLocks noGrp="1"/>
          </p:cNvSpPr>
          <p:nvPr>
            <p:ph type="ftr" sz="quarter" idx="11"/>
          </p:nvPr>
        </p:nvSpPr>
        <p:spPr/>
        <p:txBody>
          <a:bodyPr/>
          <a:lstStyle/>
          <a:p>
            <a:r>
              <a:rPr lang="en-US"/>
              <a:t>Above All Else</a:t>
            </a:r>
          </a:p>
        </p:txBody>
      </p:sp>
      <p:sp>
        <p:nvSpPr>
          <p:cNvPr id="4" name="Slide Number Placeholder 3">
            <a:extLst>
              <a:ext uri="{FF2B5EF4-FFF2-40B4-BE49-F238E27FC236}">
                <a16:creationId xmlns:a16="http://schemas.microsoft.com/office/drawing/2014/main" id="{63DBF1A6-926C-4BF8-8F02-770A126F7E57}"/>
              </a:ext>
            </a:extLst>
          </p:cNvPr>
          <p:cNvSpPr>
            <a:spLocks noGrp="1"/>
          </p:cNvSpPr>
          <p:nvPr>
            <p:ph type="sldNum" sz="quarter" idx="12"/>
          </p:nvPr>
        </p:nvSpPr>
        <p:spPr/>
        <p:txBody>
          <a:bodyPr/>
          <a:lstStyle/>
          <a:p>
            <a:fld id="{34B7E4EF-A1BD-40F4-AB7B-04F084DD991D}" type="slidenum">
              <a:rPr lang="en-US" smtClean="0"/>
              <a:t>17</a:t>
            </a:fld>
            <a:endParaRPr lang="en-US"/>
          </a:p>
        </p:txBody>
      </p:sp>
      <p:sp>
        <p:nvSpPr>
          <p:cNvPr id="5" name="Rectangle 4">
            <a:extLst>
              <a:ext uri="{FF2B5EF4-FFF2-40B4-BE49-F238E27FC236}">
                <a16:creationId xmlns:a16="http://schemas.microsoft.com/office/drawing/2014/main" id="{EC88E130-4251-4434-9A50-892B69A967D1}"/>
              </a:ext>
            </a:extLst>
          </p:cNvPr>
          <p:cNvSpPr/>
          <p:nvPr/>
        </p:nvSpPr>
        <p:spPr>
          <a:xfrm>
            <a:off x="194872" y="187377"/>
            <a:ext cx="8769245" cy="6447919"/>
          </a:xfrm>
          <a:prstGeom prst="rect">
            <a:avLst/>
          </a:prstGeom>
        </p:spPr>
        <p:txBody>
          <a:bodyPr wrap="square">
            <a:spAutoFit/>
          </a:bodyPr>
          <a:lstStyle/>
          <a:p>
            <a:r>
              <a:rPr lang="en-US" sz="4000" b="1" dirty="0">
                <a:solidFill>
                  <a:schemeClr val="bg1"/>
                </a:solidFill>
              </a:rPr>
              <a:t>EXODUS 15:24</a:t>
            </a:r>
          </a:p>
          <a:p>
            <a:r>
              <a:rPr lang="en-US" sz="3200" i="1" dirty="0">
                <a:solidFill>
                  <a:schemeClr val="bg1"/>
                </a:solidFill>
              </a:rPr>
              <a:t>	</a:t>
            </a:r>
            <a:r>
              <a:rPr lang="en-US" sz="3100" i="1" dirty="0">
                <a:solidFill>
                  <a:schemeClr val="bg1"/>
                </a:solidFill>
              </a:rPr>
              <a:t>And the people murmured against Moses, saying, What shall we drink? 25 And he cried unto the LORD; and the LORD shewed him a tree, which when he had cast into the waters, the waters were made sweet: there he made for them a statute and an ordinance, and there he proved them, 26 And said, If thou wilt diligently hearken to the voice of the LORD thy God, and wilt do that which is right in his sight, and wilt give ear to his command-</a:t>
            </a:r>
            <a:r>
              <a:rPr lang="en-US" sz="3100" i="1" dirty="0" err="1">
                <a:solidFill>
                  <a:schemeClr val="bg1"/>
                </a:solidFill>
              </a:rPr>
              <a:t>ments</a:t>
            </a:r>
            <a:r>
              <a:rPr lang="en-US" sz="3100" i="1" dirty="0">
                <a:solidFill>
                  <a:schemeClr val="bg1"/>
                </a:solidFill>
              </a:rPr>
              <a:t>, and keep all his statutes, I will put none of these diseases upon thee, which I have brought upon the Egyptians: for I am the LORD that </a:t>
            </a:r>
            <a:r>
              <a:rPr lang="en-US" sz="3100" i="1" dirty="0" err="1">
                <a:solidFill>
                  <a:schemeClr val="bg1"/>
                </a:solidFill>
              </a:rPr>
              <a:t>healeth</a:t>
            </a:r>
            <a:r>
              <a:rPr lang="en-US" sz="3100" i="1" dirty="0">
                <a:solidFill>
                  <a:schemeClr val="bg1"/>
                </a:solidFill>
              </a:rPr>
              <a:t> thee.</a:t>
            </a:r>
          </a:p>
        </p:txBody>
      </p:sp>
    </p:spTree>
    <p:extLst>
      <p:ext uri="{BB962C8B-B14F-4D97-AF65-F5344CB8AC3E}">
        <p14:creationId xmlns:p14="http://schemas.microsoft.com/office/powerpoint/2010/main" val="1654276259"/>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C9D7AF2-F4F0-4479-BAC4-2DD021AE281B}"/>
              </a:ext>
            </a:extLst>
          </p:cNvPr>
          <p:cNvSpPr>
            <a:spLocks noGrp="1"/>
          </p:cNvSpPr>
          <p:nvPr>
            <p:ph type="dt" sz="half" idx="10"/>
          </p:nvPr>
        </p:nvSpPr>
        <p:spPr/>
        <p:txBody>
          <a:bodyPr/>
          <a:lstStyle/>
          <a:p>
            <a:r>
              <a:rPr lang="en-US"/>
              <a:t>8/6/2019</a:t>
            </a:r>
          </a:p>
        </p:txBody>
      </p:sp>
      <p:sp>
        <p:nvSpPr>
          <p:cNvPr id="3" name="Footer Placeholder 2">
            <a:extLst>
              <a:ext uri="{FF2B5EF4-FFF2-40B4-BE49-F238E27FC236}">
                <a16:creationId xmlns:a16="http://schemas.microsoft.com/office/drawing/2014/main" id="{D3150A54-6B81-4B09-B9D6-937BD82664A5}"/>
              </a:ext>
            </a:extLst>
          </p:cNvPr>
          <p:cNvSpPr>
            <a:spLocks noGrp="1"/>
          </p:cNvSpPr>
          <p:nvPr>
            <p:ph type="ftr" sz="quarter" idx="11"/>
          </p:nvPr>
        </p:nvSpPr>
        <p:spPr/>
        <p:txBody>
          <a:bodyPr/>
          <a:lstStyle/>
          <a:p>
            <a:r>
              <a:rPr lang="en-US"/>
              <a:t>Above All Else</a:t>
            </a:r>
          </a:p>
        </p:txBody>
      </p:sp>
      <p:sp>
        <p:nvSpPr>
          <p:cNvPr id="4" name="Slide Number Placeholder 3">
            <a:extLst>
              <a:ext uri="{FF2B5EF4-FFF2-40B4-BE49-F238E27FC236}">
                <a16:creationId xmlns:a16="http://schemas.microsoft.com/office/drawing/2014/main" id="{8F1190B6-11BB-4FF1-B1F5-FCCD9EA79016}"/>
              </a:ext>
            </a:extLst>
          </p:cNvPr>
          <p:cNvSpPr>
            <a:spLocks noGrp="1"/>
          </p:cNvSpPr>
          <p:nvPr>
            <p:ph type="sldNum" sz="quarter" idx="12"/>
          </p:nvPr>
        </p:nvSpPr>
        <p:spPr/>
        <p:txBody>
          <a:bodyPr/>
          <a:lstStyle/>
          <a:p>
            <a:fld id="{34B7E4EF-A1BD-40F4-AB7B-04F084DD991D}" type="slidenum">
              <a:rPr lang="en-US" smtClean="0"/>
              <a:t>18</a:t>
            </a:fld>
            <a:endParaRPr lang="en-US"/>
          </a:p>
        </p:txBody>
      </p:sp>
      <p:sp>
        <p:nvSpPr>
          <p:cNvPr id="5" name="Rectangle 4">
            <a:extLst>
              <a:ext uri="{FF2B5EF4-FFF2-40B4-BE49-F238E27FC236}">
                <a16:creationId xmlns:a16="http://schemas.microsoft.com/office/drawing/2014/main" id="{3540E9BE-B124-4D4B-8DC8-A7CB57BCDFA5}"/>
              </a:ext>
            </a:extLst>
          </p:cNvPr>
          <p:cNvSpPr/>
          <p:nvPr/>
        </p:nvSpPr>
        <p:spPr>
          <a:xfrm>
            <a:off x="246185" y="228600"/>
            <a:ext cx="8686800" cy="6124754"/>
          </a:xfrm>
          <a:prstGeom prst="rect">
            <a:avLst/>
          </a:prstGeom>
        </p:spPr>
        <p:txBody>
          <a:bodyPr wrap="square">
            <a:spAutoFit/>
          </a:bodyPr>
          <a:lstStyle/>
          <a:p>
            <a:r>
              <a:rPr lang="en-US" sz="4000" b="1" dirty="0">
                <a:solidFill>
                  <a:schemeClr val="bg1"/>
                </a:solidFill>
              </a:rPr>
              <a:t>THE.FIRST.SEAL</a:t>
            </a:r>
          </a:p>
          <a:p>
            <a:r>
              <a:rPr lang="en-US" sz="3200" dirty="0">
                <a:solidFill>
                  <a:schemeClr val="bg1"/>
                </a:solidFill>
              </a:rPr>
              <a:t>	76  At the end of the ages, of the church ages, all these evil doers will take place and head up in the tribulation. All of these evil doers of the 7 Seals has been working mysterious in the church… Now, it starts back here in a mild form, just keeps getting worse and worse, on down until... And people go right into it, saying,</a:t>
            </a:r>
            <a:r>
              <a:rPr lang="en-US" sz="3200" i="1" dirty="0">
                <a:solidFill>
                  <a:schemeClr val="bg1"/>
                </a:solidFill>
              </a:rPr>
              <a:t> "Oh, yes, this is just fine."</a:t>
            </a:r>
            <a:r>
              <a:rPr lang="en-US" sz="3200" dirty="0">
                <a:solidFill>
                  <a:schemeClr val="bg1"/>
                </a:solidFill>
              </a:rPr>
              <a:t> But in the last days these things are made known. And they finally go so bad until they go plumb into the tribulation period. 						63-0318 </a:t>
            </a:r>
          </a:p>
        </p:txBody>
      </p:sp>
    </p:spTree>
    <p:extLst>
      <p:ext uri="{BB962C8B-B14F-4D97-AF65-F5344CB8AC3E}">
        <p14:creationId xmlns:p14="http://schemas.microsoft.com/office/powerpoint/2010/main" val="229419927"/>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0C3C1D5-E6BB-4AAA-AC19-407A2932E112}"/>
              </a:ext>
            </a:extLst>
          </p:cNvPr>
          <p:cNvSpPr>
            <a:spLocks noGrp="1"/>
          </p:cNvSpPr>
          <p:nvPr>
            <p:ph type="dt" sz="half" idx="10"/>
          </p:nvPr>
        </p:nvSpPr>
        <p:spPr/>
        <p:txBody>
          <a:bodyPr/>
          <a:lstStyle/>
          <a:p>
            <a:r>
              <a:rPr lang="en-US"/>
              <a:t>8/6/2019</a:t>
            </a:r>
          </a:p>
        </p:txBody>
      </p:sp>
      <p:sp>
        <p:nvSpPr>
          <p:cNvPr id="3" name="Footer Placeholder 2">
            <a:extLst>
              <a:ext uri="{FF2B5EF4-FFF2-40B4-BE49-F238E27FC236}">
                <a16:creationId xmlns:a16="http://schemas.microsoft.com/office/drawing/2014/main" id="{48C01ADC-F6A8-4DE1-A125-5335AE9A63D0}"/>
              </a:ext>
            </a:extLst>
          </p:cNvPr>
          <p:cNvSpPr>
            <a:spLocks noGrp="1"/>
          </p:cNvSpPr>
          <p:nvPr>
            <p:ph type="ftr" sz="quarter" idx="11"/>
          </p:nvPr>
        </p:nvSpPr>
        <p:spPr/>
        <p:txBody>
          <a:bodyPr/>
          <a:lstStyle/>
          <a:p>
            <a:r>
              <a:rPr lang="en-US"/>
              <a:t>Above All Else</a:t>
            </a:r>
          </a:p>
        </p:txBody>
      </p:sp>
      <p:sp>
        <p:nvSpPr>
          <p:cNvPr id="4" name="Slide Number Placeholder 3">
            <a:extLst>
              <a:ext uri="{FF2B5EF4-FFF2-40B4-BE49-F238E27FC236}">
                <a16:creationId xmlns:a16="http://schemas.microsoft.com/office/drawing/2014/main" id="{21D9BF6F-F01D-4F04-91DE-89225C206062}"/>
              </a:ext>
            </a:extLst>
          </p:cNvPr>
          <p:cNvSpPr>
            <a:spLocks noGrp="1"/>
          </p:cNvSpPr>
          <p:nvPr>
            <p:ph type="sldNum" sz="quarter" idx="12"/>
          </p:nvPr>
        </p:nvSpPr>
        <p:spPr/>
        <p:txBody>
          <a:bodyPr/>
          <a:lstStyle/>
          <a:p>
            <a:fld id="{34B7E4EF-A1BD-40F4-AB7B-04F084DD991D}" type="slidenum">
              <a:rPr lang="en-US" smtClean="0"/>
              <a:t>19</a:t>
            </a:fld>
            <a:endParaRPr lang="en-US"/>
          </a:p>
        </p:txBody>
      </p:sp>
      <p:sp>
        <p:nvSpPr>
          <p:cNvPr id="5" name="Rectangle 4">
            <a:extLst>
              <a:ext uri="{FF2B5EF4-FFF2-40B4-BE49-F238E27FC236}">
                <a16:creationId xmlns:a16="http://schemas.microsoft.com/office/drawing/2014/main" id="{335C9BB8-B764-4F52-B9D9-93439FE66F75}"/>
              </a:ext>
            </a:extLst>
          </p:cNvPr>
          <p:cNvSpPr/>
          <p:nvPr/>
        </p:nvSpPr>
        <p:spPr>
          <a:xfrm>
            <a:off x="299803" y="314794"/>
            <a:ext cx="8679305" cy="6124754"/>
          </a:xfrm>
          <a:prstGeom prst="rect">
            <a:avLst/>
          </a:prstGeom>
        </p:spPr>
        <p:txBody>
          <a:bodyPr wrap="square">
            <a:spAutoFit/>
          </a:bodyPr>
          <a:lstStyle/>
          <a:p>
            <a:r>
              <a:rPr lang="en-US" sz="4000" b="1" dirty="0">
                <a:solidFill>
                  <a:schemeClr val="bg1"/>
                </a:solidFill>
              </a:rPr>
              <a:t>MATTHEW 19:28</a:t>
            </a:r>
          </a:p>
          <a:p>
            <a:r>
              <a:rPr lang="en-US" sz="3200" i="1" dirty="0">
                <a:solidFill>
                  <a:schemeClr val="bg1"/>
                </a:solidFill>
              </a:rPr>
              <a:t>	And Jesus said unto them, Verily I say unto you, That ye which have followed me, in the regeneration when the Son of man shall sit in the throne of his glory, ye also shall sit upon twelve thrones, judging the twelve tribes of Israel. 29 And every one that hath forsaken houses, or brethren, or sisters, or father, or mother, or wife, or children, or lands, for my name's sake, shall receive an hundredfold, and shall inherit everlasting life. 30 But many that are first shall be last; and the last shall be first.</a:t>
            </a:r>
          </a:p>
        </p:txBody>
      </p:sp>
    </p:spTree>
    <p:extLst>
      <p:ext uri="{BB962C8B-B14F-4D97-AF65-F5344CB8AC3E}">
        <p14:creationId xmlns:p14="http://schemas.microsoft.com/office/powerpoint/2010/main" val="2435833392"/>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D833B7E4-7918-4FB6-96A6-99A547CF5A52}"/>
              </a:ext>
            </a:extLst>
          </p:cNvPr>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482600" y="643467"/>
            <a:ext cx="8178799" cy="5571066"/>
          </a:xfrm>
          <a:prstGeom prst="rect">
            <a:avLst/>
          </a:prstGeom>
        </p:spPr>
      </p:pic>
      <p:sp>
        <p:nvSpPr>
          <p:cNvPr id="3" name="Footer Placeholder 2">
            <a:extLst>
              <a:ext uri="{FF2B5EF4-FFF2-40B4-BE49-F238E27FC236}">
                <a16:creationId xmlns:a16="http://schemas.microsoft.com/office/drawing/2014/main" id="{5245EC2F-2951-4B14-9534-1117E6F8D431}"/>
              </a:ext>
            </a:extLst>
          </p:cNvPr>
          <p:cNvSpPr>
            <a:spLocks noGrp="1"/>
          </p:cNvSpPr>
          <p:nvPr>
            <p:ph type="ftr" sz="quarter" idx="11"/>
          </p:nvPr>
        </p:nvSpPr>
        <p:spPr>
          <a:xfrm>
            <a:off x="800100" y="6100784"/>
            <a:ext cx="4362450" cy="365760"/>
          </a:xfrm>
        </p:spPr>
        <p:txBody>
          <a:bodyPr>
            <a:normAutofit/>
          </a:bodyPr>
          <a:lstStyle/>
          <a:p>
            <a:pPr>
              <a:spcAft>
                <a:spcPts val="600"/>
              </a:spcAft>
            </a:pPr>
            <a:r>
              <a:rPr lang="en-US"/>
              <a:t>Above All Else</a:t>
            </a:r>
          </a:p>
        </p:txBody>
      </p:sp>
      <p:sp>
        <p:nvSpPr>
          <p:cNvPr id="2" name="Date Placeholder 1">
            <a:extLst>
              <a:ext uri="{FF2B5EF4-FFF2-40B4-BE49-F238E27FC236}">
                <a16:creationId xmlns:a16="http://schemas.microsoft.com/office/drawing/2014/main" id="{3390B38C-A72E-40B4-AEF0-8E36AB94CED0}"/>
              </a:ext>
            </a:extLst>
          </p:cNvPr>
          <p:cNvSpPr>
            <a:spLocks noGrp="1"/>
          </p:cNvSpPr>
          <p:nvPr>
            <p:ph type="dt" sz="half" idx="10"/>
          </p:nvPr>
        </p:nvSpPr>
        <p:spPr>
          <a:xfrm>
            <a:off x="5442595" y="6100784"/>
            <a:ext cx="2169784" cy="365760"/>
          </a:xfrm>
        </p:spPr>
        <p:txBody>
          <a:bodyPr>
            <a:normAutofit/>
          </a:bodyPr>
          <a:lstStyle/>
          <a:p>
            <a:pPr>
              <a:spcAft>
                <a:spcPts val="600"/>
              </a:spcAft>
            </a:pPr>
            <a:r>
              <a:rPr lang="en-US"/>
              <a:t>8/6/2019</a:t>
            </a:r>
          </a:p>
        </p:txBody>
      </p:sp>
      <p:sp>
        <p:nvSpPr>
          <p:cNvPr id="4" name="Slide Number Placeholder 3">
            <a:extLst>
              <a:ext uri="{FF2B5EF4-FFF2-40B4-BE49-F238E27FC236}">
                <a16:creationId xmlns:a16="http://schemas.microsoft.com/office/drawing/2014/main" id="{612C6FFE-0972-46AC-AD71-930808A5D7D3}"/>
              </a:ext>
            </a:extLst>
          </p:cNvPr>
          <p:cNvSpPr>
            <a:spLocks noGrp="1"/>
          </p:cNvSpPr>
          <p:nvPr>
            <p:ph type="sldNum" sz="quarter" idx="12"/>
          </p:nvPr>
        </p:nvSpPr>
        <p:spPr>
          <a:xfrm>
            <a:off x="7715250" y="6100784"/>
            <a:ext cx="628650" cy="365760"/>
          </a:xfrm>
        </p:spPr>
        <p:txBody>
          <a:bodyPr>
            <a:normAutofit/>
          </a:bodyPr>
          <a:lstStyle/>
          <a:p>
            <a:pPr>
              <a:spcAft>
                <a:spcPts val="600"/>
              </a:spcAft>
            </a:pPr>
            <a:fld id="{34B7E4EF-A1BD-40F4-AB7B-04F084DD991D}" type="slidenum">
              <a:rPr lang="en-US" smtClean="0"/>
              <a:pPr>
                <a:spcAft>
                  <a:spcPts val="600"/>
                </a:spcAft>
              </a:pPr>
              <a:t>2</a:t>
            </a:fld>
            <a:endParaRPr lang="en-US"/>
          </a:p>
        </p:txBody>
      </p:sp>
    </p:spTree>
    <p:extLst>
      <p:ext uri="{BB962C8B-B14F-4D97-AF65-F5344CB8AC3E}">
        <p14:creationId xmlns:p14="http://schemas.microsoft.com/office/powerpoint/2010/main" val="957748301"/>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58C55D3-BC93-48AF-AB4D-659209EACBF5}"/>
              </a:ext>
            </a:extLst>
          </p:cNvPr>
          <p:cNvSpPr>
            <a:spLocks noGrp="1"/>
          </p:cNvSpPr>
          <p:nvPr>
            <p:ph type="dt" sz="half" idx="10"/>
          </p:nvPr>
        </p:nvSpPr>
        <p:spPr/>
        <p:txBody>
          <a:bodyPr/>
          <a:lstStyle/>
          <a:p>
            <a:r>
              <a:rPr lang="en-US"/>
              <a:t>8/6/2019</a:t>
            </a:r>
          </a:p>
        </p:txBody>
      </p:sp>
      <p:sp>
        <p:nvSpPr>
          <p:cNvPr id="3" name="Footer Placeholder 2">
            <a:extLst>
              <a:ext uri="{FF2B5EF4-FFF2-40B4-BE49-F238E27FC236}">
                <a16:creationId xmlns:a16="http://schemas.microsoft.com/office/drawing/2014/main" id="{18BD88EC-F4D0-4F5F-B78D-CD272CA139E3}"/>
              </a:ext>
            </a:extLst>
          </p:cNvPr>
          <p:cNvSpPr>
            <a:spLocks noGrp="1"/>
          </p:cNvSpPr>
          <p:nvPr>
            <p:ph type="ftr" sz="quarter" idx="11"/>
          </p:nvPr>
        </p:nvSpPr>
        <p:spPr/>
        <p:txBody>
          <a:bodyPr/>
          <a:lstStyle/>
          <a:p>
            <a:r>
              <a:rPr lang="en-US"/>
              <a:t>Above All Else</a:t>
            </a:r>
          </a:p>
        </p:txBody>
      </p:sp>
      <p:sp>
        <p:nvSpPr>
          <p:cNvPr id="4" name="Slide Number Placeholder 3">
            <a:extLst>
              <a:ext uri="{FF2B5EF4-FFF2-40B4-BE49-F238E27FC236}">
                <a16:creationId xmlns:a16="http://schemas.microsoft.com/office/drawing/2014/main" id="{990CA5CA-FE29-4F6B-A86E-28D698952365}"/>
              </a:ext>
            </a:extLst>
          </p:cNvPr>
          <p:cNvSpPr>
            <a:spLocks noGrp="1"/>
          </p:cNvSpPr>
          <p:nvPr>
            <p:ph type="sldNum" sz="quarter" idx="12"/>
          </p:nvPr>
        </p:nvSpPr>
        <p:spPr/>
        <p:txBody>
          <a:bodyPr/>
          <a:lstStyle/>
          <a:p>
            <a:fld id="{34B7E4EF-A1BD-40F4-AB7B-04F084DD991D}" type="slidenum">
              <a:rPr lang="en-US" smtClean="0"/>
              <a:t>20</a:t>
            </a:fld>
            <a:endParaRPr lang="en-US"/>
          </a:p>
        </p:txBody>
      </p:sp>
      <p:sp>
        <p:nvSpPr>
          <p:cNvPr id="5" name="Rectangle 4">
            <a:extLst>
              <a:ext uri="{FF2B5EF4-FFF2-40B4-BE49-F238E27FC236}">
                <a16:creationId xmlns:a16="http://schemas.microsoft.com/office/drawing/2014/main" id="{DE3C0EAF-C2C9-463D-BAA4-30F5E0ADAB6B}"/>
              </a:ext>
            </a:extLst>
          </p:cNvPr>
          <p:cNvSpPr/>
          <p:nvPr/>
        </p:nvSpPr>
        <p:spPr>
          <a:xfrm>
            <a:off x="239843" y="262328"/>
            <a:ext cx="8731770" cy="6124754"/>
          </a:xfrm>
          <a:prstGeom prst="rect">
            <a:avLst/>
          </a:prstGeom>
        </p:spPr>
        <p:txBody>
          <a:bodyPr wrap="square">
            <a:spAutoFit/>
          </a:bodyPr>
          <a:lstStyle/>
          <a:p>
            <a:r>
              <a:rPr lang="en-US" sz="4000" b="1" dirty="0">
                <a:solidFill>
                  <a:schemeClr val="bg1"/>
                </a:solidFill>
              </a:rPr>
              <a:t>MATTHEW 6:31-34</a:t>
            </a:r>
          </a:p>
          <a:p>
            <a:r>
              <a:rPr lang="en-US" sz="3200" i="1" dirty="0">
                <a:solidFill>
                  <a:schemeClr val="bg1"/>
                </a:solidFill>
              </a:rPr>
              <a:t>	Therefore take no thought, saying, What shall we eat? or, What shall we drink? or, Where-withal shall we be clothed? 32 (For after all these things do the Gentiles seek:) for your heavenly Father </a:t>
            </a:r>
            <a:r>
              <a:rPr lang="en-US" sz="3200" i="1" dirty="0" err="1">
                <a:solidFill>
                  <a:schemeClr val="bg1"/>
                </a:solidFill>
              </a:rPr>
              <a:t>knoweth</a:t>
            </a:r>
            <a:r>
              <a:rPr lang="en-US" sz="3200" i="1" dirty="0">
                <a:solidFill>
                  <a:schemeClr val="bg1"/>
                </a:solidFill>
              </a:rPr>
              <a:t> that ye have need of all these things. 33 But seek ye first the kingdom of God, and his righteousness; and all these things shall be added unto you. 34 Take therefore no thought for the morrow: for the morrow shall take thought for the things of itself. Sufficient unto the day is the evil thereof.</a:t>
            </a:r>
          </a:p>
        </p:txBody>
      </p:sp>
    </p:spTree>
    <p:extLst>
      <p:ext uri="{BB962C8B-B14F-4D97-AF65-F5344CB8AC3E}">
        <p14:creationId xmlns:p14="http://schemas.microsoft.com/office/powerpoint/2010/main" val="1860278751"/>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1A3D02A-64E6-47E1-92D4-DDEBFC4F2276}"/>
              </a:ext>
            </a:extLst>
          </p:cNvPr>
          <p:cNvSpPr>
            <a:spLocks noGrp="1"/>
          </p:cNvSpPr>
          <p:nvPr>
            <p:ph type="dt" sz="half" idx="10"/>
          </p:nvPr>
        </p:nvSpPr>
        <p:spPr/>
        <p:txBody>
          <a:bodyPr/>
          <a:lstStyle/>
          <a:p>
            <a:r>
              <a:rPr lang="en-US"/>
              <a:t>8/6/2019</a:t>
            </a:r>
          </a:p>
        </p:txBody>
      </p:sp>
      <p:sp>
        <p:nvSpPr>
          <p:cNvPr id="3" name="Footer Placeholder 2">
            <a:extLst>
              <a:ext uri="{FF2B5EF4-FFF2-40B4-BE49-F238E27FC236}">
                <a16:creationId xmlns:a16="http://schemas.microsoft.com/office/drawing/2014/main" id="{4ACF462F-CD72-4D18-B2FF-0F00E6F0A977}"/>
              </a:ext>
            </a:extLst>
          </p:cNvPr>
          <p:cNvSpPr>
            <a:spLocks noGrp="1"/>
          </p:cNvSpPr>
          <p:nvPr>
            <p:ph type="ftr" sz="quarter" idx="11"/>
          </p:nvPr>
        </p:nvSpPr>
        <p:spPr/>
        <p:txBody>
          <a:bodyPr/>
          <a:lstStyle/>
          <a:p>
            <a:r>
              <a:rPr lang="en-US"/>
              <a:t>Above All Else</a:t>
            </a:r>
          </a:p>
        </p:txBody>
      </p:sp>
      <p:sp>
        <p:nvSpPr>
          <p:cNvPr id="4" name="Slide Number Placeholder 3">
            <a:extLst>
              <a:ext uri="{FF2B5EF4-FFF2-40B4-BE49-F238E27FC236}">
                <a16:creationId xmlns:a16="http://schemas.microsoft.com/office/drawing/2014/main" id="{B7CF3A09-A09B-47D4-97FB-D27451F74862}"/>
              </a:ext>
            </a:extLst>
          </p:cNvPr>
          <p:cNvSpPr>
            <a:spLocks noGrp="1"/>
          </p:cNvSpPr>
          <p:nvPr>
            <p:ph type="sldNum" sz="quarter" idx="12"/>
          </p:nvPr>
        </p:nvSpPr>
        <p:spPr/>
        <p:txBody>
          <a:bodyPr/>
          <a:lstStyle/>
          <a:p>
            <a:fld id="{34B7E4EF-A1BD-40F4-AB7B-04F084DD991D}" type="slidenum">
              <a:rPr lang="en-US" smtClean="0"/>
              <a:t>21</a:t>
            </a:fld>
            <a:endParaRPr lang="en-US"/>
          </a:p>
        </p:txBody>
      </p:sp>
      <p:sp>
        <p:nvSpPr>
          <p:cNvPr id="5" name="Rectangle 4">
            <a:extLst>
              <a:ext uri="{FF2B5EF4-FFF2-40B4-BE49-F238E27FC236}">
                <a16:creationId xmlns:a16="http://schemas.microsoft.com/office/drawing/2014/main" id="{C3C65DF8-EC26-4726-9E4D-ABAB8FE35186}"/>
              </a:ext>
            </a:extLst>
          </p:cNvPr>
          <p:cNvSpPr/>
          <p:nvPr/>
        </p:nvSpPr>
        <p:spPr>
          <a:xfrm>
            <a:off x="172387" y="157398"/>
            <a:ext cx="8786975" cy="6571030"/>
          </a:xfrm>
          <a:prstGeom prst="rect">
            <a:avLst/>
          </a:prstGeom>
        </p:spPr>
        <p:txBody>
          <a:bodyPr wrap="square">
            <a:spAutoFit/>
          </a:bodyPr>
          <a:lstStyle/>
          <a:p>
            <a:r>
              <a:rPr lang="en-US" sz="4400" b="1" dirty="0">
                <a:solidFill>
                  <a:schemeClr val="bg1"/>
                </a:solidFill>
              </a:rPr>
              <a:t>EPHESIANS 3:14-21</a:t>
            </a:r>
          </a:p>
          <a:p>
            <a:r>
              <a:rPr lang="en-US" sz="3600" i="1" dirty="0">
                <a:solidFill>
                  <a:schemeClr val="bg1"/>
                </a:solidFill>
              </a:rPr>
              <a:t>	</a:t>
            </a:r>
            <a:r>
              <a:rPr lang="en-US" sz="3100" i="1" dirty="0">
                <a:solidFill>
                  <a:schemeClr val="bg1"/>
                </a:solidFill>
              </a:rPr>
              <a:t>For this cause I bow my knees unto the Father of our Lord Jesus Christ, 15 Of whom the whole family in heaven and earth is named, 16 That he would grant you, according to the riches of his glory, to be strengthened with might by his Spirit in the inner man…19  And to know the love of Christ, which </a:t>
            </a:r>
            <a:r>
              <a:rPr lang="en-US" sz="3100" i="1" dirty="0" err="1">
                <a:solidFill>
                  <a:schemeClr val="bg1"/>
                </a:solidFill>
              </a:rPr>
              <a:t>passeth</a:t>
            </a:r>
            <a:r>
              <a:rPr lang="en-US" sz="3100" i="1" dirty="0">
                <a:solidFill>
                  <a:schemeClr val="bg1"/>
                </a:solidFill>
              </a:rPr>
              <a:t> knowledge, that ye might be filled with all the fulness of God. 20 Now unto him that is able to do exceeding abundantly above all that we ask or think, according to the power that worketh in us, 21 Unto him be glory in the church by Christ Jesus throughout all ages, world without end. Amen. </a:t>
            </a:r>
          </a:p>
        </p:txBody>
      </p:sp>
    </p:spTree>
    <p:extLst>
      <p:ext uri="{BB962C8B-B14F-4D97-AF65-F5344CB8AC3E}">
        <p14:creationId xmlns:p14="http://schemas.microsoft.com/office/powerpoint/2010/main" val="1056702666"/>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CAE47A64-DC31-4F02-92F0-0757B6BB9C20}"/>
              </a:ext>
            </a:extLst>
          </p:cNvPr>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20" y="10"/>
            <a:ext cx="9143980" cy="6857990"/>
          </a:xfrm>
          <a:prstGeom prst="rect">
            <a:avLst/>
          </a:prstGeom>
        </p:spPr>
      </p:pic>
      <p:sp>
        <p:nvSpPr>
          <p:cNvPr id="5" name="Footer Placeholder 4">
            <a:extLst>
              <a:ext uri="{FF2B5EF4-FFF2-40B4-BE49-F238E27FC236}">
                <a16:creationId xmlns:a16="http://schemas.microsoft.com/office/drawing/2014/main" id="{A0D86E39-5C8F-4E02-A949-29047B844AF2}"/>
              </a:ext>
            </a:extLst>
          </p:cNvPr>
          <p:cNvSpPr>
            <a:spLocks noGrp="1"/>
          </p:cNvSpPr>
          <p:nvPr>
            <p:ph type="ftr" sz="quarter" idx="11"/>
          </p:nvPr>
        </p:nvSpPr>
        <p:spPr>
          <a:xfrm>
            <a:off x="800100" y="6035040"/>
            <a:ext cx="4362450" cy="365760"/>
          </a:xfrm>
        </p:spPr>
        <p:txBody>
          <a:bodyPr>
            <a:normAutofit/>
          </a:bodyPr>
          <a:lstStyle/>
          <a:p>
            <a:pPr>
              <a:spcAft>
                <a:spcPts val="600"/>
              </a:spcAft>
            </a:pPr>
            <a:r>
              <a:rPr lang="en-US">
                <a:solidFill>
                  <a:srgbClr val="FFFFFF"/>
                </a:solidFill>
              </a:rPr>
              <a:t>Above All Else</a:t>
            </a:r>
          </a:p>
        </p:txBody>
      </p:sp>
      <p:sp>
        <p:nvSpPr>
          <p:cNvPr id="4" name="Date Placeholder 3">
            <a:extLst>
              <a:ext uri="{FF2B5EF4-FFF2-40B4-BE49-F238E27FC236}">
                <a16:creationId xmlns:a16="http://schemas.microsoft.com/office/drawing/2014/main" id="{3D1A5C9D-33BD-4D60-A578-C8B5730EDC4D}"/>
              </a:ext>
            </a:extLst>
          </p:cNvPr>
          <p:cNvSpPr>
            <a:spLocks noGrp="1"/>
          </p:cNvSpPr>
          <p:nvPr>
            <p:ph type="dt" sz="half" idx="10"/>
          </p:nvPr>
        </p:nvSpPr>
        <p:spPr>
          <a:xfrm>
            <a:off x="5442595" y="6035040"/>
            <a:ext cx="2169784" cy="365760"/>
          </a:xfrm>
        </p:spPr>
        <p:txBody>
          <a:bodyPr>
            <a:normAutofit/>
          </a:bodyPr>
          <a:lstStyle/>
          <a:p>
            <a:pPr>
              <a:spcAft>
                <a:spcPts val="600"/>
              </a:spcAft>
            </a:pPr>
            <a:r>
              <a:rPr lang="en-US">
                <a:solidFill>
                  <a:srgbClr val="FFFFFF"/>
                </a:solidFill>
              </a:rPr>
              <a:t>8/6/2019</a:t>
            </a:r>
          </a:p>
        </p:txBody>
      </p:sp>
      <p:sp>
        <p:nvSpPr>
          <p:cNvPr id="6" name="Slide Number Placeholder 5">
            <a:extLst>
              <a:ext uri="{FF2B5EF4-FFF2-40B4-BE49-F238E27FC236}">
                <a16:creationId xmlns:a16="http://schemas.microsoft.com/office/drawing/2014/main" id="{4076228C-CC9D-4876-9FE5-B32D9F9A6B96}"/>
              </a:ext>
            </a:extLst>
          </p:cNvPr>
          <p:cNvSpPr>
            <a:spLocks noGrp="1"/>
          </p:cNvSpPr>
          <p:nvPr>
            <p:ph type="sldNum" sz="quarter" idx="12"/>
          </p:nvPr>
        </p:nvSpPr>
        <p:spPr>
          <a:xfrm>
            <a:off x="7715250" y="6035040"/>
            <a:ext cx="628650" cy="365760"/>
          </a:xfrm>
        </p:spPr>
        <p:txBody>
          <a:bodyPr>
            <a:normAutofit/>
          </a:bodyPr>
          <a:lstStyle/>
          <a:p>
            <a:pPr>
              <a:spcAft>
                <a:spcPts val="600"/>
              </a:spcAft>
            </a:pPr>
            <a:fld id="{34B7E4EF-A1BD-40F4-AB7B-04F084DD991D}" type="slidenum">
              <a:rPr lang="en-US">
                <a:solidFill>
                  <a:srgbClr val="FFFFFF"/>
                </a:solidFill>
              </a:rPr>
              <a:pPr>
                <a:spcAft>
                  <a:spcPts val="600"/>
                </a:spcAft>
              </a:pPr>
              <a:t>3</a:t>
            </a:fld>
            <a:endParaRPr lang="en-US">
              <a:solidFill>
                <a:srgbClr val="FFFFFF"/>
              </a:solidFill>
            </a:endParaRPr>
          </a:p>
        </p:txBody>
      </p:sp>
      <p:sp>
        <p:nvSpPr>
          <p:cNvPr id="8" name="TextBox 7">
            <a:extLst>
              <a:ext uri="{FF2B5EF4-FFF2-40B4-BE49-F238E27FC236}">
                <a16:creationId xmlns:a16="http://schemas.microsoft.com/office/drawing/2014/main" id="{63982826-962C-4E22-BB3C-B2E67BA9A6E3}"/>
              </a:ext>
            </a:extLst>
          </p:cNvPr>
          <p:cNvSpPr txBox="1"/>
          <p:nvPr/>
        </p:nvSpPr>
        <p:spPr>
          <a:xfrm>
            <a:off x="337279" y="209861"/>
            <a:ext cx="3796424" cy="646331"/>
          </a:xfrm>
          <a:prstGeom prst="rect">
            <a:avLst/>
          </a:prstGeom>
          <a:solidFill>
            <a:srgbClr val="002060"/>
          </a:solidFill>
        </p:spPr>
        <p:txBody>
          <a:bodyPr wrap="none" rtlCol="0">
            <a:spAutoFit/>
          </a:bodyPr>
          <a:lstStyle/>
          <a:p>
            <a:r>
              <a:rPr lang="en-US" sz="3600" dirty="0">
                <a:solidFill>
                  <a:schemeClr val="bg1"/>
                </a:solidFill>
              </a:rPr>
              <a:t>Mwanza, Tanzania</a:t>
            </a:r>
          </a:p>
        </p:txBody>
      </p:sp>
    </p:spTree>
    <p:extLst>
      <p:ext uri="{BB962C8B-B14F-4D97-AF65-F5344CB8AC3E}">
        <p14:creationId xmlns:p14="http://schemas.microsoft.com/office/powerpoint/2010/main" val="2209419273"/>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54FEFC4B-3C99-41D7-A84A-E5E3EF6EE1C7}"/>
              </a:ext>
            </a:extLst>
          </p:cNvPr>
          <p:cNvSpPr>
            <a:spLocks noGrp="1"/>
          </p:cNvSpPr>
          <p:nvPr>
            <p:ph type="dt" sz="half" idx="10"/>
          </p:nvPr>
        </p:nvSpPr>
        <p:spPr/>
        <p:txBody>
          <a:bodyPr/>
          <a:lstStyle/>
          <a:p>
            <a:r>
              <a:rPr lang="en-US"/>
              <a:t>8/6/2019</a:t>
            </a:r>
          </a:p>
        </p:txBody>
      </p:sp>
      <p:sp>
        <p:nvSpPr>
          <p:cNvPr id="5" name="Footer Placeholder 4">
            <a:extLst>
              <a:ext uri="{FF2B5EF4-FFF2-40B4-BE49-F238E27FC236}">
                <a16:creationId xmlns:a16="http://schemas.microsoft.com/office/drawing/2014/main" id="{3A10C5B6-E2BF-4034-8ED3-A155B66379E4}"/>
              </a:ext>
            </a:extLst>
          </p:cNvPr>
          <p:cNvSpPr>
            <a:spLocks noGrp="1"/>
          </p:cNvSpPr>
          <p:nvPr>
            <p:ph type="ftr" sz="quarter" idx="11"/>
          </p:nvPr>
        </p:nvSpPr>
        <p:spPr/>
        <p:txBody>
          <a:bodyPr/>
          <a:lstStyle/>
          <a:p>
            <a:r>
              <a:rPr lang="en-US"/>
              <a:t>Above All Else</a:t>
            </a:r>
          </a:p>
        </p:txBody>
      </p:sp>
      <p:sp>
        <p:nvSpPr>
          <p:cNvPr id="6" name="Slide Number Placeholder 5">
            <a:extLst>
              <a:ext uri="{FF2B5EF4-FFF2-40B4-BE49-F238E27FC236}">
                <a16:creationId xmlns:a16="http://schemas.microsoft.com/office/drawing/2014/main" id="{284D3A8F-D82C-49E2-B281-F19F8663E768}"/>
              </a:ext>
            </a:extLst>
          </p:cNvPr>
          <p:cNvSpPr>
            <a:spLocks noGrp="1"/>
          </p:cNvSpPr>
          <p:nvPr>
            <p:ph type="sldNum" sz="quarter" idx="12"/>
          </p:nvPr>
        </p:nvSpPr>
        <p:spPr/>
        <p:txBody>
          <a:bodyPr/>
          <a:lstStyle/>
          <a:p>
            <a:fld id="{34B7E4EF-A1BD-40F4-AB7B-04F084DD991D}" type="slidenum">
              <a:rPr lang="en-US" smtClean="0"/>
              <a:t>4</a:t>
            </a:fld>
            <a:endParaRPr lang="en-US"/>
          </a:p>
        </p:txBody>
      </p:sp>
      <p:sp>
        <p:nvSpPr>
          <p:cNvPr id="7" name="Rectangle 6">
            <a:extLst>
              <a:ext uri="{FF2B5EF4-FFF2-40B4-BE49-F238E27FC236}">
                <a16:creationId xmlns:a16="http://schemas.microsoft.com/office/drawing/2014/main" id="{FF34D7E0-739D-4592-84B9-2B004F63A735}"/>
              </a:ext>
            </a:extLst>
          </p:cNvPr>
          <p:cNvSpPr/>
          <p:nvPr/>
        </p:nvSpPr>
        <p:spPr>
          <a:xfrm>
            <a:off x="239843" y="164892"/>
            <a:ext cx="8724275" cy="6678751"/>
          </a:xfrm>
          <a:prstGeom prst="rect">
            <a:avLst/>
          </a:prstGeom>
        </p:spPr>
        <p:txBody>
          <a:bodyPr wrap="square">
            <a:spAutoFit/>
          </a:bodyPr>
          <a:lstStyle/>
          <a:p>
            <a:r>
              <a:rPr lang="en-US" sz="3600" b="1" dirty="0">
                <a:solidFill>
                  <a:schemeClr val="bg1"/>
                </a:solidFill>
              </a:rPr>
              <a:t>LEADERSHIP</a:t>
            </a:r>
            <a:endParaRPr lang="en-US" sz="2800" b="1" dirty="0">
              <a:solidFill>
                <a:schemeClr val="bg1"/>
              </a:solidFill>
            </a:endParaRPr>
          </a:p>
          <a:p>
            <a:r>
              <a:rPr lang="en-US" sz="2800" dirty="0">
                <a:solidFill>
                  <a:schemeClr val="bg1"/>
                </a:solidFill>
              </a:rPr>
              <a:t>	28 Then after mother leads us, a time we have to get a little wisdom, to understand, from daddy, then we get another. We get another leader, a good school teacher… It's a good thing, a good teacher, to teach you right. But after you leave that teacher, one teacher after the other one, from a little first grade, on till you get out of high school or go to college. Then when you leave college, then the teacher is through leading you. The teacher has taught you how to read and write right. But now you are leaving papa, mama, and the teacher, now somebody has to take you from here on. Now who do you want to take you from here on? That's right. </a:t>
            </a:r>
            <a:r>
              <a:rPr lang="en-US" sz="2800" dirty="0">
                <a:solidFill>
                  <a:srgbClr val="FFFF00"/>
                </a:solidFill>
              </a:rPr>
              <a:t>Jesus, to take you from there on. </a:t>
            </a:r>
          </a:p>
          <a:p>
            <a:pPr algn="r"/>
            <a:r>
              <a:rPr lang="en-US" sz="2800" dirty="0">
                <a:solidFill>
                  <a:schemeClr val="bg1"/>
                </a:solidFill>
              </a:rPr>
              <a:t>65-1031</a:t>
            </a:r>
          </a:p>
        </p:txBody>
      </p:sp>
    </p:spTree>
    <p:extLst>
      <p:ext uri="{BB962C8B-B14F-4D97-AF65-F5344CB8AC3E}">
        <p14:creationId xmlns:p14="http://schemas.microsoft.com/office/powerpoint/2010/main" val="3730170905"/>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E08AE09B-F9F5-4916-8C0A-26021722EB95}"/>
              </a:ext>
            </a:extLst>
          </p:cNvPr>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16" y="857257"/>
            <a:ext cx="9143984" cy="5143493"/>
          </a:xfrm>
          <a:prstGeom prst="rect">
            <a:avLst/>
          </a:prstGeom>
        </p:spPr>
      </p:pic>
      <p:pic>
        <p:nvPicPr>
          <p:cNvPr id="5" name="Picture 4">
            <a:extLst>
              <a:ext uri="{FF2B5EF4-FFF2-40B4-BE49-F238E27FC236}">
                <a16:creationId xmlns:a16="http://schemas.microsoft.com/office/drawing/2014/main" id="{E507E0A9-9397-4E5C-8692-CF8CBC1754E3}"/>
              </a:ext>
            </a:extLst>
          </p:cNvPr>
          <p:cNvPicPr>
            <a:picLocks noChangeAspect="1"/>
          </p:cNvPicPr>
          <p:nvPr/>
        </p:nvPicPr>
        <p:blipFill>
          <a:blip r:embed="rId3"/>
          <a:stretch>
            <a:fillRect/>
          </a:stretch>
        </p:blipFill>
        <p:spPr>
          <a:xfrm>
            <a:off x="9827" y="1101236"/>
            <a:ext cx="9057042" cy="4987430"/>
          </a:xfrm>
          <a:prstGeom prst="rect">
            <a:avLst/>
          </a:prstGeom>
        </p:spPr>
      </p:pic>
      <p:sp>
        <p:nvSpPr>
          <p:cNvPr id="2" name="Title 1">
            <a:extLst>
              <a:ext uri="{FF2B5EF4-FFF2-40B4-BE49-F238E27FC236}">
                <a16:creationId xmlns:a16="http://schemas.microsoft.com/office/drawing/2014/main" id="{6A7B59FF-856E-4651-8DC5-72E2773995C8}"/>
              </a:ext>
            </a:extLst>
          </p:cNvPr>
          <p:cNvSpPr>
            <a:spLocks noGrp="1"/>
          </p:cNvSpPr>
          <p:nvPr>
            <p:ph type="ctrTitle"/>
          </p:nvPr>
        </p:nvSpPr>
        <p:spPr>
          <a:xfrm>
            <a:off x="397239" y="1230579"/>
            <a:ext cx="5968391" cy="1223180"/>
          </a:xfrm>
        </p:spPr>
        <p:txBody>
          <a:bodyPr>
            <a:normAutofit/>
          </a:bodyPr>
          <a:lstStyle/>
          <a:p>
            <a:r>
              <a:rPr lang="en-US" sz="5400" dirty="0">
                <a:solidFill>
                  <a:schemeClr val="bg2">
                    <a:lumMod val="75000"/>
                    <a:lumOff val="25000"/>
                  </a:schemeClr>
                </a:solidFill>
              </a:rPr>
              <a:t>Above All Else</a:t>
            </a:r>
          </a:p>
        </p:txBody>
      </p:sp>
      <p:sp>
        <p:nvSpPr>
          <p:cNvPr id="3" name="Subtitle 2">
            <a:extLst>
              <a:ext uri="{FF2B5EF4-FFF2-40B4-BE49-F238E27FC236}">
                <a16:creationId xmlns:a16="http://schemas.microsoft.com/office/drawing/2014/main" id="{FD4D429F-963B-4F80-9C56-FADD0DE2482B}"/>
              </a:ext>
            </a:extLst>
          </p:cNvPr>
          <p:cNvSpPr>
            <a:spLocks noGrp="1"/>
          </p:cNvSpPr>
          <p:nvPr>
            <p:ph type="subTitle" idx="1"/>
          </p:nvPr>
        </p:nvSpPr>
        <p:spPr>
          <a:xfrm>
            <a:off x="-382097" y="2128707"/>
            <a:ext cx="3581306" cy="419742"/>
          </a:xfrm>
        </p:spPr>
        <p:txBody>
          <a:bodyPr>
            <a:normAutofit fontScale="92500" lnSpcReduction="10000"/>
          </a:bodyPr>
          <a:lstStyle/>
          <a:p>
            <a:r>
              <a:rPr lang="en-US" sz="2400" dirty="0">
                <a:solidFill>
                  <a:schemeClr val="tx1"/>
                </a:solidFill>
              </a:rPr>
              <a:t>Ex. 19:5</a:t>
            </a:r>
          </a:p>
        </p:txBody>
      </p:sp>
      <p:sp>
        <p:nvSpPr>
          <p:cNvPr id="6" name="Rectangle 5">
            <a:extLst>
              <a:ext uri="{FF2B5EF4-FFF2-40B4-BE49-F238E27FC236}">
                <a16:creationId xmlns:a16="http://schemas.microsoft.com/office/drawing/2014/main" id="{4C03B83D-64D5-4EAA-B67E-C179E56A43B5}"/>
              </a:ext>
            </a:extLst>
          </p:cNvPr>
          <p:cNvSpPr/>
          <p:nvPr/>
        </p:nvSpPr>
        <p:spPr>
          <a:xfrm>
            <a:off x="1828801" y="4855124"/>
            <a:ext cx="7062222" cy="1200329"/>
          </a:xfrm>
          <a:prstGeom prst="rect">
            <a:avLst/>
          </a:prstGeom>
        </p:spPr>
        <p:txBody>
          <a:bodyPr wrap="square">
            <a:spAutoFit/>
          </a:bodyPr>
          <a:lstStyle/>
          <a:p>
            <a:pPr algn="ctr"/>
            <a:r>
              <a:rPr lang="en-US" i="1" dirty="0"/>
              <a:t>He that cometh from above is above all: he that is of the earth is earthly, and </a:t>
            </a:r>
            <a:r>
              <a:rPr lang="en-US" i="1" dirty="0" err="1"/>
              <a:t>speaketh</a:t>
            </a:r>
            <a:r>
              <a:rPr lang="en-US" i="1" dirty="0"/>
              <a:t> of the earth: he that cometh from heaven is above all. </a:t>
            </a:r>
            <a:r>
              <a:rPr lang="en-US" dirty="0"/>
              <a:t>JOHN 3:31</a:t>
            </a:r>
          </a:p>
          <a:p>
            <a:endParaRPr lang="en-US" dirty="0"/>
          </a:p>
        </p:txBody>
      </p:sp>
      <p:sp>
        <p:nvSpPr>
          <p:cNvPr id="7" name="TextBox 6">
            <a:extLst>
              <a:ext uri="{FF2B5EF4-FFF2-40B4-BE49-F238E27FC236}">
                <a16:creationId xmlns:a16="http://schemas.microsoft.com/office/drawing/2014/main" id="{BFB1B826-482D-4E5B-A0CE-6F87BF61D564}"/>
              </a:ext>
            </a:extLst>
          </p:cNvPr>
          <p:cNvSpPr txBox="1"/>
          <p:nvPr/>
        </p:nvSpPr>
        <p:spPr>
          <a:xfrm>
            <a:off x="3057173" y="2077575"/>
            <a:ext cx="3241144" cy="430887"/>
          </a:xfrm>
          <a:prstGeom prst="rect">
            <a:avLst/>
          </a:prstGeom>
          <a:noFill/>
        </p:spPr>
        <p:txBody>
          <a:bodyPr wrap="none" rtlCol="0">
            <a:spAutoFit/>
          </a:bodyPr>
          <a:lstStyle/>
          <a:p>
            <a:r>
              <a:rPr lang="en-US" sz="2200" dirty="0"/>
              <a:t>The Christian Personality</a:t>
            </a:r>
          </a:p>
        </p:txBody>
      </p:sp>
    </p:spTree>
    <p:extLst>
      <p:ext uri="{BB962C8B-B14F-4D97-AF65-F5344CB8AC3E}">
        <p14:creationId xmlns:p14="http://schemas.microsoft.com/office/powerpoint/2010/main" val="1023762924"/>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2E3710FA-33B1-4F2F-AFFD-30DAE7398C9E}"/>
              </a:ext>
            </a:extLst>
          </p:cNvPr>
          <p:cNvSpPr>
            <a:spLocks noGrp="1"/>
          </p:cNvSpPr>
          <p:nvPr>
            <p:ph type="dt" sz="half" idx="10"/>
          </p:nvPr>
        </p:nvSpPr>
        <p:spPr/>
        <p:txBody>
          <a:bodyPr/>
          <a:lstStyle/>
          <a:p>
            <a:r>
              <a:rPr lang="en-US"/>
              <a:t>8/6/2019</a:t>
            </a:r>
          </a:p>
        </p:txBody>
      </p:sp>
      <p:sp>
        <p:nvSpPr>
          <p:cNvPr id="5" name="Footer Placeholder 4">
            <a:extLst>
              <a:ext uri="{FF2B5EF4-FFF2-40B4-BE49-F238E27FC236}">
                <a16:creationId xmlns:a16="http://schemas.microsoft.com/office/drawing/2014/main" id="{0D10685E-BD41-47A7-9BA6-7D1B650577FE}"/>
              </a:ext>
            </a:extLst>
          </p:cNvPr>
          <p:cNvSpPr>
            <a:spLocks noGrp="1"/>
          </p:cNvSpPr>
          <p:nvPr>
            <p:ph type="ftr" sz="quarter" idx="11"/>
          </p:nvPr>
        </p:nvSpPr>
        <p:spPr/>
        <p:txBody>
          <a:bodyPr/>
          <a:lstStyle/>
          <a:p>
            <a:r>
              <a:rPr lang="en-US"/>
              <a:t>Above All Else</a:t>
            </a:r>
          </a:p>
        </p:txBody>
      </p:sp>
      <p:sp>
        <p:nvSpPr>
          <p:cNvPr id="6" name="Slide Number Placeholder 5">
            <a:extLst>
              <a:ext uri="{FF2B5EF4-FFF2-40B4-BE49-F238E27FC236}">
                <a16:creationId xmlns:a16="http://schemas.microsoft.com/office/drawing/2014/main" id="{63E3A187-AC3B-44A9-A1BF-9FB8F68416F9}"/>
              </a:ext>
            </a:extLst>
          </p:cNvPr>
          <p:cNvSpPr>
            <a:spLocks noGrp="1"/>
          </p:cNvSpPr>
          <p:nvPr>
            <p:ph type="sldNum" sz="quarter" idx="12"/>
          </p:nvPr>
        </p:nvSpPr>
        <p:spPr/>
        <p:txBody>
          <a:bodyPr/>
          <a:lstStyle/>
          <a:p>
            <a:fld id="{34B7E4EF-A1BD-40F4-AB7B-04F084DD991D}" type="slidenum">
              <a:rPr lang="en-US" smtClean="0"/>
              <a:t>6</a:t>
            </a:fld>
            <a:endParaRPr lang="en-US"/>
          </a:p>
        </p:txBody>
      </p:sp>
      <p:sp>
        <p:nvSpPr>
          <p:cNvPr id="7" name="Rectangle 6">
            <a:extLst>
              <a:ext uri="{FF2B5EF4-FFF2-40B4-BE49-F238E27FC236}">
                <a16:creationId xmlns:a16="http://schemas.microsoft.com/office/drawing/2014/main" id="{5967FB8C-2C87-4FDC-922C-0A28E9E52A72}"/>
              </a:ext>
            </a:extLst>
          </p:cNvPr>
          <p:cNvSpPr/>
          <p:nvPr/>
        </p:nvSpPr>
        <p:spPr>
          <a:xfrm>
            <a:off x="269822" y="216562"/>
            <a:ext cx="8604355" cy="5693866"/>
          </a:xfrm>
          <a:prstGeom prst="rect">
            <a:avLst/>
          </a:prstGeom>
        </p:spPr>
        <p:txBody>
          <a:bodyPr wrap="square">
            <a:spAutoFit/>
          </a:bodyPr>
          <a:lstStyle/>
          <a:p>
            <a:r>
              <a:rPr lang="en-US" sz="4400" b="1" dirty="0">
                <a:solidFill>
                  <a:schemeClr val="bg1"/>
                </a:solidFill>
              </a:rPr>
              <a:t>VICTORY.DAY</a:t>
            </a:r>
            <a:r>
              <a:rPr lang="en-US" sz="4000" b="1" dirty="0">
                <a:solidFill>
                  <a:schemeClr val="bg1"/>
                </a:solidFill>
              </a:rPr>
              <a:t>	</a:t>
            </a:r>
          </a:p>
          <a:p>
            <a:r>
              <a:rPr lang="en-US" sz="3200" dirty="0">
                <a:solidFill>
                  <a:schemeClr val="bg1"/>
                </a:solidFill>
              </a:rPr>
              <a:t>	158 He told [Joshua] exactly what to do, and the walls of Jericho fell down. How? The natural man looking through the glass, "Now, here, You brought me over here, and here I am. Look at the opposition…. If we ever get close to that wall, woe unto us. They got rocks, the big slings. They got spears. They got bows. And they just..."</a:t>
            </a:r>
          </a:p>
          <a:p>
            <a:r>
              <a:rPr lang="en-US" sz="3200" dirty="0">
                <a:solidFill>
                  <a:srgbClr val="FFFF00"/>
                </a:solidFill>
              </a:rPr>
              <a:t>	But, see, Joshua put God first. </a:t>
            </a:r>
          </a:p>
          <a:p>
            <a:pPr algn="r"/>
            <a:r>
              <a:rPr lang="en-US" sz="3200" dirty="0">
                <a:solidFill>
                  <a:schemeClr val="bg1"/>
                </a:solidFill>
              </a:rPr>
              <a:t>63-0421</a:t>
            </a:r>
          </a:p>
        </p:txBody>
      </p:sp>
    </p:spTree>
    <p:extLst>
      <p:ext uri="{BB962C8B-B14F-4D97-AF65-F5344CB8AC3E}">
        <p14:creationId xmlns:p14="http://schemas.microsoft.com/office/powerpoint/2010/main" val="4122372319"/>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0FBFEFA0-CE04-4CE7-ADFC-734A432F9FDE}"/>
              </a:ext>
            </a:extLst>
          </p:cNvPr>
          <p:cNvSpPr>
            <a:spLocks noGrp="1"/>
          </p:cNvSpPr>
          <p:nvPr>
            <p:ph type="dt" sz="half" idx="10"/>
          </p:nvPr>
        </p:nvSpPr>
        <p:spPr/>
        <p:txBody>
          <a:bodyPr/>
          <a:lstStyle/>
          <a:p>
            <a:r>
              <a:rPr lang="en-US"/>
              <a:t>8/6/2019</a:t>
            </a:r>
          </a:p>
        </p:txBody>
      </p:sp>
      <p:sp>
        <p:nvSpPr>
          <p:cNvPr id="5" name="Footer Placeholder 4">
            <a:extLst>
              <a:ext uri="{FF2B5EF4-FFF2-40B4-BE49-F238E27FC236}">
                <a16:creationId xmlns:a16="http://schemas.microsoft.com/office/drawing/2014/main" id="{3F25F7FE-C527-42EF-A2CC-5EEE1BF4B76A}"/>
              </a:ext>
            </a:extLst>
          </p:cNvPr>
          <p:cNvSpPr>
            <a:spLocks noGrp="1"/>
          </p:cNvSpPr>
          <p:nvPr>
            <p:ph type="ftr" sz="quarter" idx="11"/>
          </p:nvPr>
        </p:nvSpPr>
        <p:spPr/>
        <p:txBody>
          <a:bodyPr/>
          <a:lstStyle/>
          <a:p>
            <a:r>
              <a:rPr lang="en-US"/>
              <a:t>Above All Else</a:t>
            </a:r>
          </a:p>
        </p:txBody>
      </p:sp>
      <p:sp>
        <p:nvSpPr>
          <p:cNvPr id="6" name="Slide Number Placeholder 5">
            <a:extLst>
              <a:ext uri="{FF2B5EF4-FFF2-40B4-BE49-F238E27FC236}">
                <a16:creationId xmlns:a16="http://schemas.microsoft.com/office/drawing/2014/main" id="{ECDE3BC7-9774-42C1-BBED-ACD76ACD1287}"/>
              </a:ext>
            </a:extLst>
          </p:cNvPr>
          <p:cNvSpPr>
            <a:spLocks noGrp="1"/>
          </p:cNvSpPr>
          <p:nvPr>
            <p:ph type="sldNum" sz="quarter" idx="12"/>
          </p:nvPr>
        </p:nvSpPr>
        <p:spPr/>
        <p:txBody>
          <a:bodyPr/>
          <a:lstStyle/>
          <a:p>
            <a:fld id="{34B7E4EF-A1BD-40F4-AB7B-04F084DD991D}" type="slidenum">
              <a:rPr lang="en-US" smtClean="0"/>
              <a:t>7</a:t>
            </a:fld>
            <a:endParaRPr lang="en-US"/>
          </a:p>
        </p:txBody>
      </p:sp>
      <p:sp>
        <p:nvSpPr>
          <p:cNvPr id="7" name="Rectangle 6">
            <a:extLst>
              <a:ext uri="{FF2B5EF4-FFF2-40B4-BE49-F238E27FC236}">
                <a16:creationId xmlns:a16="http://schemas.microsoft.com/office/drawing/2014/main" id="{28BFCE4E-20E7-4D48-BE79-6581C787D936}"/>
              </a:ext>
            </a:extLst>
          </p:cNvPr>
          <p:cNvSpPr/>
          <p:nvPr/>
        </p:nvSpPr>
        <p:spPr>
          <a:xfrm>
            <a:off x="277319" y="269823"/>
            <a:ext cx="8641830" cy="6309420"/>
          </a:xfrm>
          <a:prstGeom prst="rect">
            <a:avLst/>
          </a:prstGeom>
        </p:spPr>
        <p:txBody>
          <a:bodyPr wrap="square">
            <a:spAutoFit/>
          </a:bodyPr>
          <a:lstStyle/>
          <a:p>
            <a:r>
              <a:rPr lang="en-US" sz="4400" b="1" dirty="0">
                <a:solidFill>
                  <a:schemeClr val="bg1"/>
                </a:solidFill>
              </a:rPr>
              <a:t>BY.FAITH.MOSES</a:t>
            </a:r>
          </a:p>
          <a:p>
            <a:r>
              <a:rPr lang="en-US" sz="3600" dirty="0">
                <a:solidFill>
                  <a:schemeClr val="bg1"/>
                </a:solidFill>
              </a:rPr>
              <a:t>	5 …And duly seeing this </a:t>
            </a:r>
            <a:r>
              <a:rPr lang="en-US" sz="2800" dirty="0">
                <a:solidFill>
                  <a:schemeClr val="bg1"/>
                </a:solidFill>
              </a:rPr>
              <a:t>(2</a:t>
            </a:r>
            <a:r>
              <a:rPr lang="en-US" sz="2800" baseline="30000" dirty="0">
                <a:solidFill>
                  <a:schemeClr val="bg1"/>
                </a:solidFill>
              </a:rPr>
              <a:t>nd</a:t>
            </a:r>
            <a:r>
              <a:rPr lang="en-US" sz="2800" dirty="0">
                <a:solidFill>
                  <a:schemeClr val="bg1"/>
                </a:solidFill>
              </a:rPr>
              <a:t> Coming), </a:t>
            </a:r>
            <a:r>
              <a:rPr lang="en-US" sz="3600" dirty="0">
                <a:solidFill>
                  <a:schemeClr val="bg1"/>
                </a:solidFill>
              </a:rPr>
              <a:t>knowing that our number is just about to be called as a nation, knowing that the church is about to take it's rapture, it moves the heart of a minister or laity to know, that we're in this day and time. It's the greatest time that any person ever lived on the earth, is right now--that is, for the church.</a:t>
            </a:r>
          </a:p>
          <a:p>
            <a:pPr algn="r"/>
            <a:r>
              <a:rPr lang="en-US" sz="3600" dirty="0">
                <a:solidFill>
                  <a:schemeClr val="bg1"/>
                </a:solidFill>
              </a:rPr>
              <a:t>58-0720</a:t>
            </a:r>
          </a:p>
        </p:txBody>
      </p:sp>
    </p:spTree>
    <p:extLst>
      <p:ext uri="{BB962C8B-B14F-4D97-AF65-F5344CB8AC3E}">
        <p14:creationId xmlns:p14="http://schemas.microsoft.com/office/powerpoint/2010/main" val="1908130327"/>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67062A1-606F-44D8-A435-CDAAEB4AFC8F}"/>
              </a:ext>
            </a:extLst>
          </p:cNvPr>
          <p:cNvSpPr>
            <a:spLocks noGrp="1"/>
          </p:cNvSpPr>
          <p:nvPr>
            <p:ph type="dt" sz="half" idx="10"/>
          </p:nvPr>
        </p:nvSpPr>
        <p:spPr/>
        <p:txBody>
          <a:bodyPr/>
          <a:lstStyle/>
          <a:p>
            <a:r>
              <a:rPr lang="en-US"/>
              <a:t>8/6/2019</a:t>
            </a:r>
          </a:p>
        </p:txBody>
      </p:sp>
      <p:sp>
        <p:nvSpPr>
          <p:cNvPr id="3" name="Footer Placeholder 2">
            <a:extLst>
              <a:ext uri="{FF2B5EF4-FFF2-40B4-BE49-F238E27FC236}">
                <a16:creationId xmlns:a16="http://schemas.microsoft.com/office/drawing/2014/main" id="{CC556F52-A87A-4A29-926C-1AC0EFC0E035}"/>
              </a:ext>
            </a:extLst>
          </p:cNvPr>
          <p:cNvSpPr>
            <a:spLocks noGrp="1"/>
          </p:cNvSpPr>
          <p:nvPr>
            <p:ph type="ftr" sz="quarter" idx="11"/>
          </p:nvPr>
        </p:nvSpPr>
        <p:spPr/>
        <p:txBody>
          <a:bodyPr/>
          <a:lstStyle/>
          <a:p>
            <a:r>
              <a:rPr lang="en-US"/>
              <a:t>Above All Else</a:t>
            </a:r>
          </a:p>
        </p:txBody>
      </p:sp>
      <p:sp>
        <p:nvSpPr>
          <p:cNvPr id="4" name="Slide Number Placeholder 3">
            <a:extLst>
              <a:ext uri="{FF2B5EF4-FFF2-40B4-BE49-F238E27FC236}">
                <a16:creationId xmlns:a16="http://schemas.microsoft.com/office/drawing/2014/main" id="{2EE9C179-70EF-4C6C-A88D-2E06C48A0178}"/>
              </a:ext>
            </a:extLst>
          </p:cNvPr>
          <p:cNvSpPr>
            <a:spLocks noGrp="1"/>
          </p:cNvSpPr>
          <p:nvPr>
            <p:ph type="sldNum" sz="quarter" idx="12"/>
          </p:nvPr>
        </p:nvSpPr>
        <p:spPr/>
        <p:txBody>
          <a:bodyPr/>
          <a:lstStyle/>
          <a:p>
            <a:fld id="{34B7E4EF-A1BD-40F4-AB7B-04F084DD991D}" type="slidenum">
              <a:rPr lang="en-US" smtClean="0"/>
              <a:t>8</a:t>
            </a:fld>
            <a:endParaRPr lang="en-US"/>
          </a:p>
        </p:txBody>
      </p:sp>
      <p:sp>
        <p:nvSpPr>
          <p:cNvPr id="5" name="Rectangle 4">
            <a:extLst>
              <a:ext uri="{FF2B5EF4-FFF2-40B4-BE49-F238E27FC236}">
                <a16:creationId xmlns:a16="http://schemas.microsoft.com/office/drawing/2014/main" id="{0C1EF7DE-61D9-4CE4-9EA8-46B4E4E10B4E}"/>
              </a:ext>
            </a:extLst>
          </p:cNvPr>
          <p:cNvSpPr/>
          <p:nvPr/>
        </p:nvSpPr>
        <p:spPr>
          <a:xfrm>
            <a:off x="307731" y="395654"/>
            <a:ext cx="8598877" cy="5909310"/>
          </a:xfrm>
          <a:prstGeom prst="rect">
            <a:avLst/>
          </a:prstGeom>
        </p:spPr>
        <p:txBody>
          <a:bodyPr wrap="square">
            <a:spAutoFit/>
          </a:bodyPr>
          <a:lstStyle/>
          <a:p>
            <a:r>
              <a:rPr lang="en-US" sz="3600" b="1" dirty="0">
                <a:solidFill>
                  <a:schemeClr val="bg1"/>
                </a:solidFill>
              </a:rPr>
              <a:t>NUMBERS 12:3</a:t>
            </a:r>
          </a:p>
          <a:p>
            <a:r>
              <a:rPr lang="en-US" sz="3200" dirty="0">
                <a:solidFill>
                  <a:schemeClr val="bg1"/>
                </a:solidFill>
              </a:rPr>
              <a:t>	</a:t>
            </a:r>
            <a:r>
              <a:rPr lang="en-US" sz="3100" i="1" dirty="0">
                <a:solidFill>
                  <a:schemeClr val="bg1"/>
                </a:solidFill>
              </a:rPr>
              <a:t>(Now the man Moses was very meek, </a:t>
            </a:r>
            <a:r>
              <a:rPr lang="en-US" sz="3100" i="1" u="sng" dirty="0">
                <a:solidFill>
                  <a:schemeClr val="bg1"/>
                </a:solidFill>
              </a:rPr>
              <a:t>above all</a:t>
            </a:r>
            <a:r>
              <a:rPr lang="en-US" sz="3100" i="1" dirty="0">
                <a:solidFill>
                  <a:schemeClr val="bg1"/>
                </a:solidFill>
              </a:rPr>
              <a:t> the men which were upon the face of the earth.)</a:t>
            </a:r>
          </a:p>
          <a:p>
            <a:endParaRPr lang="en-US" sz="3100" i="1" dirty="0">
              <a:solidFill>
                <a:schemeClr val="bg1"/>
              </a:solidFill>
            </a:endParaRPr>
          </a:p>
          <a:p>
            <a:r>
              <a:rPr lang="en-US" sz="3100" b="1" dirty="0">
                <a:solidFill>
                  <a:schemeClr val="bg1"/>
                </a:solidFill>
              </a:rPr>
              <a:t>DEUT. 10:15 </a:t>
            </a:r>
            <a:r>
              <a:rPr lang="en-US" sz="3100" i="1" dirty="0">
                <a:solidFill>
                  <a:schemeClr val="bg1"/>
                </a:solidFill>
              </a:rPr>
              <a:t>Only the LORD had a delight in thy fathers to love them, and he chose their seed after them, </a:t>
            </a:r>
            <a:r>
              <a:rPr lang="en-US" sz="3100" i="1" u="sng" dirty="0">
                <a:solidFill>
                  <a:schemeClr val="bg1"/>
                </a:solidFill>
              </a:rPr>
              <a:t>even you above all people</a:t>
            </a:r>
            <a:r>
              <a:rPr lang="en-US" sz="3100" i="1" dirty="0">
                <a:solidFill>
                  <a:schemeClr val="bg1"/>
                </a:solidFill>
              </a:rPr>
              <a:t>, as it is this day.</a:t>
            </a:r>
          </a:p>
          <a:p>
            <a:r>
              <a:rPr lang="en-US" sz="3100" b="1" dirty="0">
                <a:solidFill>
                  <a:schemeClr val="bg1"/>
                </a:solidFill>
              </a:rPr>
              <a:t>DEUT. 14:2  </a:t>
            </a:r>
            <a:r>
              <a:rPr lang="en-US" sz="3100" i="1" dirty="0">
                <a:solidFill>
                  <a:schemeClr val="bg1"/>
                </a:solidFill>
              </a:rPr>
              <a:t>For thou art an holy people unto the LORD thy God, and the LORD hath chosen thee to be a peculiar people unto himself, </a:t>
            </a:r>
            <a:r>
              <a:rPr lang="en-US" sz="3100" i="1" u="sng" dirty="0">
                <a:solidFill>
                  <a:schemeClr val="bg1"/>
                </a:solidFill>
              </a:rPr>
              <a:t>above all the nations that are upon the earth</a:t>
            </a:r>
            <a:r>
              <a:rPr lang="en-US" sz="3100" i="1" dirty="0">
                <a:solidFill>
                  <a:schemeClr val="bg1"/>
                </a:solidFill>
              </a:rPr>
              <a:t>.</a:t>
            </a:r>
          </a:p>
          <a:p>
            <a:endParaRPr lang="en-US" sz="3100" i="1" dirty="0">
              <a:solidFill>
                <a:schemeClr val="bg1"/>
              </a:solidFill>
            </a:endParaRPr>
          </a:p>
        </p:txBody>
      </p:sp>
    </p:spTree>
    <p:extLst>
      <p:ext uri="{BB962C8B-B14F-4D97-AF65-F5344CB8AC3E}">
        <p14:creationId xmlns:p14="http://schemas.microsoft.com/office/powerpoint/2010/main" val="991445408"/>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D30FD91B-11A6-4CAC-8477-7D60A20469E2}"/>
              </a:ext>
            </a:extLst>
          </p:cNvPr>
          <p:cNvSpPr/>
          <p:nvPr/>
        </p:nvSpPr>
        <p:spPr>
          <a:xfrm>
            <a:off x="359763" y="322289"/>
            <a:ext cx="8514413" cy="6001643"/>
          </a:xfrm>
          <a:prstGeom prst="rect">
            <a:avLst/>
          </a:prstGeom>
        </p:spPr>
        <p:txBody>
          <a:bodyPr wrap="square">
            <a:spAutoFit/>
          </a:bodyPr>
          <a:lstStyle/>
          <a:p>
            <a:r>
              <a:rPr lang="en-US" sz="4000" b="1" spc="-150" dirty="0">
                <a:solidFill>
                  <a:schemeClr val="bg1"/>
                </a:solidFill>
              </a:rPr>
              <a:t>SEED.IS.NOT.HEIR.WITH.THE.SHUCK</a:t>
            </a:r>
          </a:p>
          <a:p>
            <a:r>
              <a:rPr lang="en-US" sz="2800" dirty="0">
                <a:solidFill>
                  <a:schemeClr val="bg1"/>
                </a:solidFill>
              </a:rPr>
              <a:t>	2 </a:t>
            </a:r>
            <a:r>
              <a:rPr lang="en-US" sz="3200" dirty="0">
                <a:solidFill>
                  <a:schemeClr val="bg1"/>
                </a:solidFill>
              </a:rPr>
              <a:t>Dear God, we deem this a great privilege, tonight, to be here upon this occasion, to bring a living Christ to a dying world and a dying generation.</a:t>
            </a:r>
          </a:p>
          <a:p>
            <a:r>
              <a:rPr lang="en-US" sz="3200" dirty="0">
                <a:solidFill>
                  <a:schemeClr val="bg1"/>
                </a:solidFill>
              </a:rPr>
              <a:t>	5 Heal the sick and afflicted. May there not be any feeble among us after the service tonight. And </a:t>
            </a:r>
            <a:r>
              <a:rPr lang="en-US" sz="3200" dirty="0">
                <a:solidFill>
                  <a:srgbClr val="FFFF00"/>
                </a:solidFill>
              </a:rPr>
              <a:t>above all things, </a:t>
            </a:r>
            <a:r>
              <a:rPr lang="en-US" sz="3200" dirty="0">
                <a:solidFill>
                  <a:schemeClr val="bg1"/>
                </a:solidFill>
              </a:rPr>
              <a:t>may there not be one unbeliever left, Lord. May they all believe to Eternal Life, for that's our purpose of gathering here. </a:t>
            </a:r>
          </a:p>
          <a:p>
            <a:pPr algn="r"/>
            <a:r>
              <a:rPr lang="en-US" sz="2400" dirty="0">
                <a:solidFill>
                  <a:schemeClr val="bg1"/>
                </a:solidFill>
              </a:rPr>
              <a:t>65-0218</a:t>
            </a:r>
          </a:p>
        </p:txBody>
      </p:sp>
      <p:sp>
        <p:nvSpPr>
          <p:cNvPr id="5" name="Date Placeholder 4">
            <a:extLst>
              <a:ext uri="{FF2B5EF4-FFF2-40B4-BE49-F238E27FC236}">
                <a16:creationId xmlns:a16="http://schemas.microsoft.com/office/drawing/2014/main" id="{C6A8D61B-1900-4FFE-AC2C-AA1642E23BF6}"/>
              </a:ext>
            </a:extLst>
          </p:cNvPr>
          <p:cNvSpPr>
            <a:spLocks noGrp="1"/>
          </p:cNvSpPr>
          <p:nvPr>
            <p:ph type="dt" sz="half" idx="10"/>
          </p:nvPr>
        </p:nvSpPr>
        <p:spPr/>
        <p:txBody>
          <a:bodyPr/>
          <a:lstStyle/>
          <a:p>
            <a:r>
              <a:rPr lang="en-US"/>
              <a:t>8/6/2019</a:t>
            </a:r>
          </a:p>
        </p:txBody>
      </p:sp>
      <p:sp>
        <p:nvSpPr>
          <p:cNvPr id="6" name="Footer Placeholder 5">
            <a:extLst>
              <a:ext uri="{FF2B5EF4-FFF2-40B4-BE49-F238E27FC236}">
                <a16:creationId xmlns:a16="http://schemas.microsoft.com/office/drawing/2014/main" id="{C7F13F2D-D039-44EE-A752-3AAB2DF381F0}"/>
              </a:ext>
            </a:extLst>
          </p:cNvPr>
          <p:cNvSpPr>
            <a:spLocks noGrp="1"/>
          </p:cNvSpPr>
          <p:nvPr>
            <p:ph type="ftr" sz="quarter" idx="11"/>
          </p:nvPr>
        </p:nvSpPr>
        <p:spPr/>
        <p:txBody>
          <a:bodyPr/>
          <a:lstStyle/>
          <a:p>
            <a:r>
              <a:rPr lang="en-US"/>
              <a:t>Above All Else</a:t>
            </a:r>
          </a:p>
        </p:txBody>
      </p:sp>
      <p:sp>
        <p:nvSpPr>
          <p:cNvPr id="7" name="Slide Number Placeholder 6">
            <a:extLst>
              <a:ext uri="{FF2B5EF4-FFF2-40B4-BE49-F238E27FC236}">
                <a16:creationId xmlns:a16="http://schemas.microsoft.com/office/drawing/2014/main" id="{23EB57E3-81E6-41A5-AFFA-08EFC39A905F}"/>
              </a:ext>
            </a:extLst>
          </p:cNvPr>
          <p:cNvSpPr>
            <a:spLocks noGrp="1"/>
          </p:cNvSpPr>
          <p:nvPr>
            <p:ph type="sldNum" sz="quarter" idx="12"/>
          </p:nvPr>
        </p:nvSpPr>
        <p:spPr/>
        <p:txBody>
          <a:bodyPr/>
          <a:lstStyle/>
          <a:p>
            <a:fld id="{34B7E4EF-A1BD-40F4-AB7B-04F084DD991D}" type="slidenum">
              <a:rPr lang="en-US" smtClean="0"/>
              <a:t>9</a:t>
            </a:fld>
            <a:endParaRPr lang="en-US"/>
          </a:p>
        </p:txBody>
      </p:sp>
    </p:spTree>
    <p:extLst>
      <p:ext uri="{BB962C8B-B14F-4D97-AF65-F5344CB8AC3E}">
        <p14:creationId xmlns:p14="http://schemas.microsoft.com/office/powerpoint/2010/main" val="1251061717"/>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VTI">
  <a:themeElements>
    <a:clrScheme name="">
      <a:dk1>
        <a:srgbClr val="000000"/>
      </a:dk1>
      <a:lt1>
        <a:srgbClr val="FFFFFF"/>
      </a:lt1>
      <a:dk2>
        <a:srgbClr val="242F41"/>
      </a:dk2>
      <a:lt2>
        <a:srgbClr val="E3E2E8"/>
      </a:lt2>
      <a:accent1>
        <a:srgbClr val="A0A47C"/>
      </a:accent1>
      <a:accent2>
        <a:srgbClr val="8CA772"/>
      </a:accent2>
      <a:accent3>
        <a:srgbClr val="83A980"/>
      </a:accent3>
      <a:accent4>
        <a:srgbClr val="75AC88"/>
      </a:accent4>
      <a:accent5>
        <a:srgbClr val="7EA79D"/>
      </a:accent5>
      <a:accent6>
        <a:srgbClr val="78A7B0"/>
      </a:accent6>
      <a:hlink>
        <a:srgbClr val="7771B3"/>
      </a:hlink>
      <a:folHlink>
        <a:srgbClr val="7F7F7F"/>
      </a:folHlink>
    </a:clrScheme>
    <a:fontScheme name="Cambria">
      <a:majorFont>
        <a:latin typeface="Cambria" panose="02040503050406030204"/>
        <a:ea typeface=""/>
        <a:cs typeface=""/>
        <a:font script="Jpan" typeface="HG明朝B"/>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mbria" panose="02040503050406030204"/>
        <a:ea typeface=""/>
        <a:cs typeface=""/>
        <a:font script="Jpan" typeface="HG明朝B"/>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80000"/>
                <a:shade val="100000"/>
                <a:satMod val="300000"/>
              </a:schemeClr>
            </a:gs>
            <a:gs pos="100000">
              <a:schemeClr val="phClr">
                <a:tint val="100000"/>
                <a:shade val="30000"/>
                <a:satMod val="200000"/>
              </a:schemeClr>
            </a:gs>
          </a:gsLst>
          <a:path path="circle">
            <a:fillToRect l="50000" t="50000" r="50000" b="50000"/>
          </a:path>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VTI" id="{A72E8C35-66DD-49F8-AF66-813F19B983AE}" vid="{93CCBC76-B7A1-4C3D-93EA-5CE34C4670F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TotalTime>
  <Words>251</Words>
  <Application>Microsoft Office PowerPoint</Application>
  <PresentationFormat>On-screen Show (4:3)</PresentationFormat>
  <Paragraphs>118</Paragraphs>
  <Slides>21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21</vt:i4>
      </vt:variant>
    </vt:vector>
  </HeadingPairs>
  <TitlesOfParts>
    <vt:vector size="25" baseType="lpstr">
      <vt:lpstr>Calibri</vt:lpstr>
      <vt:lpstr>Cambria</vt:lpstr>
      <vt:lpstr>Garamond</vt:lpstr>
      <vt:lpstr>SavonVTI</vt:lpstr>
      <vt:lpstr>Above All Else</vt:lpstr>
      <vt:lpstr>PowerPoint Presentation</vt:lpstr>
      <vt:lpstr>PowerPoint Presentation</vt:lpstr>
      <vt:lpstr>PowerPoint Presentation</vt:lpstr>
      <vt:lpstr>Above All Else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Above All Else</dc:title>
  <dc:creator>Barry Coffey</dc:creator>
  <cp:lastModifiedBy>Barry Coffey</cp:lastModifiedBy>
  <cp:revision>3</cp:revision>
  <dcterms:created xsi:type="dcterms:W3CDTF">2019-08-07T22:54:08Z</dcterms:created>
  <dcterms:modified xsi:type="dcterms:W3CDTF">2019-08-07T23:09:29Z</dcterms:modified>
</cp:coreProperties>
</file>