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83" r:id="rId3"/>
    <p:sldId id="288" r:id="rId4"/>
    <p:sldId id="449" r:id="rId5"/>
    <p:sldId id="286" r:id="rId6"/>
    <p:sldId id="291" r:id="rId7"/>
    <p:sldId id="285" r:id="rId8"/>
    <p:sldId id="450" r:id="rId9"/>
    <p:sldId id="290" r:id="rId10"/>
    <p:sldId id="287" r:id="rId11"/>
    <p:sldId id="268" r:id="rId12"/>
    <p:sldId id="280" r:id="rId13"/>
    <p:sldId id="278" r:id="rId14"/>
    <p:sldId id="284" r:id="rId15"/>
    <p:sldId id="296" r:id="rId16"/>
    <p:sldId id="297" r:id="rId17"/>
    <p:sldId id="299" r:id="rId18"/>
    <p:sldId id="298" r:id="rId19"/>
    <p:sldId id="276" r:id="rId20"/>
    <p:sldId id="452" r:id="rId21"/>
    <p:sldId id="451" r:id="rId22"/>
    <p:sldId id="277" r:id="rId23"/>
    <p:sldId id="259" r:id="rId24"/>
    <p:sldId id="293" r:id="rId25"/>
    <p:sldId id="294" r:id="rId26"/>
    <p:sldId id="292" r:id="rId27"/>
    <p:sldId id="261" r:id="rId28"/>
    <p:sldId id="295" r:id="rId29"/>
    <p:sldId id="300" r:id="rId30"/>
    <p:sldId id="448" r:id="rId31"/>
    <p:sldId id="439" r:id="rId32"/>
    <p:sldId id="430" r:id="rId33"/>
    <p:sldId id="266" r:id="rId34"/>
    <p:sldId id="260" r:id="rId35"/>
    <p:sldId id="270" r:id="rId36"/>
    <p:sldId id="281" r:id="rId37"/>
    <p:sldId id="28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87" autoAdjust="0"/>
    <p:restoredTop sz="94634"/>
  </p:normalViewPr>
  <p:slideViewPr>
    <p:cSldViewPr>
      <p:cViewPr varScale="1">
        <p:scale>
          <a:sx n="103" d="100"/>
          <a:sy n="103" d="100"/>
        </p:scale>
        <p:origin x="1494" y="10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3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28787-D2BD-48E4-8778-2E26B5888F39}" type="datetimeFigureOut">
              <a:rPr lang="en-US" smtClean="0"/>
              <a:pPr/>
              <a:t>8/11/2019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DDDC14-48FD-4F5A-848D-59AE65BE2DEA}" type="slidenum">
              <a:rPr lang="en-US" smtClean="0"/>
              <a:pPr/>
              <a:t>‹#›</a:t>
            </a:fld>
            <a:endParaRPr lang="en-US"/>
          </a:p>
        </p:txBody>
      </p:sp>
    </p:spTree>
    <p:extLst>
      <p:ext uri="{BB962C8B-B14F-4D97-AF65-F5344CB8AC3E}">
        <p14:creationId xmlns:p14="http://schemas.microsoft.com/office/powerpoint/2010/main" val="127224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8/11/2019</a:t>
            </a:r>
          </a:p>
        </p:txBody>
      </p:sp>
      <p:sp>
        <p:nvSpPr>
          <p:cNvPr id="5" name="Footer Placeholder 4"/>
          <p:cNvSpPr>
            <a:spLocks noGrp="1"/>
          </p:cNvSpPr>
          <p:nvPr>
            <p:ph type="ftr" sz="quarter" idx="11"/>
          </p:nvPr>
        </p:nvSpPr>
        <p:spPr/>
        <p:txBody>
          <a:bodyPr/>
          <a:lstStyle/>
          <a:p>
            <a:r>
              <a:rPr lang="en-US"/>
              <a:t>I Want to Go</a:t>
            </a:r>
          </a:p>
        </p:txBody>
      </p:sp>
      <p:sp>
        <p:nvSpPr>
          <p:cNvPr id="6" name="Slide Number Placeholder 5"/>
          <p:cNvSpPr>
            <a:spLocks noGrp="1"/>
          </p:cNvSpPr>
          <p:nvPr>
            <p:ph type="sldNum" sz="quarter" idx="12"/>
          </p:nvPr>
        </p:nvSpPr>
        <p:spPr/>
        <p:txBody>
          <a:bodyPr/>
          <a:lstStyle/>
          <a:p>
            <a:fld id="{871121BF-DA7A-4536-91BA-2BA55F2BB3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8/11/2019</a:t>
            </a:r>
          </a:p>
        </p:txBody>
      </p:sp>
      <p:sp>
        <p:nvSpPr>
          <p:cNvPr id="5" name="Footer Placeholder 4"/>
          <p:cNvSpPr>
            <a:spLocks noGrp="1"/>
          </p:cNvSpPr>
          <p:nvPr>
            <p:ph type="ftr" sz="quarter" idx="11"/>
          </p:nvPr>
        </p:nvSpPr>
        <p:spPr/>
        <p:txBody>
          <a:bodyPr/>
          <a:lstStyle/>
          <a:p>
            <a:r>
              <a:rPr lang="en-US"/>
              <a:t>I Want to Go</a:t>
            </a:r>
          </a:p>
        </p:txBody>
      </p:sp>
      <p:sp>
        <p:nvSpPr>
          <p:cNvPr id="6" name="Slide Number Placeholder 5"/>
          <p:cNvSpPr>
            <a:spLocks noGrp="1"/>
          </p:cNvSpPr>
          <p:nvPr>
            <p:ph type="sldNum" sz="quarter" idx="12"/>
          </p:nvPr>
        </p:nvSpPr>
        <p:spPr/>
        <p:txBody>
          <a:bodyPr/>
          <a:lstStyle/>
          <a:p>
            <a:fld id="{871121BF-DA7A-4536-91BA-2BA55F2BB3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8/11/2019</a:t>
            </a:r>
          </a:p>
        </p:txBody>
      </p:sp>
      <p:sp>
        <p:nvSpPr>
          <p:cNvPr id="5" name="Footer Placeholder 4"/>
          <p:cNvSpPr>
            <a:spLocks noGrp="1"/>
          </p:cNvSpPr>
          <p:nvPr>
            <p:ph type="ftr" sz="quarter" idx="11"/>
          </p:nvPr>
        </p:nvSpPr>
        <p:spPr/>
        <p:txBody>
          <a:bodyPr/>
          <a:lstStyle/>
          <a:p>
            <a:r>
              <a:rPr lang="en-US"/>
              <a:t>I Want to Go</a:t>
            </a:r>
          </a:p>
        </p:txBody>
      </p:sp>
      <p:sp>
        <p:nvSpPr>
          <p:cNvPr id="6" name="Slide Number Placeholder 5"/>
          <p:cNvSpPr>
            <a:spLocks noGrp="1"/>
          </p:cNvSpPr>
          <p:nvPr>
            <p:ph type="sldNum" sz="quarter" idx="12"/>
          </p:nvPr>
        </p:nvSpPr>
        <p:spPr/>
        <p:txBody>
          <a:bodyPr/>
          <a:lstStyle/>
          <a:p>
            <a:fld id="{871121BF-DA7A-4536-91BA-2BA55F2BB3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8/11/2019</a:t>
            </a:r>
          </a:p>
        </p:txBody>
      </p:sp>
      <p:sp>
        <p:nvSpPr>
          <p:cNvPr id="5" name="Footer Placeholder 4"/>
          <p:cNvSpPr>
            <a:spLocks noGrp="1"/>
          </p:cNvSpPr>
          <p:nvPr>
            <p:ph type="ftr" sz="quarter" idx="11"/>
          </p:nvPr>
        </p:nvSpPr>
        <p:spPr/>
        <p:txBody>
          <a:bodyPr/>
          <a:lstStyle/>
          <a:p>
            <a:r>
              <a:rPr lang="en-US"/>
              <a:t>I Want to Go</a:t>
            </a:r>
          </a:p>
        </p:txBody>
      </p:sp>
      <p:sp>
        <p:nvSpPr>
          <p:cNvPr id="6" name="Slide Number Placeholder 5"/>
          <p:cNvSpPr>
            <a:spLocks noGrp="1"/>
          </p:cNvSpPr>
          <p:nvPr>
            <p:ph type="sldNum" sz="quarter" idx="12"/>
          </p:nvPr>
        </p:nvSpPr>
        <p:spPr/>
        <p:txBody>
          <a:bodyPr/>
          <a:lstStyle/>
          <a:p>
            <a:fld id="{871121BF-DA7A-4536-91BA-2BA55F2BB3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8/11/2019</a:t>
            </a:r>
          </a:p>
        </p:txBody>
      </p:sp>
      <p:sp>
        <p:nvSpPr>
          <p:cNvPr id="5" name="Footer Placeholder 4"/>
          <p:cNvSpPr>
            <a:spLocks noGrp="1"/>
          </p:cNvSpPr>
          <p:nvPr>
            <p:ph type="ftr" sz="quarter" idx="11"/>
          </p:nvPr>
        </p:nvSpPr>
        <p:spPr/>
        <p:txBody>
          <a:bodyPr/>
          <a:lstStyle/>
          <a:p>
            <a:r>
              <a:rPr lang="en-US"/>
              <a:t>I Want to Go</a:t>
            </a:r>
          </a:p>
        </p:txBody>
      </p:sp>
      <p:sp>
        <p:nvSpPr>
          <p:cNvPr id="6" name="Slide Number Placeholder 5"/>
          <p:cNvSpPr>
            <a:spLocks noGrp="1"/>
          </p:cNvSpPr>
          <p:nvPr>
            <p:ph type="sldNum" sz="quarter" idx="12"/>
          </p:nvPr>
        </p:nvSpPr>
        <p:spPr/>
        <p:txBody>
          <a:bodyPr/>
          <a:lstStyle/>
          <a:p>
            <a:fld id="{871121BF-DA7A-4536-91BA-2BA55F2BB3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8/11/2019</a:t>
            </a:r>
          </a:p>
        </p:txBody>
      </p:sp>
      <p:sp>
        <p:nvSpPr>
          <p:cNvPr id="6" name="Footer Placeholder 5"/>
          <p:cNvSpPr>
            <a:spLocks noGrp="1"/>
          </p:cNvSpPr>
          <p:nvPr>
            <p:ph type="ftr" sz="quarter" idx="11"/>
          </p:nvPr>
        </p:nvSpPr>
        <p:spPr/>
        <p:txBody>
          <a:bodyPr/>
          <a:lstStyle/>
          <a:p>
            <a:r>
              <a:rPr lang="en-US"/>
              <a:t>I Want to Go</a:t>
            </a:r>
          </a:p>
        </p:txBody>
      </p:sp>
      <p:sp>
        <p:nvSpPr>
          <p:cNvPr id="7" name="Slide Number Placeholder 6"/>
          <p:cNvSpPr>
            <a:spLocks noGrp="1"/>
          </p:cNvSpPr>
          <p:nvPr>
            <p:ph type="sldNum" sz="quarter" idx="12"/>
          </p:nvPr>
        </p:nvSpPr>
        <p:spPr/>
        <p:txBody>
          <a:bodyPr/>
          <a:lstStyle/>
          <a:p>
            <a:fld id="{871121BF-DA7A-4536-91BA-2BA55F2BB3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8/11/2019</a:t>
            </a:r>
          </a:p>
        </p:txBody>
      </p:sp>
      <p:sp>
        <p:nvSpPr>
          <p:cNvPr id="8" name="Footer Placeholder 7"/>
          <p:cNvSpPr>
            <a:spLocks noGrp="1"/>
          </p:cNvSpPr>
          <p:nvPr>
            <p:ph type="ftr" sz="quarter" idx="11"/>
          </p:nvPr>
        </p:nvSpPr>
        <p:spPr/>
        <p:txBody>
          <a:bodyPr/>
          <a:lstStyle/>
          <a:p>
            <a:r>
              <a:rPr lang="en-US"/>
              <a:t>I Want to Go</a:t>
            </a:r>
          </a:p>
        </p:txBody>
      </p:sp>
      <p:sp>
        <p:nvSpPr>
          <p:cNvPr id="9" name="Slide Number Placeholder 8"/>
          <p:cNvSpPr>
            <a:spLocks noGrp="1"/>
          </p:cNvSpPr>
          <p:nvPr>
            <p:ph type="sldNum" sz="quarter" idx="12"/>
          </p:nvPr>
        </p:nvSpPr>
        <p:spPr/>
        <p:txBody>
          <a:bodyPr/>
          <a:lstStyle/>
          <a:p>
            <a:fld id="{871121BF-DA7A-4536-91BA-2BA55F2BB3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8/11/2019</a:t>
            </a:r>
          </a:p>
        </p:txBody>
      </p:sp>
      <p:sp>
        <p:nvSpPr>
          <p:cNvPr id="4" name="Footer Placeholder 3"/>
          <p:cNvSpPr>
            <a:spLocks noGrp="1"/>
          </p:cNvSpPr>
          <p:nvPr>
            <p:ph type="ftr" sz="quarter" idx="11"/>
          </p:nvPr>
        </p:nvSpPr>
        <p:spPr/>
        <p:txBody>
          <a:bodyPr/>
          <a:lstStyle/>
          <a:p>
            <a:r>
              <a:rPr lang="en-US"/>
              <a:t>I Want to Go</a:t>
            </a:r>
          </a:p>
        </p:txBody>
      </p:sp>
      <p:sp>
        <p:nvSpPr>
          <p:cNvPr id="5" name="Slide Number Placeholder 4"/>
          <p:cNvSpPr>
            <a:spLocks noGrp="1"/>
          </p:cNvSpPr>
          <p:nvPr>
            <p:ph type="sldNum" sz="quarter" idx="12"/>
          </p:nvPr>
        </p:nvSpPr>
        <p:spPr/>
        <p:txBody>
          <a:bodyPr/>
          <a:lstStyle/>
          <a:p>
            <a:fld id="{871121BF-DA7A-4536-91BA-2BA55F2BB3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8/11/2019</a:t>
            </a:r>
          </a:p>
        </p:txBody>
      </p:sp>
      <p:sp>
        <p:nvSpPr>
          <p:cNvPr id="3" name="Footer Placeholder 2"/>
          <p:cNvSpPr>
            <a:spLocks noGrp="1"/>
          </p:cNvSpPr>
          <p:nvPr>
            <p:ph type="ftr" sz="quarter" idx="11"/>
          </p:nvPr>
        </p:nvSpPr>
        <p:spPr/>
        <p:txBody>
          <a:bodyPr/>
          <a:lstStyle/>
          <a:p>
            <a:r>
              <a:rPr lang="en-US"/>
              <a:t>I Want to Go</a:t>
            </a:r>
          </a:p>
        </p:txBody>
      </p:sp>
      <p:sp>
        <p:nvSpPr>
          <p:cNvPr id="4" name="Slide Number Placeholder 3"/>
          <p:cNvSpPr>
            <a:spLocks noGrp="1"/>
          </p:cNvSpPr>
          <p:nvPr>
            <p:ph type="sldNum" sz="quarter" idx="12"/>
          </p:nvPr>
        </p:nvSpPr>
        <p:spPr/>
        <p:txBody>
          <a:bodyPr/>
          <a:lstStyle/>
          <a:p>
            <a:fld id="{871121BF-DA7A-4536-91BA-2BA55F2BB3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8/11/2019</a:t>
            </a:r>
          </a:p>
        </p:txBody>
      </p:sp>
      <p:sp>
        <p:nvSpPr>
          <p:cNvPr id="6" name="Footer Placeholder 5"/>
          <p:cNvSpPr>
            <a:spLocks noGrp="1"/>
          </p:cNvSpPr>
          <p:nvPr>
            <p:ph type="ftr" sz="quarter" idx="11"/>
          </p:nvPr>
        </p:nvSpPr>
        <p:spPr/>
        <p:txBody>
          <a:bodyPr/>
          <a:lstStyle/>
          <a:p>
            <a:r>
              <a:rPr lang="en-US"/>
              <a:t>I Want to Go</a:t>
            </a:r>
          </a:p>
        </p:txBody>
      </p:sp>
      <p:sp>
        <p:nvSpPr>
          <p:cNvPr id="7" name="Slide Number Placeholder 6"/>
          <p:cNvSpPr>
            <a:spLocks noGrp="1"/>
          </p:cNvSpPr>
          <p:nvPr>
            <p:ph type="sldNum" sz="quarter" idx="12"/>
          </p:nvPr>
        </p:nvSpPr>
        <p:spPr/>
        <p:txBody>
          <a:bodyPr/>
          <a:lstStyle/>
          <a:p>
            <a:fld id="{871121BF-DA7A-4536-91BA-2BA55F2BB3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8/11/2019</a:t>
            </a:r>
          </a:p>
        </p:txBody>
      </p:sp>
      <p:sp>
        <p:nvSpPr>
          <p:cNvPr id="6" name="Footer Placeholder 5"/>
          <p:cNvSpPr>
            <a:spLocks noGrp="1"/>
          </p:cNvSpPr>
          <p:nvPr>
            <p:ph type="ftr" sz="quarter" idx="11"/>
          </p:nvPr>
        </p:nvSpPr>
        <p:spPr/>
        <p:txBody>
          <a:bodyPr/>
          <a:lstStyle/>
          <a:p>
            <a:r>
              <a:rPr lang="en-US"/>
              <a:t>I Want to Go</a:t>
            </a:r>
          </a:p>
        </p:txBody>
      </p:sp>
      <p:sp>
        <p:nvSpPr>
          <p:cNvPr id="7" name="Slide Number Placeholder 6"/>
          <p:cNvSpPr>
            <a:spLocks noGrp="1"/>
          </p:cNvSpPr>
          <p:nvPr>
            <p:ph type="sldNum" sz="quarter" idx="12"/>
          </p:nvPr>
        </p:nvSpPr>
        <p:spPr/>
        <p:txBody>
          <a:bodyPr/>
          <a:lstStyle/>
          <a:p>
            <a:fld id="{871121BF-DA7A-4536-91BA-2BA55F2BB3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8/11/2019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 Want to Go</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121BF-DA7A-4536-91BA-2BA55F2BB31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305800" cy="3371851"/>
          </a:xfrm>
        </p:spPr>
        <p:txBody>
          <a:bodyPr>
            <a:normAutofit/>
          </a:bodyPr>
          <a:lstStyle/>
          <a:p>
            <a:r>
              <a:rPr lang="en-US" sz="4800" dirty="0">
                <a:latin typeface="Castellar" panose="020A0402060406010301" pitchFamily="18" charset="0"/>
              </a:rPr>
              <a:t>I Want to Go </a:t>
            </a:r>
            <a:br>
              <a:rPr lang="en-US" sz="4800" dirty="0">
                <a:latin typeface="Castellar" panose="020A0402060406010301" pitchFamily="18" charset="0"/>
              </a:rPr>
            </a:br>
            <a:r>
              <a:rPr lang="en-US" sz="4800" dirty="0">
                <a:latin typeface="Castellar" panose="020A0402060406010301" pitchFamily="18" charset="0"/>
              </a:rPr>
              <a:t>in the Rapture </a:t>
            </a:r>
            <a:br>
              <a:rPr lang="en-US" sz="4800" dirty="0">
                <a:latin typeface="Castellar" panose="020A0402060406010301" pitchFamily="18" charset="0"/>
              </a:rPr>
            </a:br>
            <a:r>
              <a:rPr lang="en-US" sz="4800" dirty="0">
                <a:latin typeface="Castellar" panose="020A0402060406010301" pitchFamily="18" charset="0"/>
              </a:rPr>
              <a:t>But Life is in the Way</a:t>
            </a:r>
          </a:p>
        </p:txBody>
      </p:sp>
      <p:sp>
        <p:nvSpPr>
          <p:cNvPr id="5" name="Rectangle 4">
            <a:extLst>
              <a:ext uri="{FF2B5EF4-FFF2-40B4-BE49-F238E27FC236}">
                <a16:creationId xmlns:a16="http://schemas.microsoft.com/office/drawing/2014/main" id="{429BE64C-9BFF-4BFE-A06F-DFA2F3AEDF90}"/>
              </a:ext>
            </a:extLst>
          </p:cNvPr>
          <p:cNvSpPr/>
          <p:nvPr/>
        </p:nvSpPr>
        <p:spPr>
          <a:xfrm>
            <a:off x="609600" y="5257800"/>
            <a:ext cx="7696200" cy="1200329"/>
          </a:xfrm>
          <a:prstGeom prst="rect">
            <a:avLst/>
          </a:prstGeom>
        </p:spPr>
        <p:txBody>
          <a:bodyPr wrap="square">
            <a:spAutoFit/>
          </a:bodyPr>
          <a:lstStyle/>
          <a:p>
            <a:pPr algn="ctr"/>
            <a:r>
              <a:rPr lang="en-US" b="1" dirty="0"/>
              <a:t>ISAIAH 41:10</a:t>
            </a:r>
          </a:p>
          <a:p>
            <a:pPr algn="ctr"/>
            <a:r>
              <a:rPr lang="en-US" i="1" dirty="0"/>
              <a:t>Fear thou not; for I am with thee: be not dismayed; for I am thy God: I will strengthen thee; yea, I will help thee; yea, I will uphold thee with the right hand of my righteousness.</a:t>
            </a:r>
          </a:p>
        </p:txBody>
      </p:sp>
    </p:spTree>
  </p:cSld>
  <p:clrMapOvr>
    <a:masterClrMapping/>
  </p:clrMapOvr>
  <p:transition spd="med">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163432-EB7A-4B72-8C8D-F88D51C08870}"/>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DF28AEBA-301A-4184-A281-6A9A2660584B}"/>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1CA38C1F-F356-459F-94A8-65FBA7BA2A51}"/>
              </a:ext>
            </a:extLst>
          </p:cNvPr>
          <p:cNvSpPr>
            <a:spLocks noGrp="1"/>
          </p:cNvSpPr>
          <p:nvPr>
            <p:ph type="sldNum" sz="quarter" idx="12"/>
          </p:nvPr>
        </p:nvSpPr>
        <p:spPr/>
        <p:txBody>
          <a:bodyPr/>
          <a:lstStyle/>
          <a:p>
            <a:fld id="{871121BF-DA7A-4536-91BA-2BA55F2BB313}" type="slidenum">
              <a:rPr lang="en-US" smtClean="0"/>
              <a:pPr/>
              <a:t>10</a:t>
            </a:fld>
            <a:endParaRPr lang="en-US"/>
          </a:p>
        </p:txBody>
      </p:sp>
      <p:sp>
        <p:nvSpPr>
          <p:cNvPr id="5" name="Rectangle 4">
            <a:extLst>
              <a:ext uri="{FF2B5EF4-FFF2-40B4-BE49-F238E27FC236}">
                <a16:creationId xmlns:a16="http://schemas.microsoft.com/office/drawing/2014/main" id="{50E7DD47-F680-48A2-9CDF-26B76A143966}"/>
              </a:ext>
            </a:extLst>
          </p:cNvPr>
          <p:cNvSpPr/>
          <p:nvPr/>
        </p:nvSpPr>
        <p:spPr>
          <a:xfrm>
            <a:off x="152400" y="76200"/>
            <a:ext cx="8839200" cy="6186309"/>
          </a:xfrm>
          <a:prstGeom prst="rect">
            <a:avLst/>
          </a:prstGeom>
        </p:spPr>
        <p:txBody>
          <a:bodyPr wrap="square">
            <a:spAutoFit/>
          </a:bodyPr>
          <a:lstStyle/>
          <a:p>
            <a:r>
              <a:rPr lang="en-US" sz="3600" b="1" dirty="0"/>
              <a:t>ISAIAH 31:1-3</a:t>
            </a:r>
          </a:p>
          <a:p>
            <a:r>
              <a:rPr lang="en-US" sz="2800" i="1" dirty="0"/>
              <a:t>	</a:t>
            </a:r>
            <a:r>
              <a:rPr lang="en-US" sz="3000" i="1" dirty="0"/>
              <a:t>Woe to them that go down to Egypt for help; and stay on horses, and trust in chariots, because they are many; and in horsemen, because they are very strong; but </a:t>
            </a:r>
            <a:r>
              <a:rPr lang="en-US" sz="3000" i="1" dirty="0">
                <a:solidFill>
                  <a:srgbClr val="FFFF00"/>
                </a:solidFill>
              </a:rPr>
              <a:t>they look not </a:t>
            </a:r>
            <a:r>
              <a:rPr lang="en-US" sz="3000" i="1" dirty="0"/>
              <a:t>unto the Holy One of Israel, neither seek the LORD! 2 Yet he also is wise, and will bring evil, and will not call back his words: but will arise against the house of the evildoers, and against the help of them that work iniquity. 3 Now the Egyptians are men, and not God; and their horses flesh, and not spirit. When the LORD shall stretch out his hand, both he that </a:t>
            </a:r>
            <a:r>
              <a:rPr lang="en-US" sz="3000" i="1" dirty="0" err="1"/>
              <a:t>helpeth</a:t>
            </a:r>
            <a:r>
              <a:rPr lang="en-US" sz="3000" i="1" dirty="0"/>
              <a:t> shall fall, and he that is holpen shall fall down, and they all shall fail together.</a:t>
            </a:r>
          </a:p>
        </p:txBody>
      </p:sp>
    </p:spTree>
    <p:extLst>
      <p:ext uri="{BB962C8B-B14F-4D97-AF65-F5344CB8AC3E}">
        <p14:creationId xmlns:p14="http://schemas.microsoft.com/office/powerpoint/2010/main" val="3857798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8/11/2019</a:t>
            </a:r>
          </a:p>
        </p:txBody>
      </p:sp>
      <p:sp>
        <p:nvSpPr>
          <p:cNvPr id="3" name="Footer Placeholder 2"/>
          <p:cNvSpPr>
            <a:spLocks noGrp="1"/>
          </p:cNvSpPr>
          <p:nvPr>
            <p:ph type="ftr" sz="quarter" idx="11"/>
          </p:nvPr>
        </p:nvSpPr>
        <p:spPr/>
        <p:txBody>
          <a:bodyPr/>
          <a:lstStyle/>
          <a:p>
            <a:r>
              <a:rPr lang="en-US"/>
              <a:t>I Want to Go</a:t>
            </a:r>
          </a:p>
        </p:txBody>
      </p:sp>
      <p:sp>
        <p:nvSpPr>
          <p:cNvPr id="4" name="Slide Number Placeholder 3"/>
          <p:cNvSpPr>
            <a:spLocks noGrp="1"/>
          </p:cNvSpPr>
          <p:nvPr>
            <p:ph type="sldNum" sz="quarter" idx="12"/>
          </p:nvPr>
        </p:nvSpPr>
        <p:spPr/>
        <p:txBody>
          <a:bodyPr/>
          <a:lstStyle/>
          <a:p>
            <a:fld id="{871121BF-DA7A-4536-91BA-2BA55F2BB313}" type="slidenum">
              <a:rPr lang="en-US" smtClean="0"/>
              <a:pPr/>
              <a:t>11</a:t>
            </a:fld>
            <a:endParaRPr lang="en-US"/>
          </a:p>
        </p:txBody>
      </p:sp>
      <p:sp>
        <p:nvSpPr>
          <p:cNvPr id="5" name="Rectangle 4"/>
          <p:cNvSpPr/>
          <p:nvPr/>
        </p:nvSpPr>
        <p:spPr>
          <a:xfrm>
            <a:off x="152400" y="76200"/>
            <a:ext cx="8839200" cy="5355312"/>
          </a:xfrm>
          <a:prstGeom prst="rect">
            <a:avLst/>
          </a:prstGeom>
        </p:spPr>
        <p:txBody>
          <a:bodyPr wrap="square">
            <a:spAutoFit/>
          </a:bodyPr>
          <a:lstStyle/>
          <a:p>
            <a:r>
              <a:rPr lang="en-US" sz="3600" b="1" dirty="0"/>
              <a:t>GOD.PROVIDING.HEALING.</a:t>
            </a:r>
          </a:p>
          <a:p>
            <a:r>
              <a:rPr lang="en-US" sz="3600" b="1" dirty="0"/>
              <a:t>FOR.THIS.GENERATION</a:t>
            </a:r>
            <a:endParaRPr lang="en-US" sz="3600" dirty="0"/>
          </a:p>
          <a:p>
            <a:r>
              <a:rPr lang="en-US" sz="3000" dirty="0"/>
              <a:t>	31 The ground has to receive the wheat in order to reproduce life. </a:t>
            </a:r>
            <a:r>
              <a:rPr lang="en-US" sz="3000" dirty="0">
                <a:solidFill>
                  <a:srgbClr val="FFFF00"/>
                </a:solidFill>
              </a:rPr>
              <a:t>And you have to receive the Word of God in your heart to produce what the Word says it will be. Every Word of God is a Seed. </a:t>
            </a:r>
          </a:p>
          <a:p>
            <a:r>
              <a:rPr lang="en-US" sz="3000" dirty="0">
                <a:solidFill>
                  <a:srgbClr val="FFFF00"/>
                </a:solidFill>
              </a:rPr>
              <a:t>	</a:t>
            </a:r>
            <a:r>
              <a:rPr lang="en-US" sz="3000" dirty="0"/>
              <a:t>And corn will bring forth a corn, wheat a wheat, barley a barley... And if God's Word is a Seed, and It's placed in the human heart, watered by faith, It'll produce anything that God said in His Word that It would do.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8/11/2019</a:t>
            </a:r>
          </a:p>
        </p:txBody>
      </p:sp>
      <p:sp>
        <p:nvSpPr>
          <p:cNvPr id="3" name="Footer Placeholder 2"/>
          <p:cNvSpPr>
            <a:spLocks noGrp="1"/>
          </p:cNvSpPr>
          <p:nvPr>
            <p:ph type="ftr" sz="quarter" idx="11"/>
          </p:nvPr>
        </p:nvSpPr>
        <p:spPr/>
        <p:txBody>
          <a:bodyPr/>
          <a:lstStyle/>
          <a:p>
            <a:r>
              <a:rPr lang="en-US"/>
              <a:t>I Want to Go</a:t>
            </a:r>
          </a:p>
        </p:txBody>
      </p:sp>
      <p:sp>
        <p:nvSpPr>
          <p:cNvPr id="4" name="Slide Number Placeholder 3"/>
          <p:cNvSpPr>
            <a:spLocks noGrp="1"/>
          </p:cNvSpPr>
          <p:nvPr>
            <p:ph type="sldNum" sz="quarter" idx="12"/>
          </p:nvPr>
        </p:nvSpPr>
        <p:spPr/>
        <p:txBody>
          <a:bodyPr/>
          <a:lstStyle/>
          <a:p>
            <a:fld id="{871121BF-DA7A-4536-91BA-2BA55F2BB313}" type="slidenum">
              <a:rPr lang="en-US" smtClean="0"/>
              <a:pPr/>
              <a:t>12</a:t>
            </a:fld>
            <a:endParaRPr lang="en-US"/>
          </a:p>
        </p:txBody>
      </p:sp>
      <p:sp>
        <p:nvSpPr>
          <p:cNvPr id="5" name="Rectangle 4"/>
          <p:cNvSpPr/>
          <p:nvPr/>
        </p:nvSpPr>
        <p:spPr>
          <a:xfrm>
            <a:off x="304800" y="228600"/>
            <a:ext cx="8610600" cy="5016758"/>
          </a:xfrm>
          <a:prstGeom prst="rect">
            <a:avLst/>
          </a:prstGeom>
        </p:spPr>
        <p:txBody>
          <a:bodyPr wrap="square">
            <a:spAutoFit/>
          </a:bodyPr>
          <a:lstStyle/>
          <a:p>
            <a:r>
              <a:rPr lang="en-US" sz="3200" dirty="0"/>
              <a:t>	If you need </a:t>
            </a:r>
            <a:r>
              <a:rPr lang="en-US" sz="3200" dirty="0">
                <a:solidFill>
                  <a:srgbClr val="FFFF00"/>
                </a:solidFill>
              </a:rPr>
              <a:t>salvation</a:t>
            </a:r>
            <a:r>
              <a:rPr lang="en-US" sz="3200" dirty="0"/>
              <a:t>, "Come unto Me all ye that labor and heavy laden, I'll give you rest." If you need </a:t>
            </a:r>
            <a:r>
              <a:rPr lang="en-US" sz="3200" dirty="0">
                <a:solidFill>
                  <a:srgbClr val="FFFF00"/>
                </a:solidFill>
              </a:rPr>
              <a:t>healing</a:t>
            </a:r>
            <a:r>
              <a:rPr lang="en-US" sz="3200" dirty="0"/>
              <a:t>, "He was wounded for your transgressions, with His stripes you were healed." God has provided the sacrifice for sin and sickness. </a:t>
            </a:r>
          </a:p>
          <a:p>
            <a:r>
              <a:rPr lang="en-US" sz="3200" dirty="0"/>
              <a:t>	And </a:t>
            </a:r>
            <a:r>
              <a:rPr lang="en-US" sz="3200" dirty="0">
                <a:solidFill>
                  <a:srgbClr val="FFFF00"/>
                </a:solidFill>
              </a:rPr>
              <a:t>worry, and trouble, and sorrows</a:t>
            </a:r>
            <a:r>
              <a:rPr lang="en-US" sz="3200" dirty="0"/>
              <a:t>, and all these things, God has provided the Sacrifice. He's here tonight.</a:t>
            </a:r>
          </a:p>
          <a:p>
            <a:pPr algn="r"/>
            <a:r>
              <a:rPr lang="en-US" sz="3200" dirty="0"/>
              <a:t>54-0719</a:t>
            </a:r>
            <a:endParaRPr 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8/11/2019</a:t>
            </a:r>
          </a:p>
        </p:txBody>
      </p:sp>
      <p:sp>
        <p:nvSpPr>
          <p:cNvPr id="3" name="Footer Placeholder 2"/>
          <p:cNvSpPr>
            <a:spLocks noGrp="1"/>
          </p:cNvSpPr>
          <p:nvPr>
            <p:ph type="ftr" sz="quarter" idx="11"/>
          </p:nvPr>
        </p:nvSpPr>
        <p:spPr/>
        <p:txBody>
          <a:bodyPr/>
          <a:lstStyle/>
          <a:p>
            <a:r>
              <a:rPr lang="en-US"/>
              <a:t>I Want to Go</a:t>
            </a:r>
          </a:p>
        </p:txBody>
      </p:sp>
      <p:sp>
        <p:nvSpPr>
          <p:cNvPr id="4" name="Slide Number Placeholder 3"/>
          <p:cNvSpPr>
            <a:spLocks noGrp="1"/>
          </p:cNvSpPr>
          <p:nvPr>
            <p:ph type="sldNum" sz="quarter" idx="12"/>
          </p:nvPr>
        </p:nvSpPr>
        <p:spPr/>
        <p:txBody>
          <a:bodyPr/>
          <a:lstStyle/>
          <a:p>
            <a:fld id="{871121BF-DA7A-4536-91BA-2BA55F2BB313}" type="slidenum">
              <a:rPr lang="en-US" smtClean="0"/>
              <a:pPr/>
              <a:t>13</a:t>
            </a:fld>
            <a:endParaRPr lang="en-US"/>
          </a:p>
        </p:txBody>
      </p:sp>
      <p:sp>
        <p:nvSpPr>
          <p:cNvPr id="5" name="Rectangle 4"/>
          <p:cNvSpPr/>
          <p:nvPr/>
        </p:nvSpPr>
        <p:spPr>
          <a:xfrm>
            <a:off x="304800" y="152400"/>
            <a:ext cx="8534400" cy="6124754"/>
          </a:xfrm>
          <a:prstGeom prst="rect">
            <a:avLst/>
          </a:prstGeom>
        </p:spPr>
        <p:txBody>
          <a:bodyPr wrap="square">
            <a:spAutoFit/>
          </a:bodyPr>
          <a:lstStyle/>
          <a:p>
            <a:r>
              <a:rPr lang="en-US" sz="4000" b="1" dirty="0"/>
              <a:t>THE.SPOKEN.WORD</a:t>
            </a:r>
          </a:p>
          <a:p>
            <a:r>
              <a:rPr lang="en-US" sz="3200" dirty="0"/>
              <a:t>	59-1  God said, "</a:t>
            </a:r>
            <a:r>
              <a:rPr lang="en-US" sz="3200" i="1" dirty="0"/>
              <a:t>David, you're a man after My Own heart." </a:t>
            </a:r>
            <a:r>
              <a:rPr lang="en-US" sz="3200" dirty="0"/>
              <a:t>When God creates a man, he's of His kind. David said, "</a:t>
            </a:r>
            <a:r>
              <a:rPr lang="en-US" sz="3200" i="1" dirty="0"/>
              <a:t>Thy Word have I hid in my heart that I sin not against You, Lord</a:t>
            </a:r>
            <a:r>
              <a:rPr lang="en-US" sz="3200" dirty="0"/>
              <a:t>." </a:t>
            </a:r>
            <a:r>
              <a:rPr lang="en-US" sz="3200" dirty="0">
                <a:solidFill>
                  <a:srgbClr val="FFFF00"/>
                </a:solidFill>
              </a:rPr>
              <a:t>Only thing he needed was the rain. David would've been all right if he could just had rain, but the Holy Ghost wasn't yet given.</a:t>
            </a:r>
            <a:r>
              <a:rPr lang="en-US" sz="3200" dirty="0"/>
              <a:t> He had the Word, and the Word was in him, and he could know It; he said, "</a:t>
            </a:r>
            <a:r>
              <a:rPr lang="en-US" sz="3200" i="1" dirty="0"/>
              <a:t>I've hid It in my heart, Lord. It won't bloom out and act like It should, but I've hid It there Lord."</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895318-7188-4AD4-9F4A-BDD31C7EF16C}"/>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6E67FE45-21C6-4623-B453-FA6F2150E168}"/>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A37F592A-097D-415B-9A83-C80828CBB05C}"/>
              </a:ext>
            </a:extLst>
          </p:cNvPr>
          <p:cNvSpPr>
            <a:spLocks noGrp="1"/>
          </p:cNvSpPr>
          <p:nvPr>
            <p:ph type="sldNum" sz="quarter" idx="12"/>
          </p:nvPr>
        </p:nvSpPr>
        <p:spPr/>
        <p:txBody>
          <a:bodyPr/>
          <a:lstStyle/>
          <a:p>
            <a:fld id="{871121BF-DA7A-4536-91BA-2BA55F2BB313}" type="slidenum">
              <a:rPr lang="en-US" smtClean="0"/>
              <a:pPr/>
              <a:t>14</a:t>
            </a:fld>
            <a:endParaRPr lang="en-US"/>
          </a:p>
        </p:txBody>
      </p:sp>
      <p:sp>
        <p:nvSpPr>
          <p:cNvPr id="5" name="Rectangle 4">
            <a:extLst>
              <a:ext uri="{FF2B5EF4-FFF2-40B4-BE49-F238E27FC236}">
                <a16:creationId xmlns:a16="http://schemas.microsoft.com/office/drawing/2014/main" id="{F01E5C54-EA41-40A8-9186-595D2264D19C}"/>
              </a:ext>
            </a:extLst>
          </p:cNvPr>
          <p:cNvSpPr/>
          <p:nvPr/>
        </p:nvSpPr>
        <p:spPr>
          <a:xfrm>
            <a:off x="228600" y="136525"/>
            <a:ext cx="8686800" cy="3046988"/>
          </a:xfrm>
          <a:prstGeom prst="rect">
            <a:avLst/>
          </a:prstGeom>
        </p:spPr>
        <p:txBody>
          <a:bodyPr wrap="square">
            <a:spAutoFit/>
          </a:bodyPr>
          <a:lstStyle/>
          <a:p>
            <a:r>
              <a:rPr lang="en-US" sz="3200" dirty="0"/>
              <a:t>	But when Jesus came, which was the Word made manifest took the germ life out of it and brings it back to the Word now. And if David's cup run over, what ought ours to do...? Without the Spirit. </a:t>
            </a:r>
          </a:p>
          <a:p>
            <a:pPr algn="r"/>
            <a:r>
              <a:rPr lang="en-US" sz="3200" b="1" dirty="0"/>
              <a:t>62-0318</a:t>
            </a:r>
            <a:endParaRPr lang="en-US" sz="3200" dirty="0"/>
          </a:p>
        </p:txBody>
      </p:sp>
      <p:sp>
        <p:nvSpPr>
          <p:cNvPr id="6" name="Rectangle 5">
            <a:extLst>
              <a:ext uri="{FF2B5EF4-FFF2-40B4-BE49-F238E27FC236}">
                <a16:creationId xmlns:a16="http://schemas.microsoft.com/office/drawing/2014/main" id="{F6F5541D-BD31-4647-865B-19569AED0B02}"/>
              </a:ext>
            </a:extLst>
          </p:cNvPr>
          <p:cNvSpPr/>
          <p:nvPr/>
        </p:nvSpPr>
        <p:spPr>
          <a:xfrm>
            <a:off x="304800" y="3886200"/>
            <a:ext cx="8534400" cy="2369880"/>
          </a:xfrm>
          <a:prstGeom prst="rect">
            <a:avLst/>
          </a:prstGeom>
        </p:spPr>
        <p:txBody>
          <a:bodyPr wrap="square">
            <a:spAutoFit/>
          </a:bodyPr>
          <a:lstStyle/>
          <a:p>
            <a:pPr algn="ctr"/>
            <a:r>
              <a:rPr lang="en-US" sz="3600" b="1" dirty="0"/>
              <a:t>I PETER 2:1-2</a:t>
            </a:r>
          </a:p>
          <a:p>
            <a:pPr algn="ctr"/>
            <a:r>
              <a:rPr lang="en-US" sz="2800" dirty="0"/>
              <a:t>    </a:t>
            </a:r>
            <a:r>
              <a:rPr lang="en-US" sz="2800" i="1" dirty="0"/>
              <a:t>Wherefore </a:t>
            </a:r>
            <a:r>
              <a:rPr lang="en-US" sz="2800" i="1" dirty="0">
                <a:solidFill>
                  <a:srgbClr val="FFFF00"/>
                </a:solidFill>
              </a:rPr>
              <a:t>laying aside </a:t>
            </a:r>
            <a:r>
              <a:rPr lang="en-US" sz="2800" i="1" dirty="0"/>
              <a:t>all malice, and all guile, and hypocrisies, and envies, and all evil </a:t>
            </a:r>
            <a:r>
              <a:rPr lang="en-US" sz="2800" i="1" dirty="0" err="1"/>
              <a:t>speakings</a:t>
            </a:r>
            <a:r>
              <a:rPr lang="en-US" sz="2800" i="1" dirty="0"/>
              <a:t>, 2 As newborn babes, desire the sincere milk of the word, that ye may </a:t>
            </a:r>
            <a:r>
              <a:rPr lang="en-US" sz="2800" i="1" dirty="0">
                <a:solidFill>
                  <a:srgbClr val="FFFF00"/>
                </a:solidFill>
              </a:rPr>
              <a:t>grow</a:t>
            </a:r>
            <a:r>
              <a:rPr lang="en-US" sz="2800" i="1" dirty="0"/>
              <a:t> thereby: </a:t>
            </a:r>
          </a:p>
        </p:txBody>
      </p:sp>
    </p:spTree>
    <p:extLst>
      <p:ext uri="{BB962C8B-B14F-4D97-AF65-F5344CB8AC3E}">
        <p14:creationId xmlns:p14="http://schemas.microsoft.com/office/powerpoint/2010/main" val="28327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1E4376-576C-462B-9367-6A2F33980B53}"/>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3C18681E-990B-49F5-AE9D-AAA0E1ED3969}"/>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5E86FDA8-3ABE-4C8E-B3D2-EAB45309AA19}"/>
              </a:ext>
            </a:extLst>
          </p:cNvPr>
          <p:cNvSpPr>
            <a:spLocks noGrp="1"/>
          </p:cNvSpPr>
          <p:nvPr>
            <p:ph type="sldNum" sz="quarter" idx="12"/>
          </p:nvPr>
        </p:nvSpPr>
        <p:spPr/>
        <p:txBody>
          <a:bodyPr/>
          <a:lstStyle/>
          <a:p>
            <a:fld id="{871121BF-DA7A-4536-91BA-2BA55F2BB313}" type="slidenum">
              <a:rPr lang="en-US" smtClean="0"/>
              <a:pPr/>
              <a:t>15</a:t>
            </a:fld>
            <a:endParaRPr lang="en-US"/>
          </a:p>
        </p:txBody>
      </p:sp>
      <p:sp>
        <p:nvSpPr>
          <p:cNvPr id="5" name="Rectangle 4">
            <a:extLst>
              <a:ext uri="{FF2B5EF4-FFF2-40B4-BE49-F238E27FC236}">
                <a16:creationId xmlns:a16="http://schemas.microsoft.com/office/drawing/2014/main" id="{C776D74D-161D-40DA-91A5-52AF82107F2F}"/>
              </a:ext>
            </a:extLst>
          </p:cNvPr>
          <p:cNvSpPr/>
          <p:nvPr/>
        </p:nvSpPr>
        <p:spPr>
          <a:xfrm>
            <a:off x="228600" y="136525"/>
            <a:ext cx="8686800" cy="4770537"/>
          </a:xfrm>
          <a:prstGeom prst="rect">
            <a:avLst/>
          </a:prstGeom>
        </p:spPr>
        <p:txBody>
          <a:bodyPr wrap="square">
            <a:spAutoFit/>
          </a:bodyPr>
          <a:lstStyle/>
          <a:p>
            <a:r>
              <a:rPr lang="en-US" sz="4800" i="1" dirty="0">
                <a:solidFill>
                  <a:srgbClr val="FFFF00"/>
                </a:solidFill>
              </a:rPr>
              <a:t>Prayer is an Exchange:</a:t>
            </a:r>
          </a:p>
          <a:p>
            <a:r>
              <a:rPr lang="en-US" sz="4000" b="1" dirty="0"/>
              <a:t>MATTHEW 11:28-30</a:t>
            </a:r>
          </a:p>
          <a:p>
            <a:r>
              <a:rPr lang="en-US" sz="3600" i="1" dirty="0"/>
              <a:t>	Come unto me, all ye that </a:t>
            </a:r>
            <a:r>
              <a:rPr lang="en-US" sz="3600" i="1" dirty="0" err="1"/>
              <a:t>labour</a:t>
            </a:r>
            <a:r>
              <a:rPr lang="en-US" sz="3600" i="1" dirty="0"/>
              <a:t> and are heavy laden, and I will give you rest. 29 Take my yoke upon you, and learn of me; for I am meek and lowly in heart: and ye shall find rest unto your souls. 30 For my yoke is easy, and my burden is light.</a:t>
            </a:r>
          </a:p>
        </p:txBody>
      </p:sp>
    </p:spTree>
    <p:extLst>
      <p:ext uri="{BB962C8B-B14F-4D97-AF65-F5344CB8AC3E}">
        <p14:creationId xmlns:p14="http://schemas.microsoft.com/office/powerpoint/2010/main" val="2424604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B2BE84-2B55-44DB-80A6-019D47BDA0B0}"/>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6F53936B-9166-4127-B46E-3D7C8A54088B}"/>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87860493-0B8B-429D-8659-57650F57A06A}"/>
              </a:ext>
            </a:extLst>
          </p:cNvPr>
          <p:cNvSpPr>
            <a:spLocks noGrp="1"/>
          </p:cNvSpPr>
          <p:nvPr>
            <p:ph type="sldNum" sz="quarter" idx="12"/>
          </p:nvPr>
        </p:nvSpPr>
        <p:spPr/>
        <p:txBody>
          <a:bodyPr/>
          <a:lstStyle/>
          <a:p>
            <a:fld id="{871121BF-DA7A-4536-91BA-2BA55F2BB313}" type="slidenum">
              <a:rPr lang="en-US" smtClean="0"/>
              <a:pPr/>
              <a:t>16</a:t>
            </a:fld>
            <a:endParaRPr lang="en-US"/>
          </a:p>
        </p:txBody>
      </p:sp>
      <p:sp>
        <p:nvSpPr>
          <p:cNvPr id="6" name="Rectangle 5">
            <a:extLst>
              <a:ext uri="{FF2B5EF4-FFF2-40B4-BE49-F238E27FC236}">
                <a16:creationId xmlns:a16="http://schemas.microsoft.com/office/drawing/2014/main" id="{22714012-0502-430E-803A-A8AA902E7D0C}"/>
              </a:ext>
            </a:extLst>
          </p:cNvPr>
          <p:cNvSpPr/>
          <p:nvPr/>
        </p:nvSpPr>
        <p:spPr>
          <a:xfrm>
            <a:off x="228600" y="136525"/>
            <a:ext cx="8763000" cy="5201424"/>
          </a:xfrm>
          <a:prstGeom prst="rect">
            <a:avLst/>
          </a:prstGeom>
        </p:spPr>
        <p:txBody>
          <a:bodyPr wrap="square">
            <a:spAutoFit/>
          </a:bodyPr>
          <a:lstStyle/>
          <a:p>
            <a:r>
              <a:rPr lang="en-US" sz="4400" b="1" dirty="0"/>
              <a:t>1. MARK 8:22-25</a:t>
            </a:r>
          </a:p>
          <a:p>
            <a:r>
              <a:rPr lang="en-US" sz="3200" i="1" dirty="0"/>
              <a:t>	And he cometh to Bethsaida; and they bring a blind man unto him, and besought him to touch him. 23 And he took the blind man by the hand, and led him out of the town; and when he had spit on his eyes, and put his hands upon him, he asked him if he saw ought. 24 And he looked up, and said, I see men as trees, walking. 25 After that he put his hands again upon his eyes, and made him look up: and he was restored, and saw every man clearly. </a:t>
            </a:r>
          </a:p>
        </p:txBody>
      </p:sp>
    </p:spTree>
    <p:extLst>
      <p:ext uri="{BB962C8B-B14F-4D97-AF65-F5344CB8AC3E}">
        <p14:creationId xmlns:p14="http://schemas.microsoft.com/office/powerpoint/2010/main" val="4054003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13A966-90AC-4B57-8AC8-CDEDFA87DBF8}"/>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58986501-A645-4769-8FAB-9AEC1F29C333}"/>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5DDBC261-DC2B-40F3-9137-F3DA3744B243}"/>
              </a:ext>
            </a:extLst>
          </p:cNvPr>
          <p:cNvSpPr>
            <a:spLocks noGrp="1"/>
          </p:cNvSpPr>
          <p:nvPr>
            <p:ph type="sldNum" sz="quarter" idx="12"/>
          </p:nvPr>
        </p:nvSpPr>
        <p:spPr/>
        <p:txBody>
          <a:bodyPr/>
          <a:lstStyle/>
          <a:p>
            <a:fld id="{871121BF-DA7A-4536-91BA-2BA55F2BB313}" type="slidenum">
              <a:rPr lang="en-US" smtClean="0"/>
              <a:pPr/>
              <a:t>17</a:t>
            </a:fld>
            <a:endParaRPr lang="en-US"/>
          </a:p>
        </p:txBody>
      </p:sp>
      <p:sp>
        <p:nvSpPr>
          <p:cNvPr id="5" name="Rectangle 4">
            <a:extLst>
              <a:ext uri="{FF2B5EF4-FFF2-40B4-BE49-F238E27FC236}">
                <a16:creationId xmlns:a16="http://schemas.microsoft.com/office/drawing/2014/main" id="{B659E901-78CA-4AFC-A37B-CC619FE726AC}"/>
              </a:ext>
            </a:extLst>
          </p:cNvPr>
          <p:cNvSpPr/>
          <p:nvPr/>
        </p:nvSpPr>
        <p:spPr>
          <a:xfrm>
            <a:off x="304800" y="228600"/>
            <a:ext cx="8610600" cy="5632311"/>
          </a:xfrm>
          <a:prstGeom prst="rect">
            <a:avLst/>
          </a:prstGeom>
        </p:spPr>
        <p:txBody>
          <a:bodyPr wrap="square">
            <a:spAutoFit/>
          </a:bodyPr>
          <a:lstStyle/>
          <a:p>
            <a:r>
              <a:rPr lang="en-US" sz="4000" b="1" dirty="0"/>
              <a:t>PERSEVERANT</a:t>
            </a:r>
          </a:p>
          <a:p>
            <a:r>
              <a:rPr lang="en-US" sz="3200" dirty="0"/>
              <a:t>	19 </a:t>
            </a:r>
            <a:r>
              <a:rPr lang="en-US" sz="3200" dirty="0">
                <a:solidFill>
                  <a:srgbClr val="FFFF00"/>
                </a:solidFill>
              </a:rPr>
              <a:t>Now, all Christians must be persistent. </a:t>
            </a:r>
            <a:r>
              <a:rPr lang="en-US" sz="3200" dirty="0"/>
              <a:t>They must be perseverant. And the only way that you're able to do this, is to first to have faith in what you're trying to do. </a:t>
            </a:r>
          </a:p>
          <a:p>
            <a:r>
              <a:rPr lang="en-US" sz="3200" dirty="0"/>
              <a:t>	And if you have no faith, you're just jumping at it, then you cannot be perseverant. But when you really know it's the Truth, then there is nothing going to stop you, you are really perseverant then.</a:t>
            </a:r>
          </a:p>
          <a:p>
            <a:pPr algn="r"/>
            <a:r>
              <a:rPr lang="en-US" sz="3200" dirty="0"/>
              <a:t>64-0619</a:t>
            </a:r>
          </a:p>
        </p:txBody>
      </p:sp>
    </p:spTree>
    <p:extLst>
      <p:ext uri="{BB962C8B-B14F-4D97-AF65-F5344CB8AC3E}">
        <p14:creationId xmlns:p14="http://schemas.microsoft.com/office/powerpoint/2010/main" val="3427918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3402F4-98BC-4F68-99C0-D1D36ECC2215}"/>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058C5BC7-A7E0-4A95-B89C-55D540FE28E2}"/>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82A55F54-6160-4763-91B8-8927EAFD0826}"/>
              </a:ext>
            </a:extLst>
          </p:cNvPr>
          <p:cNvSpPr>
            <a:spLocks noGrp="1"/>
          </p:cNvSpPr>
          <p:nvPr>
            <p:ph type="sldNum" sz="quarter" idx="12"/>
          </p:nvPr>
        </p:nvSpPr>
        <p:spPr/>
        <p:txBody>
          <a:bodyPr/>
          <a:lstStyle/>
          <a:p>
            <a:fld id="{871121BF-DA7A-4536-91BA-2BA55F2BB313}" type="slidenum">
              <a:rPr lang="en-US" smtClean="0"/>
              <a:pPr/>
              <a:t>18</a:t>
            </a:fld>
            <a:endParaRPr lang="en-US"/>
          </a:p>
        </p:txBody>
      </p:sp>
      <p:sp>
        <p:nvSpPr>
          <p:cNvPr id="5" name="Rectangle 4">
            <a:extLst>
              <a:ext uri="{FF2B5EF4-FFF2-40B4-BE49-F238E27FC236}">
                <a16:creationId xmlns:a16="http://schemas.microsoft.com/office/drawing/2014/main" id="{FD5B3666-6F96-4DC7-8570-2B0BEFB158B8}"/>
              </a:ext>
            </a:extLst>
          </p:cNvPr>
          <p:cNvSpPr/>
          <p:nvPr/>
        </p:nvSpPr>
        <p:spPr>
          <a:xfrm>
            <a:off x="190500" y="117864"/>
            <a:ext cx="8763000" cy="6186309"/>
          </a:xfrm>
          <a:prstGeom prst="rect">
            <a:avLst/>
          </a:prstGeom>
        </p:spPr>
        <p:txBody>
          <a:bodyPr wrap="square">
            <a:spAutoFit/>
          </a:bodyPr>
          <a:lstStyle/>
          <a:p>
            <a:r>
              <a:rPr lang="en-US" sz="4400" b="1" dirty="0"/>
              <a:t>2. MARK 9:20-23</a:t>
            </a:r>
          </a:p>
          <a:p>
            <a:r>
              <a:rPr lang="en-US" sz="3200" i="1" dirty="0"/>
              <a:t>	And they brought him unto him: and when he saw him, straightway the spirit tare him; and he fell on the ground, and wallowed foaming. 21 And he asked his father, How long is it ago since this came unto him? And he said, Of a child. 22 And ofttimes it hath cast him into the fire, and into the waters, to destroy him: </a:t>
            </a:r>
            <a:r>
              <a:rPr lang="en-US" sz="3200" i="1" dirty="0">
                <a:solidFill>
                  <a:srgbClr val="FFFF00"/>
                </a:solidFill>
              </a:rPr>
              <a:t>but if thou canst do any thing</a:t>
            </a:r>
            <a:r>
              <a:rPr lang="en-US" sz="3200" i="1" dirty="0"/>
              <a:t>, have compassion on us, and help us. 23 Jesus said unto him, </a:t>
            </a:r>
            <a:r>
              <a:rPr lang="en-US" sz="3200" i="1" dirty="0">
                <a:solidFill>
                  <a:srgbClr val="FFFF00"/>
                </a:solidFill>
              </a:rPr>
              <a:t>If thou canst believe, all things are possible to him that believeth.</a:t>
            </a:r>
          </a:p>
          <a:p>
            <a:endParaRPr lang="en-US" sz="3200" b="1" dirty="0"/>
          </a:p>
        </p:txBody>
      </p:sp>
    </p:spTree>
    <p:extLst>
      <p:ext uri="{BB962C8B-B14F-4D97-AF65-F5344CB8AC3E}">
        <p14:creationId xmlns:p14="http://schemas.microsoft.com/office/powerpoint/2010/main" val="371148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8/11/2019</a:t>
            </a:r>
          </a:p>
        </p:txBody>
      </p:sp>
      <p:sp>
        <p:nvSpPr>
          <p:cNvPr id="3" name="Footer Placeholder 2"/>
          <p:cNvSpPr>
            <a:spLocks noGrp="1"/>
          </p:cNvSpPr>
          <p:nvPr>
            <p:ph type="ftr" sz="quarter" idx="11"/>
          </p:nvPr>
        </p:nvSpPr>
        <p:spPr/>
        <p:txBody>
          <a:bodyPr/>
          <a:lstStyle/>
          <a:p>
            <a:r>
              <a:rPr lang="en-US"/>
              <a:t>I Want to Go</a:t>
            </a:r>
          </a:p>
        </p:txBody>
      </p:sp>
      <p:sp>
        <p:nvSpPr>
          <p:cNvPr id="4" name="Slide Number Placeholder 3"/>
          <p:cNvSpPr>
            <a:spLocks noGrp="1"/>
          </p:cNvSpPr>
          <p:nvPr>
            <p:ph type="sldNum" sz="quarter" idx="12"/>
          </p:nvPr>
        </p:nvSpPr>
        <p:spPr/>
        <p:txBody>
          <a:bodyPr/>
          <a:lstStyle/>
          <a:p>
            <a:fld id="{871121BF-DA7A-4536-91BA-2BA55F2BB313}" type="slidenum">
              <a:rPr lang="en-US" smtClean="0"/>
              <a:pPr/>
              <a:t>19</a:t>
            </a:fld>
            <a:endParaRPr lang="en-US"/>
          </a:p>
        </p:txBody>
      </p:sp>
      <p:sp>
        <p:nvSpPr>
          <p:cNvPr id="5" name="Rectangle 4"/>
          <p:cNvSpPr/>
          <p:nvPr/>
        </p:nvSpPr>
        <p:spPr>
          <a:xfrm>
            <a:off x="152400" y="108533"/>
            <a:ext cx="8839200" cy="4154984"/>
          </a:xfrm>
          <a:prstGeom prst="rect">
            <a:avLst/>
          </a:prstGeom>
        </p:spPr>
        <p:txBody>
          <a:bodyPr wrap="square">
            <a:spAutoFit/>
          </a:bodyPr>
          <a:lstStyle/>
          <a:p>
            <a:r>
              <a:rPr lang="en-US" sz="4000" b="1" dirty="0"/>
              <a:t>THE.SPOKEN.WORD</a:t>
            </a:r>
          </a:p>
          <a:p>
            <a:r>
              <a:rPr lang="en-US" sz="3200" dirty="0"/>
              <a:t>	37-2  …You say, "</a:t>
            </a:r>
            <a:r>
              <a:rPr lang="en-US" sz="3200" i="1" dirty="0"/>
              <a:t>Sure, Bro. Branham, every Word, I believe It</a:t>
            </a:r>
            <a:r>
              <a:rPr lang="en-US" sz="3200" dirty="0"/>
              <a:t>." Then don't back up… stay right with that Word and  watch what happens; …not by some miracles, the devils do that; </a:t>
            </a:r>
            <a:r>
              <a:rPr lang="en-US" sz="3200" dirty="0">
                <a:solidFill>
                  <a:srgbClr val="FFFF00"/>
                </a:solidFill>
              </a:rPr>
              <a:t>but by your constant belief in the Word of God and the life that you live, never denying nothing. 										</a:t>
            </a:r>
            <a:r>
              <a:rPr lang="en-US" sz="3200" dirty="0"/>
              <a:t>62-0318</a:t>
            </a:r>
            <a:endParaRPr lang="en-US" sz="3200" dirty="0">
              <a:solidFill>
                <a:srgbClr val="FFFF00"/>
              </a:solidFill>
            </a:endParaRPr>
          </a:p>
        </p:txBody>
      </p:sp>
      <p:sp>
        <p:nvSpPr>
          <p:cNvPr id="6" name="Rectangle 5">
            <a:extLst>
              <a:ext uri="{FF2B5EF4-FFF2-40B4-BE49-F238E27FC236}">
                <a16:creationId xmlns:a16="http://schemas.microsoft.com/office/drawing/2014/main" id="{9BE4E5B3-16D7-4E59-BC47-85E06D965EC3}"/>
              </a:ext>
            </a:extLst>
          </p:cNvPr>
          <p:cNvSpPr/>
          <p:nvPr/>
        </p:nvSpPr>
        <p:spPr>
          <a:xfrm>
            <a:off x="152400" y="5410200"/>
            <a:ext cx="8915400" cy="830997"/>
          </a:xfrm>
          <a:prstGeom prst="rect">
            <a:avLst/>
          </a:prstGeom>
        </p:spPr>
        <p:txBody>
          <a:bodyPr wrap="square">
            <a:spAutoFit/>
          </a:bodyPr>
          <a:lstStyle/>
          <a:p>
            <a:pPr algn="ctr"/>
            <a:r>
              <a:rPr lang="en-US" sz="2400" b="1" dirty="0">
                <a:latin typeface="Cambria" pitchFamily="18" charset="0"/>
              </a:rPr>
              <a:t>PSALM 119:114</a:t>
            </a:r>
            <a:endParaRPr lang="en-US" sz="2400" i="1" dirty="0">
              <a:latin typeface="Cambria" pitchFamily="18" charset="0"/>
            </a:endParaRPr>
          </a:p>
          <a:p>
            <a:pPr algn="ctr"/>
            <a:r>
              <a:rPr lang="en-US" sz="2400" i="1" dirty="0">
                <a:latin typeface="Cambria" pitchFamily="18" charset="0"/>
              </a:rPr>
              <a:t>Thou art my hiding place and my shield: I hope in thy word</a:t>
            </a:r>
            <a:r>
              <a:rPr lang="en-US" sz="2400" dirty="0">
                <a:latin typeface="Cambria"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22652D-0F71-4F0A-993E-61E90AC52715}"/>
              </a:ext>
            </a:extLst>
          </p:cNvPr>
          <p:cNvSpPr>
            <a:spLocks noGrp="1"/>
          </p:cNvSpPr>
          <p:nvPr>
            <p:ph type="title"/>
          </p:nvPr>
        </p:nvSpPr>
        <p:spPr>
          <a:xfrm>
            <a:off x="76200" y="76200"/>
            <a:ext cx="8229600" cy="1143000"/>
          </a:xfrm>
        </p:spPr>
        <p:txBody>
          <a:bodyPr/>
          <a:lstStyle/>
          <a:p>
            <a:r>
              <a:rPr lang="en-US" sz="4800" dirty="0">
                <a:solidFill>
                  <a:schemeClr val="accent1">
                    <a:lumMod val="60000"/>
                    <a:lumOff val="40000"/>
                  </a:schemeClr>
                </a:solidFill>
                <a:latin typeface="+mn-lt"/>
              </a:rPr>
              <a:t>Birthdays, Anniversaries, Etc</a:t>
            </a:r>
            <a:r>
              <a:rPr lang="en-US" dirty="0"/>
              <a:t>.</a:t>
            </a:r>
          </a:p>
        </p:txBody>
      </p:sp>
      <p:sp>
        <p:nvSpPr>
          <p:cNvPr id="7" name="Content Placeholder 6">
            <a:extLst>
              <a:ext uri="{FF2B5EF4-FFF2-40B4-BE49-F238E27FC236}">
                <a16:creationId xmlns:a16="http://schemas.microsoft.com/office/drawing/2014/main" id="{A5153B58-38CC-4F68-A03A-34AD0FA24B56}"/>
              </a:ext>
            </a:extLst>
          </p:cNvPr>
          <p:cNvSpPr>
            <a:spLocks noGrp="1"/>
          </p:cNvSpPr>
          <p:nvPr>
            <p:ph idx="1"/>
          </p:nvPr>
        </p:nvSpPr>
        <p:spPr>
          <a:xfrm>
            <a:off x="457200" y="1219200"/>
            <a:ext cx="8610600" cy="5334000"/>
          </a:xfrm>
        </p:spPr>
        <p:txBody>
          <a:bodyPr>
            <a:normAutofit fontScale="92500" lnSpcReduction="10000"/>
          </a:bodyPr>
          <a:lstStyle/>
          <a:p>
            <a:r>
              <a:rPr lang="en-US" dirty="0"/>
              <a:t>August 5</a:t>
            </a:r>
            <a:r>
              <a:rPr lang="en-US" baseline="30000" dirty="0"/>
              <a:t>th</a:t>
            </a:r>
            <a:r>
              <a:rPr lang="en-US" dirty="0"/>
              <a:t> Josh Godwin</a:t>
            </a:r>
          </a:p>
          <a:p>
            <a:r>
              <a:rPr lang="en-US" dirty="0"/>
              <a:t>August 6</a:t>
            </a:r>
            <a:r>
              <a:rPr lang="en-US" baseline="30000" dirty="0"/>
              <a:t>th</a:t>
            </a:r>
            <a:r>
              <a:rPr lang="en-US" dirty="0"/>
              <a:t> </a:t>
            </a:r>
            <a:r>
              <a:rPr lang="en-US" dirty="0" err="1"/>
              <a:t>Lydie</a:t>
            </a:r>
            <a:r>
              <a:rPr lang="en-US" dirty="0"/>
              <a:t> Ivy</a:t>
            </a:r>
          </a:p>
          <a:p>
            <a:r>
              <a:rPr lang="en-US" dirty="0"/>
              <a:t>August 7</a:t>
            </a:r>
            <a:r>
              <a:rPr lang="en-US" baseline="30000" dirty="0"/>
              <a:t>th</a:t>
            </a:r>
            <a:r>
              <a:rPr lang="en-US" dirty="0"/>
              <a:t> Tracy </a:t>
            </a:r>
            <a:r>
              <a:rPr lang="en-US" dirty="0" err="1"/>
              <a:t>Rabon</a:t>
            </a:r>
            <a:endParaRPr lang="en-US" dirty="0"/>
          </a:p>
          <a:p>
            <a:r>
              <a:rPr lang="en-US" dirty="0"/>
              <a:t>August 8</a:t>
            </a:r>
            <a:r>
              <a:rPr lang="en-US" baseline="30000" dirty="0"/>
              <a:t>th</a:t>
            </a:r>
            <a:r>
              <a:rPr lang="en-US" dirty="0"/>
              <a:t> Ethan &amp; Anna Pritchard</a:t>
            </a:r>
          </a:p>
          <a:p>
            <a:r>
              <a:rPr lang="en-US" dirty="0"/>
              <a:t>August 9</a:t>
            </a:r>
            <a:r>
              <a:rPr lang="en-US" baseline="30000" dirty="0"/>
              <a:t>th</a:t>
            </a:r>
            <a:r>
              <a:rPr lang="en-US" dirty="0"/>
              <a:t> Andy Irish</a:t>
            </a:r>
          </a:p>
          <a:p>
            <a:r>
              <a:rPr lang="en-US" dirty="0"/>
              <a:t>August 10</a:t>
            </a:r>
            <a:r>
              <a:rPr lang="en-US" baseline="30000" dirty="0"/>
              <a:t>th</a:t>
            </a:r>
            <a:r>
              <a:rPr lang="en-US" dirty="0"/>
              <a:t> John &amp; Jennifer </a:t>
            </a:r>
            <a:r>
              <a:rPr lang="en-US" dirty="0" err="1"/>
              <a:t>Cockman</a:t>
            </a:r>
            <a:endParaRPr lang="en-US" dirty="0"/>
          </a:p>
          <a:p>
            <a:r>
              <a:rPr lang="en-US" dirty="0"/>
              <a:t>August 12</a:t>
            </a:r>
            <a:r>
              <a:rPr lang="en-US" baseline="30000" dirty="0"/>
              <a:t>th</a:t>
            </a:r>
            <a:r>
              <a:rPr lang="en-US" dirty="0"/>
              <a:t> Dennis &amp; Sue Sheppard</a:t>
            </a:r>
          </a:p>
          <a:p>
            <a:r>
              <a:rPr lang="en-US" dirty="0"/>
              <a:t>August 14</a:t>
            </a:r>
            <a:r>
              <a:rPr lang="en-US" baseline="30000" dirty="0"/>
              <a:t>th</a:t>
            </a:r>
            <a:r>
              <a:rPr lang="en-US" dirty="0"/>
              <a:t> Sarah </a:t>
            </a:r>
            <a:r>
              <a:rPr lang="en-US" dirty="0" err="1"/>
              <a:t>Visocky</a:t>
            </a:r>
            <a:endParaRPr lang="en-US" dirty="0"/>
          </a:p>
          <a:p>
            <a:endParaRPr lang="en-US" dirty="0"/>
          </a:p>
          <a:p>
            <a:pPr algn="ctr"/>
            <a:r>
              <a:rPr lang="en-US" dirty="0"/>
              <a:t>Sept. 27</a:t>
            </a:r>
            <a:r>
              <a:rPr lang="en-US" baseline="30000" dirty="0"/>
              <a:t>th</a:t>
            </a:r>
            <a:r>
              <a:rPr lang="en-US" dirty="0"/>
              <a:t> Men’s Meeting</a:t>
            </a:r>
          </a:p>
        </p:txBody>
      </p:sp>
      <p:sp>
        <p:nvSpPr>
          <p:cNvPr id="2" name="Date Placeholder 1"/>
          <p:cNvSpPr>
            <a:spLocks noGrp="1"/>
          </p:cNvSpPr>
          <p:nvPr>
            <p:ph type="dt" sz="half" idx="10"/>
          </p:nvPr>
        </p:nvSpPr>
        <p:spPr/>
        <p:txBody>
          <a:bodyPr/>
          <a:lstStyle/>
          <a:p>
            <a:r>
              <a:rPr lang="en-US"/>
              <a:t>8/11/2019</a:t>
            </a:r>
          </a:p>
        </p:txBody>
      </p:sp>
      <p:sp>
        <p:nvSpPr>
          <p:cNvPr id="4" name="Slide Number Placeholder 3"/>
          <p:cNvSpPr>
            <a:spLocks noGrp="1"/>
          </p:cNvSpPr>
          <p:nvPr>
            <p:ph type="sldNum" sz="quarter" idx="12"/>
          </p:nvPr>
        </p:nvSpPr>
        <p:spPr/>
        <p:txBody>
          <a:bodyPr/>
          <a:lstStyle/>
          <a:p>
            <a:fld id="{871121BF-DA7A-4536-91BA-2BA55F2BB313}" type="slidenum">
              <a:rPr lang="en-US" smtClean="0"/>
              <a:pPr/>
              <a:t>2</a:t>
            </a:fld>
            <a:endParaRPr lang="en-US"/>
          </a:p>
        </p:txBody>
      </p:sp>
      <p:sp>
        <p:nvSpPr>
          <p:cNvPr id="8" name="Footer Placeholder 7">
            <a:extLst>
              <a:ext uri="{FF2B5EF4-FFF2-40B4-BE49-F238E27FC236}">
                <a16:creationId xmlns:a16="http://schemas.microsoft.com/office/drawing/2014/main" id="{DF1CD1B1-CD9A-45E5-A5FA-A4BABDA437D8}"/>
              </a:ext>
            </a:extLst>
          </p:cNvPr>
          <p:cNvSpPr>
            <a:spLocks noGrp="1"/>
          </p:cNvSpPr>
          <p:nvPr>
            <p:ph type="ftr" sz="quarter" idx="11"/>
          </p:nvPr>
        </p:nvSpPr>
        <p:spPr/>
        <p:txBody>
          <a:bodyPr/>
          <a:lstStyle/>
          <a:p>
            <a:r>
              <a:rPr lang="en-US"/>
              <a:t>I Want to Go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DC5EB5-A7D7-4FBA-A8E1-BD03ABAEF693}"/>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19E42762-A85A-4E1A-89BF-5B843EA83558}"/>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6D1B637E-EF6D-44D4-AD4F-8CF6E26DF63C}"/>
              </a:ext>
            </a:extLst>
          </p:cNvPr>
          <p:cNvSpPr>
            <a:spLocks noGrp="1"/>
          </p:cNvSpPr>
          <p:nvPr>
            <p:ph type="sldNum" sz="quarter" idx="12"/>
          </p:nvPr>
        </p:nvSpPr>
        <p:spPr/>
        <p:txBody>
          <a:bodyPr/>
          <a:lstStyle/>
          <a:p>
            <a:fld id="{871121BF-DA7A-4536-91BA-2BA55F2BB313}" type="slidenum">
              <a:rPr lang="en-US" smtClean="0"/>
              <a:pPr/>
              <a:t>20</a:t>
            </a:fld>
            <a:endParaRPr lang="en-US"/>
          </a:p>
        </p:txBody>
      </p:sp>
      <p:sp>
        <p:nvSpPr>
          <p:cNvPr id="5" name="Rectangle 4">
            <a:extLst>
              <a:ext uri="{FF2B5EF4-FFF2-40B4-BE49-F238E27FC236}">
                <a16:creationId xmlns:a16="http://schemas.microsoft.com/office/drawing/2014/main" id="{EC644CF1-108A-43AD-90EC-42C9D1EF5789}"/>
              </a:ext>
            </a:extLst>
          </p:cNvPr>
          <p:cNvSpPr/>
          <p:nvPr/>
        </p:nvSpPr>
        <p:spPr>
          <a:xfrm>
            <a:off x="152400" y="136525"/>
            <a:ext cx="8839200" cy="4647426"/>
          </a:xfrm>
          <a:prstGeom prst="rect">
            <a:avLst/>
          </a:prstGeom>
        </p:spPr>
        <p:txBody>
          <a:bodyPr wrap="square">
            <a:spAutoFit/>
          </a:bodyPr>
          <a:lstStyle/>
          <a:p>
            <a:r>
              <a:rPr lang="en-US" sz="4000" b="1" dirty="0"/>
              <a:t>LETTING.OFF.THE.PRESSURE</a:t>
            </a:r>
          </a:p>
          <a:p>
            <a:r>
              <a:rPr lang="en-US" sz="3200" dirty="0"/>
              <a:t>	11 </a:t>
            </a:r>
            <a:r>
              <a:rPr lang="en-US" sz="3200" dirty="0">
                <a:solidFill>
                  <a:srgbClr val="FFFF00"/>
                </a:solidFill>
              </a:rPr>
              <a:t>And this great day that we're living where there is so much pressure, everything seems to be pressurized. </a:t>
            </a:r>
            <a:r>
              <a:rPr lang="en-US" sz="3200" dirty="0"/>
              <a:t>Such a hard time, everybody's hurrying just as fast as they can go… Shouldn't do that, Christians shouldn't. But here we go, just as hard as we can, rushing…. And we're so nervous. </a:t>
            </a:r>
          </a:p>
          <a:p>
            <a:pPr algn="r"/>
            <a:r>
              <a:rPr lang="en-US" sz="3200" dirty="0"/>
              <a:t>62-0609</a:t>
            </a:r>
          </a:p>
        </p:txBody>
      </p:sp>
    </p:spTree>
    <p:extLst>
      <p:ext uri="{BB962C8B-B14F-4D97-AF65-F5344CB8AC3E}">
        <p14:creationId xmlns:p14="http://schemas.microsoft.com/office/powerpoint/2010/main" val="3524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E8995F-4A32-42F8-87DE-6066FEE9A603}"/>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A7B9B5F5-E379-44AF-9B87-497E9947760F}"/>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1CD466EE-4959-4997-A590-4D512E7EE269}"/>
              </a:ext>
            </a:extLst>
          </p:cNvPr>
          <p:cNvSpPr>
            <a:spLocks noGrp="1"/>
          </p:cNvSpPr>
          <p:nvPr>
            <p:ph type="sldNum" sz="quarter" idx="12"/>
          </p:nvPr>
        </p:nvSpPr>
        <p:spPr/>
        <p:txBody>
          <a:bodyPr/>
          <a:lstStyle/>
          <a:p>
            <a:fld id="{871121BF-DA7A-4536-91BA-2BA55F2BB313}" type="slidenum">
              <a:rPr lang="en-US" smtClean="0"/>
              <a:pPr/>
              <a:t>21</a:t>
            </a:fld>
            <a:endParaRPr lang="en-US"/>
          </a:p>
        </p:txBody>
      </p:sp>
      <p:sp>
        <p:nvSpPr>
          <p:cNvPr id="5" name="Rectangle 4">
            <a:extLst>
              <a:ext uri="{FF2B5EF4-FFF2-40B4-BE49-F238E27FC236}">
                <a16:creationId xmlns:a16="http://schemas.microsoft.com/office/drawing/2014/main" id="{E15B3D27-73BD-49CD-B082-574D982EAE5D}"/>
              </a:ext>
            </a:extLst>
          </p:cNvPr>
          <p:cNvSpPr/>
          <p:nvPr/>
        </p:nvSpPr>
        <p:spPr>
          <a:xfrm>
            <a:off x="228600" y="136525"/>
            <a:ext cx="8763000" cy="5139869"/>
          </a:xfrm>
          <a:prstGeom prst="rect">
            <a:avLst/>
          </a:prstGeom>
        </p:spPr>
        <p:txBody>
          <a:bodyPr wrap="square">
            <a:spAutoFit/>
          </a:bodyPr>
          <a:lstStyle/>
          <a:p>
            <a:r>
              <a:rPr lang="en-US" sz="4000" b="1" dirty="0"/>
              <a:t>COUNTDOWN</a:t>
            </a:r>
          </a:p>
          <a:p>
            <a:r>
              <a:rPr lang="en-US" sz="3200" dirty="0"/>
              <a:t>	93    Well, you know, they had one took off in slow motion one time. </a:t>
            </a:r>
            <a:r>
              <a:rPr lang="en-US" sz="3200" dirty="0">
                <a:solidFill>
                  <a:srgbClr val="FFFF00"/>
                </a:solidFill>
              </a:rPr>
              <a:t>His name was Enoch. </a:t>
            </a:r>
            <a:r>
              <a:rPr lang="en-US" sz="3200" dirty="0"/>
              <a:t>He just walked on up, but he was an astronaut. Sure. 	He was pressurized, he didn't have to be changed, nothing. </a:t>
            </a:r>
            <a:r>
              <a:rPr lang="en-US" sz="3200" dirty="0">
                <a:solidFill>
                  <a:srgbClr val="FFFF00"/>
                </a:solidFill>
              </a:rPr>
              <a:t>No, he was already pressurized when he started walking. Just walked right on out of all the dimensions and everything, walked out in the Presence of God.</a:t>
            </a:r>
          </a:p>
          <a:p>
            <a:pPr algn="r"/>
            <a:r>
              <a:rPr lang="en-US" sz="3200" dirty="0"/>
              <a:t>62-0909M</a:t>
            </a:r>
          </a:p>
        </p:txBody>
      </p:sp>
    </p:spTree>
    <p:extLst>
      <p:ext uri="{BB962C8B-B14F-4D97-AF65-F5344CB8AC3E}">
        <p14:creationId xmlns:p14="http://schemas.microsoft.com/office/powerpoint/2010/main" val="1870241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8/11/2019</a:t>
            </a:r>
          </a:p>
        </p:txBody>
      </p:sp>
      <p:sp>
        <p:nvSpPr>
          <p:cNvPr id="3" name="Footer Placeholder 2"/>
          <p:cNvSpPr>
            <a:spLocks noGrp="1"/>
          </p:cNvSpPr>
          <p:nvPr>
            <p:ph type="ftr" sz="quarter" idx="11"/>
          </p:nvPr>
        </p:nvSpPr>
        <p:spPr/>
        <p:txBody>
          <a:bodyPr/>
          <a:lstStyle/>
          <a:p>
            <a:r>
              <a:rPr lang="en-US"/>
              <a:t>I Want to Go</a:t>
            </a:r>
          </a:p>
        </p:txBody>
      </p:sp>
      <p:sp>
        <p:nvSpPr>
          <p:cNvPr id="4" name="Slide Number Placeholder 3"/>
          <p:cNvSpPr>
            <a:spLocks noGrp="1"/>
          </p:cNvSpPr>
          <p:nvPr>
            <p:ph type="sldNum" sz="quarter" idx="12"/>
          </p:nvPr>
        </p:nvSpPr>
        <p:spPr/>
        <p:txBody>
          <a:bodyPr/>
          <a:lstStyle/>
          <a:p>
            <a:fld id="{871121BF-DA7A-4536-91BA-2BA55F2BB313}" type="slidenum">
              <a:rPr lang="en-US" smtClean="0"/>
              <a:pPr/>
              <a:t>22</a:t>
            </a:fld>
            <a:endParaRPr lang="en-US"/>
          </a:p>
        </p:txBody>
      </p:sp>
      <p:sp>
        <p:nvSpPr>
          <p:cNvPr id="5" name="Rectangle 4"/>
          <p:cNvSpPr/>
          <p:nvPr/>
        </p:nvSpPr>
        <p:spPr>
          <a:xfrm>
            <a:off x="228600" y="124084"/>
            <a:ext cx="8686800" cy="5109091"/>
          </a:xfrm>
          <a:prstGeom prst="rect">
            <a:avLst/>
          </a:prstGeom>
        </p:spPr>
        <p:txBody>
          <a:bodyPr wrap="square">
            <a:spAutoFit/>
          </a:bodyPr>
          <a:lstStyle/>
          <a:p>
            <a:r>
              <a:rPr lang="en-US" sz="5400" b="1" dirty="0">
                <a:solidFill>
                  <a:srgbClr val="FFFF00"/>
                </a:solidFill>
              </a:rPr>
              <a:t>The Problem:</a:t>
            </a:r>
          </a:p>
          <a:p>
            <a:r>
              <a:rPr lang="en-US" sz="4000" b="1" dirty="0"/>
              <a:t>THE.SPOKEN.WORD</a:t>
            </a:r>
          </a:p>
          <a:p>
            <a:r>
              <a:rPr lang="en-US" sz="3200" dirty="0"/>
              <a:t>	17-3    Now, remember, every spoken Word of God is the original Seed. God planted everything in the earth by His Word, and as long as you stay with the original seed, it will breed itself right back and reproduce itself again. </a:t>
            </a:r>
            <a:r>
              <a:rPr lang="en-US" sz="3200" b="1" dirty="0" err="1">
                <a:solidFill>
                  <a:srgbClr val="FFFF00"/>
                </a:solidFill>
              </a:rPr>
              <a:t>Hybreed</a:t>
            </a:r>
            <a:r>
              <a:rPr lang="en-US" sz="3200" dirty="0"/>
              <a:t> it, it dies…</a:t>
            </a:r>
            <a:endParaRPr lang="en-US" sz="2800" dirty="0"/>
          </a:p>
          <a:p>
            <a:pPr algn="r"/>
            <a:r>
              <a:rPr lang="en-US" sz="2800" dirty="0"/>
              <a:t>62-0318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chemeClr val="tx1"/>
                </a:solidFill>
              </a:rPr>
              <a:t>8/11/2019</a:t>
            </a:r>
          </a:p>
        </p:txBody>
      </p:sp>
      <p:sp>
        <p:nvSpPr>
          <p:cNvPr id="3" name="Footer Placeholder 2"/>
          <p:cNvSpPr>
            <a:spLocks noGrp="1"/>
          </p:cNvSpPr>
          <p:nvPr>
            <p:ph type="ftr" sz="quarter" idx="11"/>
          </p:nvPr>
        </p:nvSpPr>
        <p:spPr/>
        <p:txBody>
          <a:bodyPr/>
          <a:lstStyle/>
          <a:p>
            <a:r>
              <a:rPr lang="en-US">
                <a:solidFill>
                  <a:schemeClr val="tx1"/>
                </a:solidFill>
              </a:rPr>
              <a:t>I Want to Go</a:t>
            </a:r>
          </a:p>
        </p:txBody>
      </p:sp>
      <p:sp>
        <p:nvSpPr>
          <p:cNvPr id="4" name="Slide Number Placeholder 3"/>
          <p:cNvSpPr>
            <a:spLocks noGrp="1"/>
          </p:cNvSpPr>
          <p:nvPr>
            <p:ph type="sldNum" sz="quarter" idx="12"/>
          </p:nvPr>
        </p:nvSpPr>
        <p:spPr/>
        <p:txBody>
          <a:bodyPr/>
          <a:lstStyle/>
          <a:p>
            <a:fld id="{871121BF-DA7A-4536-91BA-2BA55F2BB313}" type="slidenum">
              <a:rPr lang="en-US" smtClean="0">
                <a:solidFill>
                  <a:schemeClr val="tx1"/>
                </a:solidFill>
              </a:rPr>
              <a:pPr/>
              <a:t>23</a:t>
            </a:fld>
            <a:endParaRPr lang="en-US">
              <a:solidFill>
                <a:schemeClr val="tx1"/>
              </a:solidFill>
            </a:endParaRPr>
          </a:p>
        </p:txBody>
      </p:sp>
      <p:sp>
        <p:nvSpPr>
          <p:cNvPr id="7" name="Rectangle 6"/>
          <p:cNvSpPr/>
          <p:nvPr/>
        </p:nvSpPr>
        <p:spPr>
          <a:xfrm>
            <a:off x="152400" y="152400"/>
            <a:ext cx="8839200" cy="5386090"/>
          </a:xfrm>
          <a:prstGeom prst="rect">
            <a:avLst/>
          </a:prstGeom>
        </p:spPr>
        <p:txBody>
          <a:bodyPr wrap="square">
            <a:spAutoFit/>
          </a:bodyPr>
          <a:lstStyle/>
          <a:p>
            <a:r>
              <a:rPr lang="en-US" sz="3600" b="1" dirty="0">
                <a:solidFill>
                  <a:srgbClr val="FFFF00"/>
                </a:solidFill>
                <a:latin typeface="Arial" pitchFamily="34" charset="0"/>
                <a:cs typeface="Arial" pitchFamily="34" charset="0"/>
              </a:rPr>
              <a:t>HYBRID:  </a:t>
            </a:r>
          </a:p>
          <a:p>
            <a:r>
              <a:rPr lang="en-US" sz="2800" dirty="0">
                <a:latin typeface="Arial" pitchFamily="34" charset="0"/>
                <a:cs typeface="Arial" pitchFamily="34" charset="0"/>
              </a:rPr>
              <a:t>	An organism that is the offspring of two parents that differ in one or more inheritable characteristics, especially the offspring of two different varieties of the same species or the offspring of two parents belonging to different species. </a:t>
            </a:r>
          </a:p>
          <a:p>
            <a:r>
              <a:rPr lang="en-US" sz="2800" dirty="0">
                <a:latin typeface="Arial" pitchFamily="34" charset="0"/>
                <a:cs typeface="Arial" pitchFamily="34" charset="0"/>
              </a:rPr>
              <a:t>	</a:t>
            </a:r>
            <a:r>
              <a:rPr lang="en-US" sz="2800" b="1" dirty="0">
                <a:solidFill>
                  <a:srgbClr val="FFFF00"/>
                </a:solidFill>
                <a:latin typeface="Arial" pitchFamily="34" charset="0"/>
                <a:cs typeface="Arial" pitchFamily="34" charset="0"/>
              </a:rPr>
              <a:t>The mule</a:t>
            </a:r>
            <a:r>
              <a:rPr lang="en-US" sz="2800" dirty="0">
                <a:latin typeface="Arial" pitchFamily="34" charset="0"/>
                <a:cs typeface="Arial" pitchFamily="34" charset="0"/>
              </a:rPr>
              <a:t>, which is the offspring of a male donkey and a female horse, is an example of a hybrid. It is strong for its size and has better endurance and a longer useful lifespan than its parents. However, </a:t>
            </a:r>
            <a:r>
              <a:rPr lang="en-US" sz="2800" dirty="0">
                <a:solidFill>
                  <a:srgbClr val="FFFF00"/>
                </a:solidFill>
                <a:latin typeface="Arial" pitchFamily="34" charset="0"/>
                <a:cs typeface="Arial" pitchFamily="34" charset="0"/>
              </a:rPr>
              <a:t>mules are sterile</a:t>
            </a:r>
            <a:r>
              <a:rPr lang="en-US" sz="2800" dirty="0">
                <a:latin typeface="Arial" pitchFamily="34" charset="0"/>
                <a:cs typeface="Arial" pitchFamily="34" charset="0"/>
              </a:rPr>
              <a:t>, as are many animals that are hybrids between two species.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4D5595B0-0492-4381-85F9-1C07E06F62B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167"/>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02BA9F22-BECF-4529-8B2F-7012E431E2EA}"/>
              </a:ext>
            </a:extLst>
          </p:cNvPr>
          <p:cNvSpPr>
            <a:spLocks noGrp="1"/>
          </p:cNvSpPr>
          <p:nvPr>
            <p:ph type="dt" sz="half" idx="10"/>
          </p:nvPr>
        </p:nvSpPr>
        <p:spPr>
          <a:xfrm>
            <a:off x="628650" y="6356350"/>
            <a:ext cx="2057400" cy="365125"/>
          </a:xfrm>
        </p:spPr>
        <p:txBody>
          <a:bodyPr>
            <a:normAutofit/>
          </a:bodyPr>
          <a:lstStyle/>
          <a:p>
            <a:pPr>
              <a:spcAft>
                <a:spcPts val="600"/>
              </a:spcAft>
            </a:pPr>
            <a:r>
              <a:rPr lang="en-US">
                <a:solidFill>
                  <a:srgbClr val="FFFFFF"/>
                </a:solidFill>
              </a:rPr>
              <a:t>8/11/2019</a:t>
            </a:r>
          </a:p>
        </p:txBody>
      </p:sp>
      <p:sp>
        <p:nvSpPr>
          <p:cNvPr id="3" name="Footer Placeholder 2">
            <a:extLst>
              <a:ext uri="{FF2B5EF4-FFF2-40B4-BE49-F238E27FC236}">
                <a16:creationId xmlns:a16="http://schemas.microsoft.com/office/drawing/2014/main" id="{A115025D-5B8D-41D7-9DE7-738024E97E5A}"/>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solidFill>
                  <a:srgbClr val="FFFFFF"/>
                </a:solidFill>
              </a:rPr>
              <a:t>I Want to Go</a:t>
            </a:r>
          </a:p>
        </p:txBody>
      </p:sp>
      <p:sp>
        <p:nvSpPr>
          <p:cNvPr id="4" name="Slide Number Placeholder 3">
            <a:extLst>
              <a:ext uri="{FF2B5EF4-FFF2-40B4-BE49-F238E27FC236}">
                <a16:creationId xmlns:a16="http://schemas.microsoft.com/office/drawing/2014/main" id="{5C422B61-63B8-4575-A327-993DC7DFA524}"/>
              </a:ext>
            </a:extLst>
          </p:cNvPr>
          <p:cNvSpPr>
            <a:spLocks noGrp="1"/>
          </p:cNvSpPr>
          <p:nvPr>
            <p:ph type="sldNum" sz="quarter" idx="12"/>
          </p:nvPr>
        </p:nvSpPr>
        <p:spPr>
          <a:xfrm>
            <a:off x="6457950" y="6356350"/>
            <a:ext cx="2057400" cy="365125"/>
          </a:xfrm>
        </p:spPr>
        <p:txBody>
          <a:bodyPr>
            <a:normAutofit/>
          </a:bodyPr>
          <a:lstStyle/>
          <a:p>
            <a:pPr>
              <a:spcAft>
                <a:spcPts val="600"/>
              </a:spcAft>
            </a:pPr>
            <a:fld id="{871121BF-DA7A-4536-91BA-2BA55F2BB313}" type="slidenum">
              <a:rPr lang="en-US">
                <a:solidFill>
                  <a:srgbClr val="FFFFFF"/>
                </a:solidFill>
              </a:rPr>
              <a:pPr>
                <a:spcAft>
                  <a:spcPts val="600"/>
                </a:spcAft>
              </a:pPr>
              <a:t>24</a:t>
            </a:fld>
            <a:endParaRPr lang="en-US">
              <a:solidFill>
                <a:srgbClr val="FFFFFF"/>
              </a:solidFill>
            </a:endParaRPr>
          </a:p>
        </p:txBody>
      </p:sp>
    </p:spTree>
    <p:extLst>
      <p:ext uri="{BB962C8B-B14F-4D97-AF65-F5344CB8AC3E}">
        <p14:creationId xmlns:p14="http://schemas.microsoft.com/office/powerpoint/2010/main" val="1763890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B05D32-8585-4D4B-B701-EB5406917B80}"/>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170AF11E-D45F-40F4-8002-4111A8A2F6EB}"/>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581AE462-A52B-4340-A1E0-F8B799E41452}"/>
              </a:ext>
            </a:extLst>
          </p:cNvPr>
          <p:cNvSpPr>
            <a:spLocks noGrp="1"/>
          </p:cNvSpPr>
          <p:nvPr>
            <p:ph type="sldNum" sz="quarter" idx="12"/>
          </p:nvPr>
        </p:nvSpPr>
        <p:spPr/>
        <p:txBody>
          <a:bodyPr/>
          <a:lstStyle/>
          <a:p>
            <a:fld id="{871121BF-DA7A-4536-91BA-2BA55F2BB313}" type="slidenum">
              <a:rPr lang="en-US" smtClean="0"/>
              <a:pPr/>
              <a:t>25</a:t>
            </a:fld>
            <a:endParaRPr lang="en-US"/>
          </a:p>
        </p:txBody>
      </p:sp>
      <p:pic>
        <p:nvPicPr>
          <p:cNvPr id="5" name="Picture 4">
            <a:extLst>
              <a:ext uri="{FF2B5EF4-FFF2-40B4-BE49-F238E27FC236}">
                <a16:creationId xmlns:a16="http://schemas.microsoft.com/office/drawing/2014/main" id="{3FB89A35-057E-4B25-A89B-7BAC51071F8B}"/>
              </a:ext>
            </a:extLst>
          </p:cNvPr>
          <p:cNvPicPr>
            <a:picLocks noChangeAspect="1"/>
          </p:cNvPicPr>
          <p:nvPr/>
        </p:nvPicPr>
        <p:blipFill>
          <a:blip r:embed="rId2"/>
          <a:stretch>
            <a:fillRect/>
          </a:stretch>
        </p:blipFill>
        <p:spPr>
          <a:xfrm>
            <a:off x="52387" y="1166812"/>
            <a:ext cx="9039225" cy="4524375"/>
          </a:xfrm>
          <a:prstGeom prst="rect">
            <a:avLst/>
          </a:prstGeom>
        </p:spPr>
      </p:pic>
      <p:sp>
        <p:nvSpPr>
          <p:cNvPr id="6" name="TextBox 5">
            <a:extLst>
              <a:ext uri="{FF2B5EF4-FFF2-40B4-BE49-F238E27FC236}">
                <a16:creationId xmlns:a16="http://schemas.microsoft.com/office/drawing/2014/main" id="{2166EFE5-6E57-4E61-80DB-5C83D4662D40}"/>
              </a:ext>
            </a:extLst>
          </p:cNvPr>
          <p:cNvSpPr txBox="1"/>
          <p:nvPr/>
        </p:nvSpPr>
        <p:spPr>
          <a:xfrm>
            <a:off x="89709" y="249455"/>
            <a:ext cx="3167277" cy="584775"/>
          </a:xfrm>
          <a:prstGeom prst="rect">
            <a:avLst/>
          </a:prstGeom>
          <a:noFill/>
        </p:spPr>
        <p:txBody>
          <a:bodyPr wrap="none" rtlCol="0">
            <a:spAutoFit/>
          </a:bodyPr>
          <a:lstStyle/>
          <a:p>
            <a:r>
              <a:rPr lang="en-US" sz="3200" dirty="0"/>
              <a:t>Horse and Zebra </a:t>
            </a:r>
          </a:p>
        </p:txBody>
      </p:sp>
    </p:spTree>
    <p:extLst>
      <p:ext uri="{BB962C8B-B14F-4D97-AF65-F5344CB8AC3E}">
        <p14:creationId xmlns:p14="http://schemas.microsoft.com/office/powerpoint/2010/main" val="217756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74850-B10D-4F9F-ABE3-57397924D703}"/>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7D8D2A79-A4A8-40A9-9522-56353EB9F40F}"/>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D3916992-0151-4981-BF7E-AA6AAF26C31D}"/>
              </a:ext>
            </a:extLst>
          </p:cNvPr>
          <p:cNvSpPr>
            <a:spLocks noGrp="1"/>
          </p:cNvSpPr>
          <p:nvPr>
            <p:ph type="sldNum" sz="quarter" idx="12"/>
          </p:nvPr>
        </p:nvSpPr>
        <p:spPr/>
        <p:txBody>
          <a:bodyPr/>
          <a:lstStyle/>
          <a:p>
            <a:fld id="{871121BF-DA7A-4536-91BA-2BA55F2BB313}" type="slidenum">
              <a:rPr lang="en-US" smtClean="0"/>
              <a:pPr/>
              <a:t>26</a:t>
            </a:fld>
            <a:endParaRPr lang="en-US"/>
          </a:p>
        </p:txBody>
      </p:sp>
      <p:pic>
        <p:nvPicPr>
          <p:cNvPr id="1026" name="Picture 2" descr="Image result for liger">
            <a:extLst>
              <a:ext uri="{FF2B5EF4-FFF2-40B4-BE49-F238E27FC236}">
                <a16:creationId xmlns:a16="http://schemas.microsoft.com/office/drawing/2014/main" id="{224459A5-98EC-40B0-8D1F-3B8DA5E967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2400" y="801914"/>
            <a:ext cx="5257800" cy="5543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DFD0264-D4BD-4C0A-ACBF-84501591EF19}"/>
              </a:ext>
            </a:extLst>
          </p:cNvPr>
          <p:cNvSpPr/>
          <p:nvPr/>
        </p:nvSpPr>
        <p:spPr>
          <a:xfrm>
            <a:off x="5410200" y="382012"/>
            <a:ext cx="3581400" cy="6093976"/>
          </a:xfrm>
          <a:prstGeom prst="rect">
            <a:avLst/>
          </a:prstGeom>
        </p:spPr>
        <p:txBody>
          <a:bodyPr wrap="square">
            <a:spAutoFit/>
          </a:bodyPr>
          <a:lstStyle/>
          <a:p>
            <a:r>
              <a:rPr lang="en-US" sz="3000" dirty="0"/>
              <a:t>The liger is a hybrid offspring of a male lion and a female tiger. The liger has parents in the same genus but of different species.           The liger is distinct from the similar hybrid called the tigon, and is the largest of all known extant felines.</a:t>
            </a:r>
          </a:p>
        </p:txBody>
      </p:sp>
      <p:sp>
        <p:nvSpPr>
          <p:cNvPr id="6" name="TextBox 5">
            <a:extLst>
              <a:ext uri="{FF2B5EF4-FFF2-40B4-BE49-F238E27FC236}">
                <a16:creationId xmlns:a16="http://schemas.microsoft.com/office/drawing/2014/main" id="{45153DF1-6210-4244-91C3-A4B34409D99A}"/>
              </a:ext>
            </a:extLst>
          </p:cNvPr>
          <p:cNvSpPr txBox="1"/>
          <p:nvPr/>
        </p:nvSpPr>
        <p:spPr>
          <a:xfrm>
            <a:off x="150845" y="73268"/>
            <a:ext cx="2268570" cy="707886"/>
          </a:xfrm>
          <a:prstGeom prst="rect">
            <a:avLst/>
          </a:prstGeom>
          <a:noFill/>
        </p:spPr>
        <p:txBody>
          <a:bodyPr wrap="none" rtlCol="0">
            <a:spAutoFit/>
          </a:bodyPr>
          <a:lstStyle/>
          <a:p>
            <a:r>
              <a:rPr lang="en-US" sz="4000" dirty="0"/>
              <a:t>The Liger</a:t>
            </a:r>
          </a:p>
        </p:txBody>
      </p:sp>
    </p:spTree>
    <p:extLst>
      <p:ext uri="{BB962C8B-B14F-4D97-AF65-F5344CB8AC3E}">
        <p14:creationId xmlns:p14="http://schemas.microsoft.com/office/powerpoint/2010/main" val="312146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8/11/2019</a:t>
            </a:r>
          </a:p>
        </p:txBody>
      </p:sp>
      <p:sp>
        <p:nvSpPr>
          <p:cNvPr id="3" name="Footer Placeholder 2"/>
          <p:cNvSpPr>
            <a:spLocks noGrp="1"/>
          </p:cNvSpPr>
          <p:nvPr>
            <p:ph type="ftr" sz="quarter" idx="11"/>
          </p:nvPr>
        </p:nvSpPr>
        <p:spPr/>
        <p:txBody>
          <a:bodyPr/>
          <a:lstStyle/>
          <a:p>
            <a:r>
              <a:rPr lang="en-US"/>
              <a:t>I Want to Go</a:t>
            </a:r>
          </a:p>
        </p:txBody>
      </p:sp>
      <p:sp>
        <p:nvSpPr>
          <p:cNvPr id="4" name="Slide Number Placeholder 3"/>
          <p:cNvSpPr>
            <a:spLocks noGrp="1"/>
          </p:cNvSpPr>
          <p:nvPr>
            <p:ph type="sldNum" sz="quarter" idx="12"/>
          </p:nvPr>
        </p:nvSpPr>
        <p:spPr/>
        <p:txBody>
          <a:bodyPr/>
          <a:lstStyle/>
          <a:p>
            <a:fld id="{871121BF-DA7A-4536-91BA-2BA55F2BB313}" type="slidenum">
              <a:rPr lang="en-US" smtClean="0"/>
              <a:pPr/>
              <a:t>27</a:t>
            </a:fld>
            <a:endParaRPr lang="en-US"/>
          </a:p>
        </p:txBody>
      </p:sp>
      <p:sp>
        <p:nvSpPr>
          <p:cNvPr id="5" name="Rectangle 4"/>
          <p:cNvSpPr/>
          <p:nvPr/>
        </p:nvSpPr>
        <p:spPr>
          <a:xfrm>
            <a:off x="228600" y="158889"/>
            <a:ext cx="8686800" cy="5632311"/>
          </a:xfrm>
          <a:prstGeom prst="rect">
            <a:avLst/>
          </a:prstGeom>
        </p:spPr>
        <p:txBody>
          <a:bodyPr wrap="square">
            <a:spAutoFit/>
          </a:bodyPr>
          <a:lstStyle/>
          <a:p>
            <a:r>
              <a:rPr lang="en-US" sz="4000" b="1" dirty="0"/>
              <a:t>HAVING.CONFERENCES    </a:t>
            </a:r>
          </a:p>
          <a:p>
            <a:r>
              <a:rPr lang="en-US" sz="3200" dirty="0"/>
              <a:t>	42  </a:t>
            </a:r>
            <a:r>
              <a:rPr lang="en-US" sz="3200" dirty="0">
                <a:solidFill>
                  <a:srgbClr val="FFFF00"/>
                </a:solidFill>
              </a:rPr>
              <a:t>I seen so many of them at meetings</a:t>
            </a:r>
            <a:r>
              <a:rPr lang="en-US" sz="3200" dirty="0"/>
              <a:t>. You're talking about the baptism of the Holy Ghost; they get up and go home like a mule. They don't know who their father was; just stand there and look, and "</a:t>
            </a:r>
            <a:r>
              <a:rPr lang="en-US" sz="3200" i="1" dirty="0"/>
              <a:t>Haw, haw. The days of miracles is passed."</a:t>
            </a:r>
          </a:p>
          <a:p>
            <a:r>
              <a:rPr lang="en-US" sz="3200" dirty="0"/>
              <a:t>	Now, a horse </a:t>
            </a:r>
            <a:r>
              <a:rPr lang="en-US" sz="3200" dirty="0" err="1"/>
              <a:t>ain't</a:t>
            </a:r>
            <a:r>
              <a:rPr lang="en-US" sz="3200" dirty="0"/>
              <a:t> like that. He's gentle and sweet... But not a ignorant old mule. Now, he don't know who is papa was, who his mommy was; he can't reproduce himself. </a:t>
            </a:r>
            <a:endParaRPr lang="en-US" sz="36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AE4F12-1B15-404F-82A3-A87C164293B5}"/>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81F2881D-F41F-4C11-AFF9-20A772F28757}"/>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A8A0751D-9B9C-4423-B95A-F7AF5F67CE6E}"/>
              </a:ext>
            </a:extLst>
          </p:cNvPr>
          <p:cNvSpPr>
            <a:spLocks noGrp="1"/>
          </p:cNvSpPr>
          <p:nvPr>
            <p:ph type="sldNum" sz="quarter" idx="12"/>
          </p:nvPr>
        </p:nvSpPr>
        <p:spPr/>
        <p:txBody>
          <a:bodyPr/>
          <a:lstStyle/>
          <a:p>
            <a:fld id="{871121BF-DA7A-4536-91BA-2BA55F2BB313}" type="slidenum">
              <a:rPr lang="en-US" smtClean="0"/>
              <a:pPr/>
              <a:t>28</a:t>
            </a:fld>
            <a:endParaRPr lang="en-US"/>
          </a:p>
        </p:txBody>
      </p:sp>
      <p:sp>
        <p:nvSpPr>
          <p:cNvPr id="5" name="Rectangle 4">
            <a:extLst>
              <a:ext uri="{FF2B5EF4-FFF2-40B4-BE49-F238E27FC236}">
                <a16:creationId xmlns:a16="http://schemas.microsoft.com/office/drawing/2014/main" id="{5DED43AC-A8F7-462E-B570-4792BBD56E3C}"/>
              </a:ext>
            </a:extLst>
          </p:cNvPr>
          <p:cNvSpPr/>
          <p:nvPr/>
        </p:nvSpPr>
        <p:spPr>
          <a:xfrm>
            <a:off x="304800" y="228600"/>
            <a:ext cx="8610600" cy="5016758"/>
          </a:xfrm>
          <a:prstGeom prst="rect">
            <a:avLst/>
          </a:prstGeom>
        </p:spPr>
        <p:txBody>
          <a:bodyPr wrap="square">
            <a:spAutoFit/>
          </a:bodyPr>
          <a:lstStyle/>
          <a:p>
            <a:r>
              <a:rPr lang="en-US" sz="3200" dirty="0"/>
              <a:t>	He's just a cross breed. And that's the matter with a lot of so-called Christians today: cross breeds with the world. </a:t>
            </a:r>
          </a:p>
          <a:p>
            <a:r>
              <a:rPr lang="en-US" sz="3200" dirty="0"/>
              <a:t>	No wonder you can't never be settled: double minded, never able to come to the knowledge of the truth. Man's got to know God by the new birth, and be </a:t>
            </a:r>
            <a:r>
              <a:rPr lang="en-US" sz="3200" dirty="0" err="1"/>
              <a:t>borned</a:t>
            </a:r>
            <a:r>
              <a:rPr lang="en-US" sz="3200" dirty="0"/>
              <a:t> and filled with the Holy Ghost stand where Moses stood; stand in the Presence of God and hold a conference.</a:t>
            </a:r>
            <a:r>
              <a:rPr lang="en-US" sz="3600" b="1" dirty="0"/>
              <a:t> </a:t>
            </a:r>
          </a:p>
          <a:p>
            <a:pPr algn="r"/>
            <a:r>
              <a:rPr lang="en-US" sz="2800" dirty="0"/>
              <a:t>60-0608</a:t>
            </a:r>
          </a:p>
        </p:txBody>
      </p:sp>
    </p:spTree>
    <p:extLst>
      <p:ext uri="{BB962C8B-B14F-4D97-AF65-F5344CB8AC3E}">
        <p14:creationId xmlns:p14="http://schemas.microsoft.com/office/powerpoint/2010/main" val="3821647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AA4D1-BAA4-42F0-9668-6F1B37EBB899}"/>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4FECFE86-BB40-4A4F-8C15-38A759A18D0A}"/>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F32269D2-9E98-40C8-A69E-827FFB5EA304}"/>
              </a:ext>
            </a:extLst>
          </p:cNvPr>
          <p:cNvSpPr>
            <a:spLocks noGrp="1"/>
          </p:cNvSpPr>
          <p:nvPr>
            <p:ph type="sldNum" sz="quarter" idx="12"/>
          </p:nvPr>
        </p:nvSpPr>
        <p:spPr/>
        <p:txBody>
          <a:bodyPr/>
          <a:lstStyle/>
          <a:p>
            <a:fld id="{871121BF-DA7A-4536-91BA-2BA55F2BB313}" type="slidenum">
              <a:rPr lang="en-US" smtClean="0"/>
              <a:pPr/>
              <a:t>29</a:t>
            </a:fld>
            <a:endParaRPr lang="en-US"/>
          </a:p>
        </p:txBody>
      </p:sp>
      <p:sp>
        <p:nvSpPr>
          <p:cNvPr id="5" name="Rectangle 4">
            <a:extLst>
              <a:ext uri="{FF2B5EF4-FFF2-40B4-BE49-F238E27FC236}">
                <a16:creationId xmlns:a16="http://schemas.microsoft.com/office/drawing/2014/main" id="{02FC5B54-D4A3-4671-84BB-718FF2108463}"/>
              </a:ext>
            </a:extLst>
          </p:cNvPr>
          <p:cNvSpPr/>
          <p:nvPr/>
        </p:nvSpPr>
        <p:spPr>
          <a:xfrm>
            <a:off x="190500" y="136525"/>
            <a:ext cx="8763000" cy="6247864"/>
          </a:xfrm>
          <a:prstGeom prst="rect">
            <a:avLst/>
          </a:prstGeom>
        </p:spPr>
        <p:txBody>
          <a:bodyPr wrap="square">
            <a:spAutoFit/>
          </a:bodyPr>
          <a:lstStyle/>
          <a:p>
            <a:r>
              <a:rPr lang="en-US" sz="3600" b="1" dirty="0"/>
              <a:t>II TIMOTHY 3:1-7</a:t>
            </a:r>
          </a:p>
          <a:p>
            <a:r>
              <a:rPr lang="en-US" sz="2800" i="1" dirty="0"/>
              <a:t>	This know also, that in the last days perilous times shall come. 2 For men shall be lovers of their own selves, covetous, boasters, proud, blasphemers, disobedient to parents, unthankful, unholy, 3 Without natural affection, trucebreakers, false accusers, incontinent, fierce, despisers of those that are good, 4 Traitors, heady, </a:t>
            </a:r>
            <a:r>
              <a:rPr lang="en-US" sz="2800" i="1" dirty="0" err="1"/>
              <a:t>highminded</a:t>
            </a:r>
            <a:r>
              <a:rPr lang="en-US" sz="2800" i="1" dirty="0"/>
              <a:t>, lovers of pleasures more than lovers of God; </a:t>
            </a:r>
          </a:p>
          <a:p>
            <a:r>
              <a:rPr lang="en-US" sz="2800" i="1" dirty="0"/>
              <a:t>	5 </a:t>
            </a:r>
            <a:r>
              <a:rPr lang="en-US" sz="2800" i="1" dirty="0">
                <a:solidFill>
                  <a:srgbClr val="FFFF00"/>
                </a:solidFill>
              </a:rPr>
              <a:t>Having a form of godliness, </a:t>
            </a:r>
            <a:r>
              <a:rPr lang="en-US" sz="2800" i="1" dirty="0"/>
              <a:t>but denying the power thereof: from such turn away. 6 For of this sort are they which creep into houses, and lead captive silly women laden with sins, led away with divers lusts, 7 Ever learning, and never able to come to the knowledge of the truth. </a:t>
            </a:r>
          </a:p>
        </p:txBody>
      </p:sp>
    </p:spTree>
    <p:extLst>
      <p:ext uri="{BB962C8B-B14F-4D97-AF65-F5344CB8AC3E}">
        <p14:creationId xmlns:p14="http://schemas.microsoft.com/office/powerpoint/2010/main" val="66835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1F46898-5A69-43AE-8BF2-AC2D682FF2C7}"/>
              </a:ext>
            </a:extLst>
          </p:cNvPr>
          <p:cNvSpPr>
            <a:spLocks noGrp="1"/>
          </p:cNvSpPr>
          <p:nvPr>
            <p:ph type="dt" sz="half" idx="10"/>
          </p:nvPr>
        </p:nvSpPr>
        <p:spPr/>
        <p:txBody>
          <a:bodyPr/>
          <a:lstStyle/>
          <a:p>
            <a:r>
              <a:rPr lang="en-US"/>
              <a:t>8/11/2019</a:t>
            </a:r>
          </a:p>
        </p:txBody>
      </p:sp>
      <p:sp>
        <p:nvSpPr>
          <p:cNvPr id="5" name="Footer Placeholder 4">
            <a:extLst>
              <a:ext uri="{FF2B5EF4-FFF2-40B4-BE49-F238E27FC236}">
                <a16:creationId xmlns:a16="http://schemas.microsoft.com/office/drawing/2014/main" id="{26F007D3-A19F-4CB4-AD1E-B0513E6F54BA}"/>
              </a:ext>
            </a:extLst>
          </p:cNvPr>
          <p:cNvSpPr>
            <a:spLocks noGrp="1"/>
          </p:cNvSpPr>
          <p:nvPr>
            <p:ph type="ftr" sz="quarter" idx="11"/>
          </p:nvPr>
        </p:nvSpPr>
        <p:spPr/>
        <p:txBody>
          <a:bodyPr/>
          <a:lstStyle/>
          <a:p>
            <a:r>
              <a:rPr lang="en-US"/>
              <a:t>I Want to Go</a:t>
            </a:r>
          </a:p>
        </p:txBody>
      </p:sp>
      <p:sp>
        <p:nvSpPr>
          <p:cNvPr id="6" name="Slide Number Placeholder 5">
            <a:extLst>
              <a:ext uri="{FF2B5EF4-FFF2-40B4-BE49-F238E27FC236}">
                <a16:creationId xmlns:a16="http://schemas.microsoft.com/office/drawing/2014/main" id="{3390CF60-E9BC-45BF-8242-1AE94A8A28FB}"/>
              </a:ext>
            </a:extLst>
          </p:cNvPr>
          <p:cNvSpPr>
            <a:spLocks noGrp="1"/>
          </p:cNvSpPr>
          <p:nvPr>
            <p:ph type="sldNum" sz="quarter" idx="12"/>
          </p:nvPr>
        </p:nvSpPr>
        <p:spPr/>
        <p:txBody>
          <a:bodyPr/>
          <a:lstStyle/>
          <a:p>
            <a:fld id="{871121BF-DA7A-4536-91BA-2BA55F2BB313}" type="slidenum">
              <a:rPr lang="en-US" smtClean="0"/>
              <a:pPr/>
              <a:t>3</a:t>
            </a:fld>
            <a:endParaRPr lang="en-US"/>
          </a:p>
        </p:txBody>
      </p:sp>
      <p:sp>
        <p:nvSpPr>
          <p:cNvPr id="7" name="Rectangle 6">
            <a:extLst>
              <a:ext uri="{FF2B5EF4-FFF2-40B4-BE49-F238E27FC236}">
                <a16:creationId xmlns:a16="http://schemas.microsoft.com/office/drawing/2014/main" id="{EEA5BD99-86D6-4C3C-9D73-0402CCB330A9}"/>
              </a:ext>
            </a:extLst>
          </p:cNvPr>
          <p:cNvSpPr/>
          <p:nvPr/>
        </p:nvSpPr>
        <p:spPr>
          <a:xfrm>
            <a:off x="152400" y="76200"/>
            <a:ext cx="8839200" cy="6617196"/>
          </a:xfrm>
          <a:prstGeom prst="rect">
            <a:avLst/>
          </a:prstGeom>
        </p:spPr>
        <p:txBody>
          <a:bodyPr wrap="square">
            <a:spAutoFit/>
          </a:bodyPr>
          <a:lstStyle/>
          <a:p>
            <a:r>
              <a:rPr lang="en-US" sz="4000" b="1" dirty="0"/>
              <a:t>UNITING.TIME.AND.SIGN</a:t>
            </a:r>
          </a:p>
          <a:p>
            <a:r>
              <a:rPr lang="en-US" sz="3200" dirty="0"/>
              <a:t>	97  We see nations uniting, the world uniting, communism uniting, churches uniting; and God uniting </a:t>
            </a:r>
            <a:r>
              <a:rPr lang="en-US" sz="3200" dirty="0" err="1"/>
              <a:t>Hisself</a:t>
            </a:r>
            <a:r>
              <a:rPr lang="en-US" sz="3200" dirty="0"/>
              <a:t> with His Bride, until He and the Church is the same; like the family… Never before, since the early church age, was the Pillar of Fire ever among the people.</a:t>
            </a:r>
          </a:p>
          <a:p>
            <a:r>
              <a:rPr lang="en-US" sz="3200" dirty="0"/>
              <a:t>	</a:t>
            </a:r>
            <a:r>
              <a:rPr lang="en-US" sz="3200" dirty="0">
                <a:solidFill>
                  <a:srgbClr val="FFFF00"/>
                </a:solidFill>
              </a:rPr>
              <a:t>Never before, did they ever see the things that we are seeing today. </a:t>
            </a:r>
            <a:r>
              <a:rPr lang="en-US" sz="3200" dirty="0"/>
              <a:t>This was only made possible when God sent the Seven Seals and give us a sign by It, sent seven Angels down out of Heaven; and bring back that scattered Word...</a:t>
            </a:r>
          </a:p>
          <a:p>
            <a:pPr algn="r"/>
            <a:r>
              <a:rPr lang="en-US" sz="3200" dirty="0"/>
              <a:t>63-0818</a:t>
            </a:r>
          </a:p>
        </p:txBody>
      </p:sp>
    </p:spTree>
    <p:extLst>
      <p:ext uri="{BB962C8B-B14F-4D97-AF65-F5344CB8AC3E}">
        <p14:creationId xmlns:p14="http://schemas.microsoft.com/office/powerpoint/2010/main" val="1262129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8/11/2019</a:t>
            </a:r>
          </a:p>
        </p:txBody>
      </p:sp>
      <p:sp>
        <p:nvSpPr>
          <p:cNvPr id="4" name="Footer Placeholder 3"/>
          <p:cNvSpPr>
            <a:spLocks noGrp="1"/>
          </p:cNvSpPr>
          <p:nvPr>
            <p:ph type="ftr" sz="quarter" idx="12"/>
          </p:nvPr>
        </p:nvSpPr>
        <p:spPr/>
        <p:txBody>
          <a:bodyPr>
            <a:normAutofit/>
          </a:bodyPr>
          <a:lstStyle/>
          <a:p>
            <a:r>
              <a:rPr lang="en-US"/>
              <a:t>I Want to Go</a:t>
            </a:r>
          </a:p>
        </p:txBody>
      </p:sp>
      <p:sp>
        <p:nvSpPr>
          <p:cNvPr id="5" name="Rectangle 4"/>
          <p:cNvSpPr/>
          <p:nvPr/>
        </p:nvSpPr>
        <p:spPr>
          <a:xfrm>
            <a:off x="228600" y="152400"/>
            <a:ext cx="8686800" cy="5139869"/>
          </a:xfrm>
          <a:prstGeom prst="rect">
            <a:avLst/>
          </a:prstGeom>
          <a:solidFill>
            <a:schemeClr val="bg1"/>
          </a:solidFill>
        </p:spPr>
        <p:txBody>
          <a:bodyPr wrap="square">
            <a:spAutoFit/>
          </a:bodyPr>
          <a:lstStyle/>
          <a:p>
            <a:r>
              <a:rPr lang="en-US" sz="4000" b="1" dirty="0"/>
              <a:t>THE.WAY.BACK</a:t>
            </a:r>
          </a:p>
          <a:p>
            <a:r>
              <a:rPr lang="en-US" sz="3200" dirty="0"/>
              <a:t>	When you die to yourself then you become a new creature. And that's the way the Holy Spirit is. It's not something you smear on... It's a new birth</a:t>
            </a:r>
            <a:r>
              <a:rPr lang="is-IS" sz="3200" dirty="0"/>
              <a:t>…</a:t>
            </a:r>
            <a:r>
              <a:rPr lang="en-US" sz="3200" dirty="0"/>
              <a:t> </a:t>
            </a:r>
            <a:r>
              <a:rPr lang="en-US" sz="3200" dirty="0">
                <a:solidFill>
                  <a:srgbClr val="FFFF00"/>
                </a:solidFill>
              </a:rPr>
              <a:t>And these virtues of the Holy Ghost has to come from the inside out. </a:t>
            </a:r>
            <a:r>
              <a:rPr lang="en-US" sz="3200" dirty="0"/>
              <a:t>And when world and sin, and cutting hair, and painting comes out against the Word of God, it shows the Holy Spirit's not there. </a:t>
            </a:r>
          </a:p>
          <a:p>
            <a:pPr algn="r"/>
            <a:r>
              <a:rPr lang="en-US" sz="3200" dirty="0"/>
              <a:t>62-1123 </a:t>
            </a:r>
          </a:p>
        </p:txBody>
      </p:sp>
      <p:sp>
        <p:nvSpPr>
          <p:cNvPr id="3" name="Slide Number Placeholder 2">
            <a:extLst>
              <a:ext uri="{FF2B5EF4-FFF2-40B4-BE49-F238E27FC236}">
                <a16:creationId xmlns:a16="http://schemas.microsoft.com/office/drawing/2014/main" id="{AB037AA6-F9D8-4763-9E7A-0A7C09BBC117}"/>
              </a:ext>
            </a:extLst>
          </p:cNvPr>
          <p:cNvSpPr>
            <a:spLocks noGrp="1"/>
          </p:cNvSpPr>
          <p:nvPr>
            <p:ph type="sldNum" sz="quarter" idx="12"/>
          </p:nvPr>
        </p:nvSpPr>
        <p:spPr/>
        <p:txBody>
          <a:bodyPr/>
          <a:lstStyle/>
          <a:p>
            <a:fld id="{871121BF-DA7A-4536-91BA-2BA55F2BB313}" type="slidenum">
              <a:rPr lang="en-US" smtClean="0"/>
              <a:pPr/>
              <a:t>30</a:t>
            </a:fld>
            <a:endParaRPr lang="en-US"/>
          </a:p>
        </p:txBody>
      </p:sp>
    </p:spTree>
    <p:extLst>
      <p:ext uri="{BB962C8B-B14F-4D97-AF65-F5344CB8AC3E}">
        <p14:creationId xmlns:p14="http://schemas.microsoft.com/office/powerpoint/2010/main" val="1923426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8/11/2019</a:t>
            </a:r>
            <a:endParaRPr lang="en-US" dirty="0"/>
          </a:p>
        </p:txBody>
      </p:sp>
      <p:sp>
        <p:nvSpPr>
          <p:cNvPr id="3" name="Footer Placeholder 2"/>
          <p:cNvSpPr>
            <a:spLocks noGrp="1"/>
          </p:cNvSpPr>
          <p:nvPr>
            <p:ph type="ftr" sz="quarter" idx="11"/>
          </p:nvPr>
        </p:nvSpPr>
        <p:spPr/>
        <p:txBody>
          <a:bodyPr/>
          <a:lstStyle/>
          <a:p>
            <a:r>
              <a:rPr lang="en-US"/>
              <a:t>I Want to Go</a:t>
            </a:r>
            <a:endParaRPr lang="en-US" dirty="0"/>
          </a:p>
        </p:txBody>
      </p:sp>
      <p:sp>
        <p:nvSpPr>
          <p:cNvPr id="4" name="Rectangle 3"/>
          <p:cNvSpPr/>
          <p:nvPr/>
        </p:nvSpPr>
        <p:spPr>
          <a:xfrm>
            <a:off x="186812" y="108155"/>
            <a:ext cx="8880987" cy="5262979"/>
          </a:xfrm>
          <a:prstGeom prst="rect">
            <a:avLst/>
          </a:prstGeom>
        </p:spPr>
        <p:txBody>
          <a:bodyPr wrap="square">
            <a:spAutoFit/>
          </a:bodyPr>
          <a:lstStyle/>
          <a:p>
            <a:r>
              <a:rPr lang="en-US" sz="4800" b="1" dirty="0"/>
              <a:t>HEBREWS.CHAP. 5-6</a:t>
            </a:r>
          </a:p>
          <a:p>
            <a:r>
              <a:rPr lang="en-US" sz="3600" dirty="0"/>
              <a:t>	138 </a:t>
            </a:r>
            <a:r>
              <a:rPr lang="en-US" sz="3600" dirty="0">
                <a:solidFill>
                  <a:srgbClr val="FFFF00"/>
                </a:solidFill>
              </a:rPr>
              <a:t>When the new Birth is come, you are changed. </a:t>
            </a:r>
            <a:r>
              <a:rPr lang="en-US" sz="3600" dirty="0"/>
              <a:t>You don't have to do anything to prove it. Your life proves it, as you walk. 	You're love, peace, long-suffering, gentleness, meekness, patience. That's what you are, the whole world sees the reflection of Jesus Christ in you.</a:t>
            </a:r>
          </a:p>
          <a:p>
            <a:pPr algn="r"/>
            <a:r>
              <a:rPr lang="en-US" sz="3600" dirty="0"/>
              <a:t>57-0908M</a:t>
            </a:r>
          </a:p>
        </p:txBody>
      </p:sp>
      <p:sp>
        <p:nvSpPr>
          <p:cNvPr id="5" name="Slide Number Placeholder 4">
            <a:extLst>
              <a:ext uri="{FF2B5EF4-FFF2-40B4-BE49-F238E27FC236}">
                <a16:creationId xmlns:a16="http://schemas.microsoft.com/office/drawing/2014/main" id="{6F92EB93-3D00-4DB2-B3DE-58866FC01060}"/>
              </a:ext>
            </a:extLst>
          </p:cNvPr>
          <p:cNvSpPr>
            <a:spLocks noGrp="1"/>
          </p:cNvSpPr>
          <p:nvPr>
            <p:ph type="sldNum" sz="quarter" idx="12"/>
          </p:nvPr>
        </p:nvSpPr>
        <p:spPr/>
        <p:txBody>
          <a:bodyPr/>
          <a:lstStyle/>
          <a:p>
            <a:fld id="{871121BF-DA7A-4536-91BA-2BA55F2BB313}" type="slidenum">
              <a:rPr lang="en-US" smtClean="0"/>
              <a:pPr/>
              <a:t>31</a:t>
            </a:fld>
            <a:endParaRPr lang="en-US"/>
          </a:p>
        </p:txBody>
      </p:sp>
    </p:spTree>
    <p:extLst>
      <p:ext uri="{BB962C8B-B14F-4D97-AF65-F5344CB8AC3E}">
        <p14:creationId xmlns:p14="http://schemas.microsoft.com/office/powerpoint/2010/main" val="1063443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8/11/2019</a:t>
            </a:r>
            <a:endParaRPr lang="en-US" dirty="0"/>
          </a:p>
        </p:txBody>
      </p:sp>
      <p:sp>
        <p:nvSpPr>
          <p:cNvPr id="3" name="Footer Placeholder 2"/>
          <p:cNvSpPr>
            <a:spLocks noGrp="1"/>
          </p:cNvSpPr>
          <p:nvPr>
            <p:ph type="ftr" sz="quarter" idx="11"/>
          </p:nvPr>
        </p:nvSpPr>
        <p:spPr/>
        <p:txBody>
          <a:bodyPr/>
          <a:lstStyle/>
          <a:p>
            <a:r>
              <a:rPr lang="en-US"/>
              <a:t>I Want to Go</a:t>
            </a:r>
            <a:endParaRPr lang="en-US" dirty="0"/>
          </a:p>
        </p:txBody>
      </p:sp>
      <p:sp>
        <p:nvSpPr>
          <p:cNvPr id="5" name="Rectangle 4"/>
          <p:cNvSpPr/>
          <p:nvPr/>
        </p:nvSpPr>
        <p:spPr>
          <a:xfrm>
            <a:off x="167054" y="110490"/>
            <a:ext cx="8824546" cy="5755422"/>
          </a:xfrm>
          <a:prstGeom prst="rect">
            <a:avLst/>
          </a:prstGeom>
        </p:spPr>
        <p:txBody>
          <a:bodyPr wrap="square">
            <a:spAutoFit/>
          </a:bodyPr>
          <a:lstStyle/>
          <a:p>
            <a:r>
              <a:rPr lang="en-US" sz="4400" b="1" dirty="0"/>
              <a:t>CHRIST.IS.THE.MYSTERY</a:t>
            </a:r>
          </a:p>
          <a:p>
            <a:r>
              <a:rPr lang="en-US" sz="3600" dirty="0"/>
              <a:t>	</a:t>
            </a:r>
            <a:r>
              <a:rPr lang="en-US" sz="3200" dirty="0"/>
              <a:t>377  </a:t>
            </a:r>
            <a:r>
              <a:rPr lang="en-US" sz="3200" dirty="0">
                <a:solidFill>
                  <a:srgbClr val="FFFF00"/>
                </a:solidFill>
              </a:rPr>
              <a:t>See, He is expressing Himself.</a:t>
            </a:r>
            <a:r>
              <a:rPr lang="en-US" sz="3200" dirty="0"/>
              <a:t> That's His purpose. That's why He died</a:t>
            </a:r>
            <a:r>
              <a:rPr lang="mr-IN" sz="3200" dirty="0"/>
              <a:t>…</a:t>
            </a:r>
            <a:r>
              <a:rPr lang="en-US" sz="3200" dirty="0"/>
              <a:t> First, to express </a:t>
            </a:r>
            <a:r>
              <a:rPr lang="en-US" sz="3200" dirty="0" err="1"/>
              <a:t>Hisself</a:t>
            </a:r>
            <a:r>
              <a:rPr lang="en-US" sz="3200" dirty="0"/>
              <a:t> in </a:t>
            </a:r>
            <a:r>
              <a:rPr lang="en-US" sz="3200" dirty="0">
                <a:solidFill>
                  <a:srgbClr val="FFFF00"/>
                </a:solidFill>
              </a:rPr>
              <a:t>Christ,</a:t>
            </a:r>
            <a:r>
              <a:rPr lang="en-US" sz="3200" dirty="0"/>
              <a:t> then express </a:t>
            </a:r>
            <a:r>
              <a:rPr lang="en-US" sz="3200" dirty="0" err="1"/>
              <a:t>Hisself</a:t>
            </a:r>
            <a:r>
              <a:rPr lang="en-US" sz="3200" dirty="0"/>
              <a:t> through </a:t>
            </a:r>
            <a:r>
              <a:rPr lang="en-US" sz="3200" dirty="0">
                <a:solidFill>
                  <a:srgbClr val="FFFF00"/>
                </a:solidFill>
              </a:rPr>
              <a:t>the Church. </a:t>
            </a:r>
            <a:r>
              <a:rPr lang="en-US" sz="3200" dirty="0"/>
              <a:t>And the same thing, Christ was the Word, </a:t>
            </a:r>
            <a:r>
              <a:rPr lang="en-US" sz="3200" dirty="0">
                <a:solidFill>
                  <a:srgbClr val="FFFF00"/>
                </a:solidFill>
              </a:rPr>
              <a:t>and the Church becomes the Word when it lets the Word go through </a:t>
            </a:r>
            <a:r>
              <a:rPr lang="en-US" sz="3200" dirty="0" err="1">
                <a:solidFill>
                  <a:srgbClr val="FFFF00"/>
                </a:solidFill>
              </a:rPr>
              <a:t>them:</a:t>
            </a:r>
            <a:r>
              <a:rPr lang="en-US" sz="3200" i="1" dirty="0" err="1"/>
              <a:t>"The</a:t>
            </a:r>
            <a:r>
              <a:rPr lang="en-US" sz="3200" i="1" dirty="0"/>
              <a:t> works that I do shall ye be also.“</a:t>
            </a:r>
          </a:p>
          <a:p>
            <a:r>
              <a:rPr lang="en-US" sz="3200" i="1" dirty="0"/>
              <a:t>	</a:t>
            </a:r>
            <a:r>
              <a:rPr lang="en-US" sz="3200" dirty="0"/>
              <a:t> The anointed Man; now the anointed people; oh, my, to bring back the anointed Bride and the Bridegroom. </a:t>
            </a:r>
          </a:p>
        </p:txBody>
      </p:sp>
      <p:sp>
        <p:nvSpPr>
          <p:cNvPr id="4" name="Slide Number Placeholder 3">
            <a:extLst>
              <a:ext uri="{FF2B5EF4-FFF2-40B4-BE49-F238E27FC236}">
                <a16:creationId xmlns:a16="http://schemas.microsoft.com/office/drawing/2014/main" id="{8BAFA692-B55E-4217-B2A3-8F5BC1F7AC6A}"/>
              </a:ext>
            </a:extLst>
          </p:cNvPr>
          <p:cNvSpPr>
            <a:spLocks noGrp="1"/>
          </p:cNvSpPr>
          <p:nvPr>
            <p:ph type="sldNum" sz="quarter" idx="12"/>
          </p:nvPr>
        </p:nvSpPr>
        <p:spPr/>
        <p:txBody>
          <a:bodyPr/>
          <a:lstStyle/>
          <a:p>
            <a:fld id="{871121BF-DA7A-4536-91BA-2BA55F2BB313}" type="slidenum">
              <a:rPr lang="en-US" smtClean="0"/>
              <a:pPr/>
              <a:t>32</a:t>
            </a:fld>
            <a:endParaRPr lang="en-US"/>
          </a:p>
        </p:txBody>
      </p:sp>
    </p:spTree>
    <p:extLst>
      <p:ext uri="{BB962C8B-B14F-4D97-AF65-F5344CB8AC3E}">
        <p14:creationId xmlns:p14="http://schemas.microsoft.com/office/powerpoint/2010/main" val="492798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8/11/2019</a:t>
            </a:r>
          </a:p>
        </p:txBody>
      </p:sp>
      <p:sp>
        <p:nvSpPr>
          <p:cNvPr id="3" name="Footer Placeholder 2"/>
          <p:cNvSpPr>
            <a:spLocks noGrp="1"/>
          </p:cNvSpPr>
          <p:nvPr>
            <p:ph type="ftr" sz="quarter" idx="11"/>
          </p:nvPr>
        </p:nvSpPr>
        <p:spPr/>
        <p:txBody>
          <a:bodyPr/>
          <a:lstStyle/>
          <a:p>
            <a:r>
              <a:rPr lang="en-US"/>
              <a:t>I Want to Go</a:t>
            </a:r>
          </a:p>
        </p:txBody>
      </p:sp>
      <p:sp>
        <p:nvSpPr>
          <p:cNvPr id="4" name="Slide Number Placeholder 3"/>
          <p:cNvSpPr>
            <a:spLocks noGrp="1"/>
          </p:cNvSpPr>
          <p:nvPr>
            <p:ph type="sldNum" sz="quarter" idx="12"/>
          </p:nvPr>
        </p:nvSpPr>
        <p:spPr/>
        <p:txBody>
          <a:bodyPr/>
          <a:lstStyle/>
          <a:p>
            <a:fld id="{871121BF-DA7A-4536-91BA-2BA55F2BB313}" type="slidenum">
              <a:rPr lang="en-US" smtClean="0"/>
              <a:pPr/>
              <a:t>33</a:t>
            </a:fld>
            <a:endParaRPr lang="en-US"/>
          </a:p>
        </p:txBody>
      </p:sp>
      <p:sp>
        <p:nvSpPr>
          <p:cNvPr id="5" name="Rectangle 4"/>
          <p:cNvSpPr/>
          <p:nvPr/>
        </p:nvSpPr>
        <p:spPr>
          <a:xfrm>
            <a:off x="304800" y="136525"/>
            <a:ext cx="8686800" cy="4647426"/>
          </a:xfrm>
          <a:prstGeom prst="rect">
            <a:avLst/>
          </a:prstGeom>
        </p:spPr>
        <p:txBody>
          <a:bodyPr wrap="square">
            <a:spAutoFit/>
          </a:bodyPr>
          <a:lstStyle/>
          <a:p>
            <a:r>
              <a:rPr lang="en-US" sz="4000" b="1" dirty="0"/>
              <a:t>CHURCH.AGE.BOOK </a:t>
            </a:r>
          </a:p>
          <a:p>
            <a:r>
              <a:rPr lang="en-US" sz="3200" dirty="0"/>
              <a:t>	</a:t>
            </a:r>
            <a:r>
              <a:rPr lang="en-US" sz="3200" b="1" dirty="0"/>
              <a:t> </a:t>
            </a:r>
            <a:r>
              <a:rPr lang="en-US" sz="2400" dirty="0"/>
              <a:t>125-2</a:t>
            </a:r>
            <a:r>
              <a:rPr lang="en-US" sz="3200" b="1" dirty="0"/>
              <a:t> </a:t>
            </a:r>
            <a:r>
              <a:rPr lang="en-US" sz="3200" dirty="0">
                <a:solidFill>
                  <a:srgbClr val="FFFF00"/>
                </a:solidFill>
              </a:rPr>
              <a:t>When the church gets away from the Word it will believe anything</a:t>
            </a:r>
            <a:r>
              <a:rPr lang="en-US" sz="3200" dirty="0"/>
              <a:t>. It is like Eve. When Cain was born she said, "</a:t>
            </a:r>
            <a:r>
              <a:rPr lang="en-US" sz="3200" i="1" dirty="0"/>
              <a:t>I've gotten a man from the Lord."</a:t>
            </a:r>
            <a:r>
              <a:rPr lang="en-US" sz="3200" dirty="0"/>
              <a:t>  Do you realize she really meant that? 	You see, once she had been deceived by taking the word of Satan instead of the Word of God, she then thought that whatever she said was right. But God has set laws in His universe.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8/11/2019</a:t>
            </a:r>
          </a:p>
        </p:txBody>
      </p:sp>
      <p:sp>
        <p:nvSpPr>
          <p:cNvPr id="3" name="Footer Placeholder 2"/>
          <p:cNvSpPr>
            <a:spLocks noGrp="1"/>
          </p:cNvSpPr>
          <p:nvPr>
            <p:ph type="ftr" sz="quarter" idx="11"/>
          </p:nvPr>
        </p:nvSpPr>
        <p:spPr/>
        <p:txBody>
          <a:bodyPr/>
          <a:lstStyle/>
          <a:p>
            <a:r>
              <a:rPr lang="en-US"/>
              <a:t>I Want to Go</a:t>
            </a:r>
          </a:p>
        </p:txBody>
      </p:sp>
      <p:sp>
        <p:nvSpPr>
          <p:cNvPr id="4" name="Slide Number Placeholder 3"/>
          <p:cNvSpPr>
            <a:spLocks noGrp="1"/>
          </p:cNvSpPr>
          <p:nvPr>
            <p:ph type="sldNum" sz="quarter" idx="12"/>
          </p:nvPr>
        </p:nvSpPr>
        <p:spPr/>
        <p:txBody>
          <a:bodyPr/>
          <a:lstStyle/>
          <a:p>
            <a:fld id="{871121BF-DA7A-4536-91BA-2BA55F2BB313}" type="slidenum">
              <a:rPr lang="en-US" smtClean="0"/>
              <a:pPr/>
              <a:t>34</a:t>
            </a:fld>
            <a:endParaRPr lang="en-US"/>
          </a:p>
        </p:txBody>
      </p:sp>
      <p:sp>
        <p:nvSpPr>
          <p:cNvPr id="18433" name="Rectangle 1"/>
          <p:cNvSpPr>
            <a:spLocks noChangeArrowheads="1"/>
          </p:cNvSpPr>
          <p:nvPr/>
        </p:nvSpPr>
        <p:spPr bwMode="auto">
          <a:xfrm>
            <a:off x="304800" y="342285"/>
            <a:ext cx="84582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ea typeface="Times New Roman" pitchFamily="18" charset="0"/>
              </a:rPr>
              <a:t>I PETER 1:22-23</a:t>
            </a:r>
            <a:endParaRPr kumimoji="0" lang="en-US"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ea typeface="Times New Roman" pitchFamily="18" charset="0"/>
              </a:rPr>
              <a:t>	</a:t>
            </a:r>
            <a:r>
              <a:rPr kumimoji="0" lang="en-US" sz="3200" b="0" i="1" u="none" strike="noStrike" cap="none" normalizeH="0" baseline="0" dirty="0">
                <a:ln>
                  <a:noFill/>
                </a:ln>
                <a:solidFill>
                  <a:schemeClr val="tx1"/>
                </a:solidFill>
                <a:effectLst/>
                <a:ea typeface="Times New Roman" pitchFamily="18" charset="0"/>
              </a:rPr>
              <a:t>22 Seeing ye have purified your souls in obeying the truth through the Spirit unto unfeigned love of the brethren, see that ye love one another with a pure heart fervently: Being born again, </a:t>
            </a:r>
            <a:r>
              <a:rPr kumimoji="0" lang="en-US" sz="3200" b="0" i="1" u="none" strike="noStrike" cap="none" normalizeH="0" baseline="0" dirty="0">
                <a:ln>
                  <a:noFill/>
                </a:ln>
                <a:solidFill>
                  <a:srgbClr val="FFFF00"/>
                </a:solidFill>
                <a:effectLst/>
                <a:ea typeface="Times New Roman" pitchFamily="18" charset="0"/>
              </a:rPr>
              <a:t>not of corruptible seed, but of incorruptible, by the word of God</a:t>
            </a:r>
            <a:r>
              <a:rPr kumimoji="0" lang="en-US" sz="3200" b="0" i="1" u="none" strike="noStrike" cap="none" normalizeH="0" baseline="0" dirty="0">
                <a:ln>
                  <a:noFill/>
                </a:ln>
                <a:solidFill>
                  <a:schemeClr val="tx1"/>
                </a:solidFill>
                <a:effectLst/>
                <a:ea typeface="Times New Roman" pitchFamily="18" charset="0"/>
              </a:rPr>
              <a:t>, which </a:t>
            </a:r>
            <a:r>
              <a:rPr kumimoji="0" lang="en-US" sz="3200" b="0" i="1" u="none" strike="noStrike" cap="none" normalizeH="0" baseline="0" dirty="0" err="1">
                <a:ln>
                  <a:noFill/>
                </a:ln>
                <a:solidFill>
                  <a:schemeClr val="tx1"/>
                </a:solidFill>
                <a:effectLst/>
                <a:ea typeface="Times New Roman" pitchFamily="18" charset="0"/>
              </a:rPr>
              <a:t>liveth</a:t>
            </a:r>
            <a:r>
              <a:rPr kumimoji="0" lang="en-US" sz="3200" b="0" i="1" u="none" strike="noStrike" cap="none" normalizeH="0" baseline="0" dirty="0">
                <a:ln>
                  <a:noFill/>
                </a:ln>
                <a:solidFill>
                  <a:schemeClr val="tx1"/>
                </a:solidFill>
                <a:effectLst/>
                <a:ea typeface="Times New Roman" pitchFamily="18" charset="0"/>
              </a:rPr>
              <a:t> and </a:t>
            </a:r>
            <a:r>
              <a:rPr kumimoji="0" lang="en-US" sz="3200" b="0" i="1" u="none" strike="noStrike" cap="none" normalizeH="0" baseline="0" dirty="0" err="1">
                <a:ln>
                  <a:noFill/>
                </a:ln>
                <a:solidFill>
                  <a:schemeClr val="tx1"/>
                </a:solidFill>
                <a:effectLst/>
                <a:ea typeface="Times New Roman" pitchFamily="18" charset="0"/>
              </a:rPr>
              <a:t>abideth</a:t>
            </a:r>
            <a:r>
              <a:rPr kumimoji="0" lang="en-US" sz="3200" b="0" i="1" u="none" strike="noStrike" cap="none" normalizeH="0" baseline="0" dirty="0">
                <a:ln>
                  <a:noFill/>
                </a:ln>
                <a:solidFill>
                  <a:schemeClr val="tx1"/>
                </a:solidFill>
                <a:effectLst/>
                <a:ea typeface="Times New Roman" pitchFamily="18" charset="0"/>
              </a:rPr>
              <a:t> for ever.</a:t>
            </a:r>
            <a:endParaRPr kumimoji="0" lang="en-US" sz="3200" b="0" i="0" u="none" strike="noStrike" cap="none" normalizeH="0" baseline="0" dirty="0">
              <a:ln>
                <a:noFill/>
              </a:ln>
              <a:solidFill>
                <a:schemeClr val="tx1"/>
              </a:solidFill>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8/11/2019</a:t>
            </a:r>
          </a:p>
        </p:txBody>
      </p:sp>
      <p:sp>
        <p:nvSpPr>
          <p:cNvPr id="3" name="Footer Placeholder 2"/>
          <p:cNvSpPr>
            <a:spLocks noGrp="1"/>
          </p:cNvSpPr>
          <p:nvPr>
            <p:ph type="ftr" sz="quarter" idx="11"/>
          </p:nvPr>
        </p:nvSpPr>
        <p:spPr/>
        <p:txBody>
          <a:bodyPr/>
          <a:lstStyle/>
          <a:p>
            <a:r>
              <a:rPr lang="en-US"/>
              <a:t>I Want to Go</a:t>
            </a:r>
          </a:p>
        </p:txBody>
      </p:sp>
      <p:sp>
        <p:nvSpPr>
          <p:cNvPr id="4" name="Slide Number Placeholder 3"/>
          <p:cNvSpPr>
            <a:spLocks noGrp="1"/>
          </p:cNvSpPr>
          <p:nvPr>
            <p:ph type="sldNum" sz="quarter" idx="12"/>
          </p:nvPr>
        </p:nvSpPr>
        <p:spPr/>
        <p:txBody>
          <a:bodyPr/>
          <a:lstStyle/>
          <a:p>
            <a:fld id="{871121BF-DA7A-4536-91BA-2BA55F2BB313}" type="slidenum">
              <a:rPr lang="en-US" smtClean="0"/>
              <a:pPr/>
              <a:t>35</a:t>
            </a:fld>
            <a:endParaRPr lang="en-US"/>
          </a:p>
        </p:txBody>
      </p:sp>
      <p:sp>
        <p:nvSpPr>
          <p:cNvPr id="5" name="Rectangle 4"/>
          <p:cNvSpPr/>
          <p:nvPr/>
        </p:nvSpPr>
        <p:spPr>
          <a:xfrm>
            <a:off x="228600" y="0"/>
            <a:ext cx="8686800" cy="5693866"/>
          </a:xfrm>
          <a:prstGeom prst="rect">
            <a:avLst/>
          </a:prstGeom>
        </p:spPr>
        <p:txBody>
          <a:bodyPr wrap="square">
            <a:spAutoFit/>
          </a:bodyPr>
          <a:lstStyle/>
          <a:p>
            <a:r>
              <a:rPr lang="en-US" sz="4400" b="1" dirty="0"/>
              <a:t>THE.END.TIME.SIGN.SEED</a:t>
            </a:r>
            <a:endParaRPr lang="en-US" sz="3200" dirty="0"/>
          </a:p>
          <a:p>
            <a:r>
              <a:rPr lang="en-US" sz="3200" dirty="0"/>
              <a:t>	21  Take corn, </a:t>
            </a:r>
            <a:r>
              <a:rPr lang="en-US" sz="3200" dirty="0" err="1">
                <a:solidFill>
                  <a:srgbClr val="FFFF00"/>
                </a:solidFill>
              </a:rPr>
              <a:t>hybreed</a:t>
            </a:r>
            <a:r>
              <a:rPr lang="en-US" sz="3200" dirty="0"/>
              <a:t> it, make a great big ear.  All right if you want to eat it on the big ear. But what happens to it? Plant it back; it can't reproduce itself again. </a:t>
            </a:r>
            <a:r>
              <a:rPr lang="en-US" sz="3200" dirty="0">
                <a:solidFill>
                  <a:srgbClr val="FFFF00"/>
                </a:solidFill>
              </a:rPr>
              <a:t>It's no good; it's dead</a:t>
            </a:r>
            <a:r>
              <a:rPr lang="en-US" sz="3200" dirty="0"/>
              <a:t>. Therefore, anything that wasn't spoke by God in the beginning is a </a:t>
            </a:r>
            <a:r>
              <a:rPr lang="en-US" sz="3200" dirty="0">
                <a:solidFill>
                  <a:srgbClr val="FFFF00"/>
                </a:solidFill>
              </a:rPr>
              <a:t>hybrid.</a:t>
            </a:r>
          </a:p>
          <a:p>
            <a:r>
              <a:rPr lang="en-US" sz="3200" dirty="0"/>
              <a:t>	22  And that's the way that people gets away from the Word of God. It becomes a hybrid affair. It must die. It cannot bring forth of its kind to life again. </a:t>
            </a:r>
            <a:endParaRPr lang="en-US" sz="3200" dirty="0">
              <a:solidFill>
                <a:srgbClr val="FF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8/11/2019</a:t>
            </a:r>
          </a:p>
        </p:txBody>
      </p:sp>
      <p:sp>
        <p:nvSpPr>
          <p:cNvPr id="3" name="Footer Placeholder 2"/>
          <p:cNvSpPr>
            <a:spLocks noGrp="1"/>
          </p:cNvSpPr>
          <p:nvPr>
            <p:ph type="ftr" sz="quarter" idx="11"/>
          </p:nvPr>
        </p:nvSpPr>
        <p:spPr/>
        <p:txBody>
          <a:bodyPr/>
          <a:lstStyle/>
          <a:p>
            <a:r>
              <a:rPr lang="en-US"/>
              <a:t>I Want to Go</a:t>
            </a:r>
          </a:p>
        </p:txBody>
      </p:sp>
      <p:sp>
        <p:nvSpPr>
          <p:cNvPr id="4" name="Slide Number Placeholder 3"/>
          <p:cNvSpPr>
            <a:spLocks noGrp="1"/>
          </p:cNvSpPr>
          <p:nvPr>
            <p:ph type="sldNum" sz="quarter" idx="12"/>
          </p:nvPr>
        </p:nvSpPr>
        <p:spPr/>
        <p:txBody>
          <a:bodyPr/>
          <a:lstStyle/>
          <a:p>
            <a:fld id="{871121BF-DA7A-4536-91BA-2BA55F2BB313}" type="slidenum">
              <a:rPr lang="en-US" smtClean="0"/>
              <a:pPr/>
              <a:t>36</a:t>
            </a:fld>
            <a:endParaRPr lang="en-US"/>
          </a:p>
        </p:txBody>
      </p:sp>
      <p:sp>
        <p:nvSpPr>
          <p:cNvPr id="5" name="Rectangle 4"/>
          <p:cNvSpPr/>
          <p:nvPr/>
        </p:nvSpPr>
        <p:spPr>
          <a:xfrm>
            <a:off x="304800" y="136526"/>
            <a:ext cx="8610600" cy="4524315"/>
          </a:xfrm>
          <a:prstGeom prst="rect">
            <a:avLst/>
          </a:prstGeom>
        </p:spPr>
        <p:txBody>
          <a:bodyPr wrap="square">
            <a:spAutoFit/>
          </a:bodyPr>
          <a:lstStyle/>
          <a:p>
            <a:r>
              <a:rPr lang="en-US" sz="3200" dirty="0"/>
              <a:t>	The church that will refuse to believe the Word of God is a hybrid church with dogmas, creeds, doctrines that's not Scriptural. </a:t>
            </a:r>
          </a:p>
          <a:p>
            <a:r>
              <a:rPr lang="en-US" sz="3200" dirty="0"/>
              <a:t>	That church cannot bring forth a Spirit-filled child, 'cause it's hybrid. </a:t>
            </a:r>
            <a:r>
              <a:rPr lang="en-US" sz="3200" dirty="0">
                <a:solidFill>
                  <a:srgbClr val="FFFF00"/>
                </a:solidFill>
              </a:rPr>
              <a:t>It's no good. </a:t>
            </a:r>
            <a:r>
              <a:rPr lang="en-US" sz="3200" dirty="0"/>
              <a:t>It might be bigger, great big walls, fine pews, big bells, plush seats. But that doesn't mean one thing. </a:t>
            </a:r>
            <a:r>
              <a:rPr lang="en-US" sz="3200" dirty="0">
                <a:solidFill>
                  <a:srgbClr val="FFFF00"/>
                </a:solidFill>
              </a:rPr>
              <a:t>It's spiritually dead.</a:t>
            </a:r>
          </a:p>
          <a:p>
            <a:pPr algn="r"/>
            <a:r>
              <a:rPr lang="en-US" sz="3200" dirty="0"/>
              <a:t>62-0319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035D8-46DD-4A57-8C3F-B82EEE514BEC}"/>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C5CFC480-E97B-4E24-B276-002A7C8B91E1}"/>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46F49A04-975D-41A6-BF20-51EA582EBE7D}"/>
              </a:ext>
            </a:extLst>
          </p:cNvPr>
          <p:cNvSpPr>
            <a:spLocks noGrp="1"/>
          </p:cNvSpPr>
          <p:nvPr>
            <p:ph type="sldNum" sz="quarter" idx="12"/>
          </p:nvPr>
        </p:nvSpPr>
        <p:spPr/>
        <p:txBody>
          <a:bodyPr/>
          <a:lstStyle/>
          <a:p>
            <a:fld id="{871121BF-DA7A-4536-91BA-2BA55F2BB313}" type="slidenum">
              <a:rPr lang="en-US" smtClean="0"/>
              <a:pPr/>
              <a:t>37</a:t>
            </a:fld>
            <a:endParaRPr lang="en-US"/>
          </a:p>
        </p:txBody>
      </p:sp>
      <p:sp>
        <p:nvSpPr>
          <p:cNvPr id="5" name="Rectangle 4">
            <a:extLst>
              <a:ext uri="{FF2B5EF4-FFF2-40B4-BE49-F238E27FC236}">
                <a16:creationId xmlns:a16="http://schemas.microsoft.com/office/drawing/2014/main" id="{1ACFEF00-623F-4287-A141-68163B9DB5FD}"/>
              </a:ext>
            </a:extLst>
          </p:cNvPr>
          <p:cNvSpPr/>
          <p:nvPr/>
        </p:nvSpPr>
        <p:spPr>
          <a:xfrm>
            <a:off x="152400" y="136525"/>
            <a:ext cx="8839200" cy="6124754"/>
          </a:xfrm>
          <a:prstGeom prst="rect">
            <a:avLst/>
          </a:prstGeom>
        </p:spPr>
        <p:txBody>
          <a:bodyPr wrap="square">
            <a:spAutoFit/>
          </a:bodyPr>
          <a:lstStyle/>
          <a:p>
            <a:r>
              <a:rPr lang="en-US" sz="4000" b="1" dirty="0"/>
              <a:t>A.TOTAL.DELIVERANCE</a:t>
            </a:r>
          </a:p>
          <a:p>
            <a:r>
              <a:rPr lang="en-US" sz="3200" dirty="0"/>
              <a:t>	78 What would He do if we were one heart and one accord? And the only way we can do that is unify our hearts together with brotherly love, obey the offices of the church, the pastor, and the pastor obey God; then God works through the pastor, through the board, down into the church, all together one unit to the Kingdom of God. Then God will hear when we have a unified group. Let nothing bother you. Don't be dismayed in any-thing. Now, that's the kind of a person that God ordained to take the land. 			59-0712 </a:t>
            </a:r>
          </a:p>
        </p:txBody>
      </p:sp>
    </p:spTree>
    <p:extLst>
      <p:ext uri="{BB962C8B-B14F-4D97-AF65-F5344CB8AC3E}">
        <p14:creationId xmlns:p14="http://schemas.microsoft.com/office/powerpoint/2010/main" val="36590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264EC8-6594-4AB4-876D-E00DC5BB98D4}"/>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31C50B1E-F92F-4E36-80C5-5F0CDD26C512}"/>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DB2B442F-0D3D-4360-AB55-33CA44F5D70D}"/>
              </a:ext>
            </a:extLst>
          </p:cNvPr>
          <p:cNvSpPr>
            <a:spLocks noGrp="1"/>
          </p:cNvSpPr>
          <p:nvPr>
            <p:ph type="sldNum" sz="quarter" idx="12"/>
          </p:nvPr>
        </p:nvSpPr>
        <p:spPr/>
        <p:txBody>
          <a:bodyPr/>
          <a:lstStyle/>
          <a:p>
            <a:fld id="{871121BF-DA7A-4536-91BA-2BA55F2BB313}" type="slidenum">
              <a:rPr lang="en-US" smtClean="0"/>
              <a:pPr/>
              <a:t>4</a:t>
            </a:fld>
            <a:endParaRPr lang="en-US"/>
          </a:p>
        </p:txBody>
      </p:sp>
      <p:sp>
        <p:nvSpPr>
          <p:cNvPr id="5" name="Rectangle 4">
            <a:extLst>
              <a:ext uri="{FF2B5EF4-FFF2-40B4-BE49-F238E27FC236}">
                <a16:creationId xmlns:a16="http://schemas.microsoft.com/office/drawing/2014/main" id="{42DF5DB3-8DDF-4B74-8C4B-635F6E35C9DA}"/>
              </a:ext>
            </a:extLst>
          </p:cNvPr>
          <p:cNvSpPr/>
          <p:nvPr/>
        </p:nvSpPr>
        <p:spPr>
          <a:xfrm>
            <a:off x="152400" y="0"/>
            <a:ext cx="8839200" cy="6907351"/>
          </a:xfrm>
          <a:prstGeom prst="rect">
            <a:avLst/>
          </a:prstGeom>
        </p:spPr>
        <p:txBody>
          <a:bodyPr wrap="square">
            <a:spAutoFit/>
          </a:bodyPr>
          <a:lstStyle/>
          <a:p>
            <a:r>
              <a:rPr lang="en-US" sz="4400" b="1" dirty="0"/>
              <a:t>PSALM 34:17-19</a:t>
            </a:r>
          </a:p>
          <a:p>
            <a:r>
              <a:rPr lang="en-US" sz="3200" i="1" dirty="0"/>
              <a:t>	The righteous cry, and the LORD heareth, and </a:t>
            </a:r>
            <a:r>
              <a:rPr lang="en-US" sz="3200" i="1" dirty="0" err="1"/>
              <a:t>delivereth</a:t>
            </a:r>
            <a:r>
              <a:rPr lang="en-US" sz="3200" i="1" dirty="0"/>
              <a:t> them out of all their troubles. 18 The LORD is nigh unto them that are of a broken heart; and </a:t>
            </a:r>
            <a:r>
              <a:rPr lang="en-US" sz="3200" i="1" dirty="0" err="1"/>
              <a:t>saveth</a:t>
            </a:r>
            <a:r>
              <a:rPr lang="en-US" sz="3200" i="1" dirty="0"/>
              <a:t> such as be of a contrite spirit. 19 Many are the afflictions of the righteous: but the LORD </a:t>
            </a:r>
            <a:r>
              <a:rPr lang="en-US" sz="3200" i="1" dirty="0" err="1"/>
              <a:t>delivereth</a:t>
            </a:r>
            <a:r>
              <a:rPr lang="en-US" sz="3200" i="1" dirty="0"/>
              <a:t> him out of them all.</a:t>
            </a:r>
          </a:p>
          <a:p>
            <a:endParaRPr lang="en-US" sz="3200" i="1" dirty="0"/>
          </a:p>
          <a:p>
            <a:r>
              <a:rPr lang="en-US" sz="3200" b="1" dirty="0">
                <a:solidFill>
                  <a:srgbClr val="FFFF00"/>
                </a:solidFill>
              </a:rPr>
              <a:t>Afflictions: </a:t>
            </a:r>
            <a:r>
              <a:rPr lang="en-US" sz="3200" dirty="0"/>
              <a:t>(Heb.) ra’</a:t>
            </a:r>
          </a:p>
          <a:p>
            <a:r>
              <a:rPr lang="en-US" sz="3200" dirty="0"/>
              <a:t>	Bad, disagreeable, malignant; unpleasant, giving pain, unhappiness, misery. Displeasing, sad, unhappy, hurtful, vicious in disposition, injury, calamity.</a:t>
            </a:r>
          </a:p>
        </p:txBody>
      </p:sp>
    </p:spTree>
    <p:extLst>
      <p:ext uri="{BB962C8B-B14F-4D97-AF65-F5344CB8AC3E}">
        <p14:creationId xmlns:p14="http://schemas.microsoft.com/office/powerpoint/2010/main" val="2344577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261D47-2424-4E60-8CD2-AE5014DEFA9B}"/>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743723CD-6785-4A97-AE01-349A2AD360A2}"/>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EB8FC03C-6B70-47EB-B8FB-35EDE480788B}"/>
              </a:ext>
            </a:extLst>
          </p:cNvPr>
          <p:cNvSpPr>
            <a:spLocks noGrp="1"/>
          </p:cNvSpPr>
          <p:nvPr>
            <p:ph type="sldNum" sz="quarter" idx="12"/>
          </p:nvPr>
        </p:nvSpPr>
        <p:spPr/>
        <p:txBody>
          <a:bodyPr/>
          <a:lstStyle/>
          <a:p>
            <a:fld id="{871121BF-DA7A-4536-91BA-2BA55F2BB313}" type="slidenum">
              <a:rPr lang="en-US" smtClean="0"/>
              <a:pPr/>
              <a:t>5</a:t>
            </a:fld>
            <a:endParaRPr lang="en-US"/>
          </a:p>
        </p:txBody>
      </p:sp>
      <p:sp>
        <p:nvSpPr>
          <p:cNvPr id="5" name="Rectangle 4">
            <a:extLst>
              <a:ext uri="{FF2B5EF4-FFF2-40B4-BE49-F238E27FC236}">
                <a16:creationId xmlns:a16="http://schemas.microsoft.com/office/drawing/2014/main" id="{DCF015A1-0222-4475-9DA1-F677A369E672}"/>
              </a:ext>
            </a:extLst>
          </p:cNvPr>
          <p:cNvSpPr/>
          <p:nvPr/>
        </p:nvSpPr>
        <p:spPr>
          <a:xfrm>
            <a:off x="228600" y="170737"/>
            <a:ext cx="8686800" cy="5570756"/>
          </a:xfrm>
          <a:prstGeom prst="rect">
            <a:avLst/>
          </a:prstGeom>
        </p:spPr>
        <p:txBody>
          <a:bodyPr wrap="square">
            <a:spAutoFit/>
          </a:bodyPr>
          <a:lstStyle/>
          <a:p>
            <a:pPr algn="ctr"/>
            <a:r>
              <a:rPr lang="en-US" sz="4000" b="1" dirty="0"/>
              <a:t>ISAIAH 41:9-13</a:t>
            </a:r>
          </a:p>
          <a:p>
            <a:pPr algn="ctr"/>
            <a:r>
              <a:rPr lang="en-US" sz="3200" i="1" dirty="0"/>
              <a:t>Fear thou not; for I am with thee: </a:t>
            </a:r>
            <a:r>
              <a:rPr lang="en-US" sz="3200" i="1" dirty="0">
                <a:solidFill>
                  <a:srgbClr val="FFFF00"/>
                </a:solidFill>
              </a:rPr>
              <a:t>be not dismayed; </a:t>
            </a:r>
            <a:r>
              <a:rPr lang="en-US" sz="3200" i="1" dirty="0"/>
              <a:t>for I am thy God: I will strengthen thee; yea, I will help thee; yea, I will uphold thee with the right hand of my righteousness.</a:t>
            </a:r>
          </a:p>
          <a:p>
            <a:pPr algn="ctr"/>
            <a:endParaRPr lang="en-US" sz="2800" i="1" dirty="0"/>
          </a:p>
          <a:p>
            <a:r>
              <a:rPr lang="en-US" sz="3600" b="1" dirty="0"/>
              <a:t>Dismayed:</a:t>
            </a:r>
          </a:p>
          <a:p>
            <a:r>
              <a:rPr lang="en-US" sz="2800" i="1" dirty="0" err="1"/>
              <a:t>sha’ah</a:t>
            </a:r>
            <a:endParaRPr lang="en-US" sz="2800" i="1" dirty="0"/>
          </a:p>
          <a:p>
            <a:r>
              <a:rPr lang="en-US" sz="2800" dirty="0"/>
              <a:t>	</a:t>
            </a:r>
            <a:r>
              <a:rPr lang="en-US" sz="3200" dirty="0"/>
              <a:t>To look at, gaze about; look about.</a:t>
            </a:r>
          </a:p>
          <a:p>
            <a:r>
              <a:rPr lang="en-US" sz="3200" dirty="0"/>
              <a:t>	To look away, gaze afar.</a:t>
            </a:r>
          </a:p>
          <a:p>
            <a:r>
              <a:rPr lang="en-US" sz="3200" dirty="0"/>
              <a:t>   	To look in dismay, or anxiety.</a:t>
            </a:r>
          </a:p>
        </p:txBody>
      </p:sp>
    </p:spTree>
    <p:extLst>
      <p:ext uri="{BB962C8B-B14F-4D97-AF65-F5344CB8AC3E}">
        <p14:creationId xmlns:p14="http://schemas.microsoft.com/office/powerpoint/2010/main" val="51907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additive="base">
                                        <p:cTn id="2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EF30DE-38E0-4959-AFFF-D1031A2C2EA9}"/>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809A17AD-0A18-4B11-9D56-6DC2E8C2FCE3}"/>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3865F25F-A806-466F-84A7-48041F7C5991}"/>
              </a:ext>
            </a:extLst>
          </p:cNvPr>
          <p:cNvSpPr>
            <a:spLocks noGrp="1"/>
          </p:cNvSpPr>
          <p:nvPr>
            <p:ph type="sldNum" sz="quarter" idx="12"/>
          </p:nvPr>
        </p:nvSpPr>
        <p:spPr/>
        <p:txBody>
          <a:bodyPr/>
          <a:lstStyle/>
          <a:p>
            <a:fld id="{871121BF-DA7A-4536-91BA-2BA55F2BB313}" type="slidenum">
              <a:rPr lang="en-US" smtClean="0"/>
              <a:pPr/>
              <a:t>6</a:t>
            </a:fld>
            <a:endParaRPr lang="en-US"/>
          </a:p>
        </p:txBody>
      </p:sp>
      <p:sp>
        <p:nvSpPr>
          <p:cNvPr id="5" name="Rectangle 4">
            <a:extLst>
              <a:ext uri="{FF2B5EF4-FFF2-40B4-BE49-F238E27FC236}">
                <a16:creationId xmlns:a16="http://schemas.microsoft.com/office/drawing/2014/main" id="{FE2D3709-B595-43CA-9099-1CEF07936500}"/>
              </a:ext>
            </a:extLst>
          </p:cNvPr>
          <p:cNvSpPr/>
          <p:nvPr/>
        </p:nvSpPr>
        <p:spPr>
          <a:xfrm>
            <a:off x="228600" y="136526"/>
            <a:ext cx="8763000" cy="5693866"/>
          </a:xfrm>
          <a:prstGeom prst="rect">
            <a:avLst/>
          </a:prstGeom>
        </p:spPr>
        <p:txBody>
          <a:bodyPr wrap="square">
            <a:spAutoFit/>
          </a:bodyPr>
          <a:lstStyle/>
          <a:p>
            <a:r>
              <a:rPr lang="en-US" sz="4400" b="1" dirty="0"/>
              <a:t>JOSHUA 1:7-9</a:t>
            </a:r>
          </a:p>
          <a:p>
            <a:r>
              <a:rPr lang="en-US" sz="3200" i="1" dirty="0"/>
              <a:t>	Only be thou strong and very courageous, that thou mayest observe to do according to all the law, which Moses my servant commanded thee: turn not from it to the right hand or to the left, that thou mayest prosper whithersoever thou </a:t>
            </a:r>
            <a:r>
              <a:rPr lang="en-US" sz="3200" i="1" dirty="0" err="1"/>
              <a:t>goest</a:t>
            </a:r>
            <a:r>
              <a:rPr lang="en-US" sz="3200" i="1" dirty="0"/>
              <a:t>… 9 Have not I commanded thee? Be strong and of a good courage; be not afraid, </a:t>
            </a:r>
            <a:r>
              <a:rPr lang="en-US" sz="3200" i="1" dirty="0">
                <a:solidFill>
                  <a:srgbClr val="FFFF00"/>
                </a:solidFill>
              </a:rPr>
              <a:t>neither be thou dismayed: </a:t>
            </a:r>
            <a:r>
              <a:rPr lang="en-US" sz="3200" i="1" dirty="0"/>
              <a:t>for the LORD thy God is with thee whithersoever thou </a:t>
            </a:r>
            <a:r>
              <a:rPr lang="en-US" sz="3200" i="1" dirty="0" err="1"/>
              <a:t>goest</a:t>
            </a:r>
            <a:r>
              <a:rPr lang="en-US" sz="3200" i="1" dirty="0"/>
              <a:t>.</a:t>
            </a:r>
          </a:p>
          <a:p>
            <a:endParaRPr lang="en-US" sz="3200" dirty="0"/>
          </a:p>
        </p:txBody>
      </p:sp>
    </p:spTree>
    <p:extLst>
      <p:ext uri="{BB962C8B-B14F-4D97-AF65-F5344CB8AC3E}">
        <p14:creationId xmlns:p14="http://schemas.microsoft.com/office/powerpoint/2010/main" val="2929097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7FDE3C-EABC-4539-8B10-E42C5BD1A8A5}"/>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B69D935A-54FB-4A04-B99F-5938A4E7CE47}"/>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545CADEB-4E78-452A-BDCE-BE944B0D613D}"/>
              </a:ext>
            </a:extLst>
          </p:cNvPr>
          <p:cNvSpPr>
            <a:spLocks noGrp="1"/>
          </p:cNvSpPr>
          <p:nvPr>
            <p:ph type="sldNum" sz="quarter" idx="12"/>
          </p:nvPr>
        </p:nvSpPr>
        <p:spPr/>
        <p:txBody>
          <a:bodyPr/>
          <a:lstStyle/>
          <a:p>
            <a:fld id="{871121BF-DA7A-4536-91BA-2BA55F2BB313}" type="slidenum">
              <a:rPr lang="en-US" smtClean="0"/>
              <a:pPr/>
              <a:t>7</a:t>
            </a:fld>
            <a:endParaRPr lang="en-US"/>
          </a:p>
        </p:txBody>
      </p:sp>
      <p:sp>
        <p:nvSpPr>
          <p:cNvPr id="5" name="Rectangle 4">
            <a:extLst>
              <a:ext uri="{FF2B5EF4-FFF2-40B4-BE49-F238E27FC236}">
                <a16:creationId xmlns:a16="http://schemas.microsoft.com/office/drawing/2014/main" id="{DA83424D-5B56-4BD0-8C25-29DE46F1E0C2}"/>
              </a:ext>
            </a:extLst>
          </p:cNvPr>
          <p:cNvSpPr/>
          <p:nvPr/>
        </p:nvSpPr>
        <p:spPr>
          <a:xfrm>
            <a:off x="152400" y="76200"/>
            <a:ext cx="8839200" cy="6186309"/>
          </a:xfrm>
          <a:prstGeom prst="rect">
            <a:avLst/>
          </a:prstGeom>
        </p:spPr>
        <p:txBody>
          <a:bodyPr wrap="square">
            <a:spAutoFit/>
          </a:bodyPr>
          <a:lstStyle/>
          <a:p>
            <a:r>
              <a:rPr lang="en-US" sz="4400" b="1" dirty="0"/>
              <a:t>EXODUS 5:6-9</a:t>
            </a:r>
          </a:p>
          <a:p>
            <a:r>
              <a:rPr lang="en-US" sz="3200" i="1" dirty="0"/>
              <a:t>	And Pharaoh commanded the same day the taskmasters of the people, and their officers, saying, 7 Ye shall no more give the people straw to make brick, as heretofore: let them go and gather straw for themselves. 8 And the tale of the bricks, which they did make heretofore, ye shall lay upon them; ye shall not diminish ought thereof: for they be idle; therefore they cry, saying, Let us go and sacrifice to our God. 9 Let there more work be laid upon the men, that they may </a:t>
            </a:r>
            <a:r>
              <a:rPr lang="en-US" sz="3200" i="1" dirty="0" err="1"/>
              <a:t>labour</a:t>
            </a:r>
            <a:r>
              <a:rPr lang="en-US" sz="3200" i="1" dirty="0"/>
              <a:t> therein; and let them </a:t>
            </a:r>
            <a:r>
              <a:rPr lang="en-US" sz="3200" i="1" dirty="0">
                <a:solidFill>
                  <a:srgbClr val="FFFF00"/>
                </a:solidFill>
              </a:rPr>
              <a:t>not regard </a:t>
            </a:r>
            <a:r>
              <a:rPr lang="en-US" sz="3200" i="1" dirty="0"/>
              <a:t>vain words.</a:t>
            </a:r>
          </a:p>
        </p:txBody>
      </p:sp>
    </p:spTree>
    <p:extLst>
      <p:ext uri="{BB962C8B-B14F-4D97-AF65-F5344CB8AC3E}">
        <p14:creationId xmlns:p14="http://schemas.microsoft.com/office/powerpoint/2010/main" val="204262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70743BD-0135-4572-B098-DCA2AB57C076}"/>
              </a:ext>
            </a:extLst>
          </p:cNvPr>
          <p:cNvSpPr>
            <a:spLocks noGrp="1"/>
          </p:cNvSpPr>
          <p:nvPr>
            <p:ph type="dt" sz="half" idx="10"/>
          </p:nvPr>
        </p:nvSpPr>
        <p:spPr/>
        <p:txBody>
          <a:bodyPr/>
          <a:lstStyle/>
          <a:p>
            <a:r>
              <a:rPr lang="en-US"/>
              <a:t>8/11/2019</a:t>
            </a:r>
          </a:p>
        </p:txBody>
      </p:sp>
      <p:sp>
        <p:nvSpPr>
          <p:cNvPr id="5" name="Footer Placeholder 4">
            <a:extLst>
              <a:ext uri="{FF2B5EF4-FFF2-40B4-BE49-F238E27FC236}">
                <a16:creationId xmlns:a16="http://schemas.microsoft.com/office/drawing/2014/main" id="{3087B91C-4C4B-4435-BEBC-07F5F999DDE6}"/>
              </a:ext>
            </a:extLst>
          </p:cNvPr>
          <p:cNvSpPr>
            <a:spLocks noGrp="1"/>
          </p:cNvSpPr>
          <p:nvPr>
            <p:ph type="ftr" sz="quarter" idx="11"/>
          </p:nvPr>
        </p:nvSpPr>
        <p:spPr/>
        <p:txBody>
          <a:bodyPr/>
          <a:lstStyle/>
          <a:p>
            <a:r>
              <a:rPr lang="en-US"/>
              <a:t>I Want to Go</a:t>
            </a:r>
          </a:p>
        </p:txBody>
      </p:sp>
      <p:sp>
        <p:nvSpPr>
          <p:cNvPr id="6" name="Slide Number Placeholder 5">
            <a:extLst>
              <a:ext uri="{FF2B5EF4-FFF2-40B4-BE49-F238E27FC236}">
                <a16:creationId xmlns:a16="http://schemas.microsoft.com/office/drawing/2014/main" id="{C50F4C54-3B51-4E88-8BEA-0802B3E54BF2}"/>
              </a:ext>
            </a:extLst>
          </p:cNvPr>
          <p:cNvSpPr>
            <a:spLocks noGrp="1"/>
          </p:cNvSpPr>
          <p:nvPr>
            <p:ph type="sldNum" sz="quarter" idx="12"/>
          </p:nvPr>
        </p:nvSpPr>
        <p:spPr/>
        <p:txBody>
          <a:bodyPr/>
          <a:lstStyle/>
          <a:p>
            <a:fld id="{871121BF-DA7A-4536-91BA-2BA55F2BB313}" type="slidenum">
              <a:rPr lang="en-US" smtClean="0"/>
              <a:pPr/>
              <a:t>8</a:t>
            </a:fld>
            <a:endParaRPr lang="en-US"/>
          </a:p>
        </p:txBody>
      </p:sp>
      <p:sp>
        <p:nvSpPr>
          <p:cNvPr id="7" name="Rectangle 6">
            <a:extLst>
              <a:ext uri="{FF2B5EF4-FFF2-40B4-BE49-F238E27FC236}">
                <a16:creationId xmlns:a16="http://schemas.microsoft.com/office/drawing/2014/main" id="{59129763-B363-4C2F-A223-4BB496ECB699}"/>
              </a:ext>
            </a:extLst>
          </p:cNvPr>
          <p:cNvSpPr/>
          <p:nvPr/>
        </p:nvSpPr>
        <p:spPr>
          <a:xfrm>
            <a:off x="162339" y="89624"/>
            <a:ext cx="8819322" cy="6678751"/>
          </a:xfrm>
          <a:prstGeom prst="rect">
            <a:avLst/>
          </a:prstGeom>
        </p:spPr>
        <p:txBody>
          <a:bodyPr wrap="square">
            <a:spAutoFit/>
          </a:bodyPr>
          <a:lstStyle/>
          <a:p>
            <a:r>
              <a:rPr lang="en-US" sz="3200" b="1" dirty="0"/>
              <a:t>EXODUS 3:7</a:t>
            </a:r>
          </a:p>
          <a:p>
            <a:r>
              <a:rPr lang="en-US" sz="2800" i="1" dirty="0"/>
              <a:t>	And the LORD said, I have surely seen the affliction of my people which are in Egypt, and have heard their cry by reason of their taskmasters; for I know their sorrows;</a:t>
            </a:r>
          </a:p>
          <a:p>
            <a:endParaRPr lang="en-US" sz="2800" i="1" dirty="0"/>
          </a:p>
          <a:p>
            <a:r>
              <a:rPr lang="en-US" sz="3200" b="1" dirty="0"/>
              <a:t>EXODUS 5:10,13-14</a:t>
            </a:r>
          </a:p>
          <a:p>
            <a:r>
              <a:rPr lang="en-US" sz="2800" i="1" dirty="0"/>
              <a:t>	10  And the taskmasters of the people went out, and their officers, and they </a:t>
            </a:r>
            <a:r>
              <a:rPr lang="en-US" sz="2800" i="1" dirty="0" err="1"/>
              <a:t>spake</a:t>
            </a:r>
            <a:r>
              <a:rPr lang="en-US" sz="2800" i="1" dirty="0"/>
              <a:t> to the people, saying, Thus saith Pharaoh, I will not give you straw.</a:t>
            </a:r>
          </a:p>
          <a:p>
            <a:r>
              <a:rPr lang="en-US" sz="2800" i="1" dirty="0"/>
              <a:t>	 13  And the taskmasters hasted them, saying, Fulfil your works, your daily tasks, as when there was straw. 14  And the officers of the children of Israel, which Pharaoh's taskmasters had set over them, were beaten, and demanded, Wherefore have ye not fulfilled your task in making brick both yesterday and to day, as heretofore?</a:t>
            </a:r>
          </a:p>
        </p:txBody>
      </p:sp>
    </p:spTree>
    <p:extLst>
      <p:ext uri="{BB962C8B-B14F-4D97-AF65-F5344CB8AC3E}">
        <p14:creationId xmlns:p14="http://schemas.microsoft.com/office/powerpoint/2010/main" val="172378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2E6E96-DFC2-4F89-9423-5F20E6821D51}"/>
              </a:ext>
            </a:extLst>
          </p:cNvPr>
          <p:cNvSpPr>
            <a:spLocks noGrp="1"/>
          </p:cNvSpPr>
          <p:nvPr>
            <p:ph type="dt" sz="half" idx="10"/>
          </p:nvPr>
        </p:nvSpPr>
        <p:spPr/>
        <p:txBody>
          <a:bodyPr/>
          <a:lstStyle/>
          <a:p>
            <a:r>
              <a:rPr lang="en-US"/>
              <a:t>8/11/2019</a:t>
            </a:r>
          </a:p>
        </p:txBody>
      </p:sp>
      <p:sp>
        <p:nvSpPr>
          <p:cNvPr id="3" name="Footer Placeholder 2">
            <a:extLst>
              <a:ext uri="{FF2B5EF4-FFF2-40B4-BE49-F238E27FC236}">
                <a16:creationId xmlns:a16="http://schemas.microsoft.com/office/drawing/2014/main" id="{B2F6B324-845F-4384-9391-A24518BC33EC}"/>
              </a:ext>
            </a:extLst>
          </p:cNvPr>
          <p:cNvSpPr>
            <a:spLocks noGrp="1"/>
          </p:cNvSpPr>
          <p:nvPr>
            <p:ph type="ftr" sz="quarter" idx="11"/>
          </p:nvPr>
        </p:nvSpPr>
        <p:spPr/>
        <p:txBody>
          <a:bodyPr/>
          <a:lstStyle/>
          <a:p>
            <a:r>
              <a:rPr lang="en-US"/>
              <a:t>I Want to Go</a:t>
            </a:r>
          </a:p>
        </p:txBody>
      </p:sp>
      <p:sp>
        <p:nvSpPr>
          <p:cNvPr id="4" name="Slide Number Placeholder 3">
            <a:extLst>
              <a:ext uri="{FF2B5EF4-FFF2-40B4-BE49-F238E27FC236}">
                <a16:creationId xmlns:a16="http://schemas.microsoft.com/office/drawing/2014/main" id="{A2B95FFC-29CF-4DBB-95F7-DBC6EC1DC7B9}"/>
              </a:ext>
            </a:extLst>
          </p:cNvPr>
          <p:cNvSpPr>
            <a:spLocks noGrp="1"/>
          </p:cNvSpPr>
          <p:nvPr>
            <p:ph type="sldNum" sz="quarter" idx="12"/>
          </p:nvPr>
        </p:nvSpPr>
        <p:spPr/>
        <p:txBody>
          <a:bodyPr/>
          <a:lstStyle/>
          <a:p>
            <a:fld id="{871121BF-DA7A-4536-91BA-2BA55F2BB313}" type="slidenum">
              <a:rPr lang="en-US" smtClean="0"/>
              <a:pPr/>
              <a:t>9</a:t>
            </a:fld>
            <a:endParaRPr lang="en-US"/>
          </a:p>
        </p:txBody>
      </p:sp>
      <p:sp>
        <p:nvSpPr>
          <p:cNvPr id="5" name="Rectangle 4">
            <a:extLst>
              <a:ext uri="{FF2B5EF4-FFF2-40B4-BE49-F238E27FC236}">
                <a16:creationId xmlns:a16="http://schemas.microsoft.com/office/drawing/2014/main" id="{615938A1-48F2-4676-A48F-F3CC8CEBECA4}"/>
              </a:ext>
            </a:extLst>
          </p:cNvPr>
          <p:cNvSpPr/>
          <p:nvPr/>
        </p:nvSpPr>
        <p:spPr>
          <a:xfrm>
            <a:off x="381000" y="228601"/>
            <a:ext cx="8458200" cy="4647426"/>
          </a:xfrm>
          <a:prstGeom prst="rect">
            <a:avLst/>
          </a:prstGeom>
        </p:spPr>
        <p:txBody>
          <a:bodyPr wrap="square">
            <a:spAutoFit/>
          </a:bodyPr>
          <a:lstStyle/>
          <a:p>
            <a:r>
              <a:rPr lang="en-US" sz="4000" b="1" dirty="0"/>
              <a:t>DEUTERONOMY 1:21-22</a:t>
            </a:r>
          </a:p>
          <a:p>
            <a:r>
              <a:rPr lang="en-US" sz="3200" i="1" dirty="0"/>
              <a:t>	Behold, the LORD thy God hath set the land before thee: go up and possess it, as the LORD God of thy fathers hath said unto thee; fear not, neither be discouraged. 22 And ye came near unto me every one of you, and said, We will send men before us, and they shall search us out the land, and bring us word again by what way we must go up, and into what cities we shall come.</a:t>
            </a:r>
          </a:p>
        </p:txBody>
      </p:sp>
    </p:spTree>
    <p:extLst>
      <p:ext uri="{BB962C8B-B14F-4D97-AF65-F5344CB8AC3E}">
        <p14:creationId xmlns:p14="http://schemas.microsoft.com/office/powerpoint/2010/main" val="28005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603</Words>
  <Application>Microsoft Office PowerPoint</Application>
  <PresentationFormat>On-screen Show (4:3)</PresentationFormat>
  <Paragraphs>227</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Cambria</vt:lpstr>
      <vt:lpstr>Castellar</vt:lpstr>
      <vt:lpstr>Office Theme</vt:lpstr>
      <vt:lpstr>I Want to Go  in the Rapture  But Life is in the Way</vt:lpstr>
      <vt:lpstr>Birthdays, Anniversaries, Etc.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Want to Go  in the Rapture  But Life is in the Way</dc:title>
  <dc:creator>Barry Coffey</dc:creator>
  <cp:lastModifiedBy>Barry Coffey</cp:lastModifiedBy>
  <cp:revision>26</cp:revision>
  <dcterms:created xsi:type="dcterms:W3CDTF">2019-08-10T19:25:58Z</dcterms:created>
  <dcterms:modified xsi:type="dcterms:W3CDTF">2019-08-11T15:06:47Z</dcterms:modified>
</cp:coreProperties>
</file>