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imes New Roman"/>
          <a:ea typeface="Times New Roman"/>
          <a:cs typeface="Times New Roman"/>
        </a:font>
        <a:srgbClr val="9933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DCA"/>
          </a:solidFill>
        </a:fill>
      </a:tcStyle>
    </a:wholeTbl>
    <a:band2H>
      <a:tcTxStyle b="def" i="def"/>
      <a:tcStyle>
        <a:tcBdr/>
        <a:fill>
          <a:solidFill>
            <a:srgbClr val="FFEFE6"/>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9933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imes New Roman"/>
          <a:ea typeface="Times New Roman"/>
          <a:cs typeface="Times New Roman"/>
        </a:font>
        <a:srgbClr val="9933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9933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FE7E6"/>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993300"/>
      </a:tcTxStyle>
      <a:tcStyle>
        <a:tcBdr>
          <a:left>
            <a:ln w="12700" cap="flat">
              <a:noFill/>
              <a:miter lim="400000"/>
            </a:ln>
          </a:left>
          <a:right>
            <a:ln w="12700" cap="flat">
              <a:noFill/>
              <a:miter lim="400000"/>
            </a:ln>
          </a:right>
          <a:top>
            <a:ln w="50800" cap="flat">
              <a:solidFill>
                <a:srgbClr val="993300"/>
              </a:solidFill>
              <a:prstDash val="solid"/>
              <a:round/>
            </a:ln>
          </a:top>
          <a:bottom>
            <a:ln w="25400" cap="flat">
              <a:solidFill>
                <a:srgbClr val="9933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993300"/>
              </a:solidFill>
              <a:prstDash val="solid"/>
              <a:round/>
            </a:ln>
          </a:top>
          <a:bottom>
            <a:ln w="25400" cap="flat">
              <a:solidFill>
                <a:srgbClr val="9933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9933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CCCA"/>
          </a:solidFill>
        </a:fill>
      </a:tcStyle>
    </a:wholeTbl>
    <a:band2H>
      <a:tcTxStyle b="def" i="def"/>
      <a:tcStyle>
        <a:tcBdr/>
        <a:fill>
          <a:solidFill>
            <a:srgbClr val="EFE7E6"/>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993300"/>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993300"/>
          </a:solid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993300"/>
          </a:solidFill>
        </a:fill>
      </a:tcStyle>
    </a:firstRow>
  </a:tblStyle>
  <a:tblStyle styleId="{2708684C-4D16-4618-839F-0558EEFCDFE6}" styleName="">
    <a:tblBg/>
    <a:wholeTbl>
      <a:tcTxStyle b="off"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Times New Roman"/>
          <a:ea typeface="Times New Roman"/>
          <a:cs typeface="Times New Roman"/>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3" name="Shape 43"/>
          <p:cNvSpPr/>
          <p:nvPr>
            <p:ph type="sldImg"/>
          </p:nvPr>
        </p:nvSpPr>
        <p:spPr>
          <a:xfrm>
            <a:off x="1143000" y="685800"/>
            <a:ext cx="4572000" cy="3429000"/>
          </a:xfrm>
          <a:prstGeom prst="rect">
            <a:avLst/>
          </a:prstGeom>
        </p:spPr>
        <p:txBody>
          <a:bodyPr/>
          <a:lstStyle/>
          <a:p>
            <a:pPr/>
          </a:p>
        </p:txBody>
      </p:sp>
      <p:sp>
        <p:nvSpPr>
          <p:cNvPr id="44" name="Shape 4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gradFill flip="none" rotWithShape="1">
          <a:gsLst>
            <a:gs pos="0">
              <a:srgbClr val="993300"/>
            </a:gs>
            <a:gs pos="100000">
              <a:srgbClr val="BB5F03"/>
            </a:gs>
          </a:gsLst>
          <a:lin ang="16200000" scaled="0"/>
        </a:gradFill>
      </p:bgPr>
    </p:bg>
    <p:spTree>
      <p:nvGrpSpPr>
        <p:cNvPr id="1" name=""/>
        <p:cNvGrpSpPr/>
        <p:nvPr/>
      </p:nvGrpSpPr>
      <p:grpSpPr>
        <a:xfrm>
          <a:off x="0" y="0"/>
          <a:ext cx="0" cy="0"/>
          <a:chOff x="0" y="0"/>
          <a:chExt cx="0" cy="0"/>
        </a:xfrm>
      </p:grpSpPr>
      <p:grpSp>
        <p:nvGrpSpPr>
          <p:cNvPr id="20" name="Group"/>
          <p:cNvGrpSpPr/>
          <p:nvPr/>
        </p:nvGrpSpPr>
        <p:grpSpPr>
          <a:xfrm>
            <a:off x="-1" y="0"/>
            <a:ext cx="9144002" cy="6934200"/>
            <a:chOff x="0" y="0"/>
            <a:chExt cx="9144000" cy="6934200"/>
          </a:xfrm>
        </p:grpSpPr>
        <p:sp>
          <p:nvSpPr>
            <p:cNvPr id="2" name="Shape"/>
            <p:cNvSpPr/>
            <p:nvPr/>
          </p:nvSpPr>
          <p:spPr>
            <a:xfrm>
              <a:off x="0" y="3505200"/>
              <a:ext cx="3992563" cy="31273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59" y="19495"/>
                  </a:moveTo>
                  <a:lnTo>
                    <a:pt x="6390" y="18300"/>
                  </a:lnTo>
                  <a:lnTo>
                    <a:pt x="7163" y="17839"/>
                  </a:lnTo>
                  <a:lnTo>
                    <a:pt x="7317" y="15350"/>
                  </a:lnTo>
                  <a:lnTo>
                    <a:pt x="7163" y="13431"/>
                  </a:lnTo>
                  <a:lnTo>
                    <a:pt x="7523" y="12839"/>
                  </a:lnTo>
                  <a:lnTo>
                    <a:pt x="7738" y="13903"/>
                  </a:lnTo>
                  <a:lnTo>
                    <a:pt x="8408" y="15021"/>
                  </a:lnTo>
                  <a:lnTo>
                    <a:pt x="9585" y="16655"/>
                  </a:lnTo>
                  <a:lnTo>
                    <a:pt x="10572" y="17773"/>
                  </a:lnTo>
                  <a:lnTo>
                    <a:pt x="11620" y="17894"/>
                  </a:lnTo>
                  <a:lnTo>
                    <a:pt x="12634" y="18563"/>
                  </a:lnTo>
                  <a:lnTo>
                    <a:pt x="14291" y="18190"/>
                  </a:lnTo>
                  <a:lnTo>
                    <a:pt x="15622" y="18398"/>
                  </a:lnTo>
                  <a:lnTo>
                    <a:pt x="16962" y="17894"/>
                  </a:lnTo>
                  <a:lnTo>
                    <a:pt x="16258" y="16589"/>
                  </a:lnTo>
                  <a:lnTo>
                    <a:pt x="16490" y="15186"/>
                  </a:lnTo>
                  <a:lnTo>
                    <a:pt x="16095" y="14089"/>
                  </a:lnTo>
                  <a:lnTo>
                    <a:pt x="16017" y="12379"/>
                  </a:lnTo>
                  <a:lnTo>
                    <a:pt x="15313" y="10603"/>
                  </a:lnTo>
                  <a:lnTo>
                    <a:pt x="13115" y="9769"/>
                  </a:lnTo>
                  <a:lnTo>
                    <a:pt x="11071" y="9572"/>
                  </a:lnTo>
                  <a:lnTo>
                    <a:pt x="11964" y="8563"/>
                  </a:lnTo>
                  <a:lnTo>
                    <a:pt x="13304" y="8169"/>
                  </a:lnTo>
                  <a:lnTo>
                    <a:pt x="13913" y="8092"/>
                  </a:lnTo>
                  <a:lnTo>
                    <a:pt x="15056" y="8026"/>
                  </a:lnTo>
                  <a:lnTo>
                    <a:pt x="16602" y="7894"/>
                  </a:lnTo>
                  <a:lnTo>
                    <a:pt x="18096" y="6776"/>
                  </a:lnTo>
                  <a:lnTo>
                    <a:pt x="19127" y="5658"/>
                  </a:lnTo>
                  <a:lnTo>
                    <a:pt x="20415" y="4802"/>
                  </a:lnTo>
                  <a:lnTo>
                    <a:pt x="21600" y="3695"/>
                  </a:lnTo>
                  <a:lnTo>
                    <a:pt x="20784" y="3761"/>
                  </a:lnTo>
                  <a:lnTo>
                    <a:pt x="18817" y="3761"/>
                  </a:lnTo>
                  <a:lnTo>
                    <a:pt x="17838" y="3629"/>
                  </a:lnTo>
                  <a:lnTo>
                    <a:pt x="17632" y="3300"/>
                  </a:lnTo>
                  <a:lnTo>
                    <a:pt x="16756" y="3300"/>
                  </a:lnTo>
                  <a:lnTo>
                    <a:pt x="15416" y="2840"/>
                  </a:lnTo>
                  <a:lnTo>
                    <a:pt x="14128" y="3169"/>
                  </a:lnTo>
                  <a:lnTo>
                    <a:pt x="12428" y="4079"/>
                  </a:lnTo>
                  <a:lnTo>
                    <a:pt x="11139" y="4474"/>
                  </a:lnTo>
                  <a:lnTo>
                    <a:pt x="9903" y="4539"/>
                  </a:lnTo>
                  <a:lnTo>
                    <a:pt x="11234" y="3695"/>
                  </a:lnTo>
                  <a:lnTo>
                    <a:pt x="12582" y="2171"/>
                  </a:lnTo>
                  <a:lnTo>
                    <a:pt x="12479" y="1842"/>
                  </a:lnTo>
                  <a:lnTo>
                    <a:pt x="12685" y="395"/>
                  </a:lnTo>
                  <a:lnTo>
                    <a:pt x="12479" y="0"/>
                  </a:lnTo>
                  <a:lnTo>
                    <a:pt x="12170" y="263"/>
                  </a:lnTo>
                  <a:lnTo>
                    <a:pt x="11646" y="461"/>
                  </a:lnTo>
                  <a:lnTo>
                    <a:pt x="10212" y="1118"/>
                  </a:lnTo>
                  <a:lnTo>
                    <a:pt x="9430" y="1579"/>
                  </a:lnTo>
                  <a:lnTo>
                    <a:pt x="8812" y="1579"/>
                  </a:lnTo>
                  <a:lnTo>
                    <a:pt x="8511" y="1842"/>
                  </a:lnTo>
                  <a:lnTo>
                    <a:pt x="7635" y="3629"/>
                  </a:lnTo>
                  <a:lnTo>
                    <a:pt x="7317" y="4474"/>
                  </a:lnTo>
                  <a:lnTo>
                    <a:pt x="6235" y="5263"/>
                  </a:lnTo>
                  <a:lnTo>
                    <a:pt x="5574" y="5921"/>
                  </a:lnTo>
                  <a:lnTo>
                    <a:pt x="5522" y="5921"/>
                  </a:lnTo>
                  <a:lnTo>
                    <a:pt x="5471" y="5855"/>
                  </a:lnTo>
                  <a:lnTo>
                    <a:pt x="5153" y="5658"/>
                  </a:lnTo>
                  <a:lnTo>
                    <a:pt x="4844" y="5395"/>
                  </a:lnTo>
                  <a:lnTo>
                    <a:pt x="4741" y="5329"/>
                  </a:lnTo>
                  <a:lnTo>
                    <a:pt x="4535" y="5066"/>
                  </a:lnTo>
                  <a:lnTo>
                    <a:pt x="4329" y="4868"/>
                  </a:lnTo>
                  <a:lnTo>
                    <a:pt x="3813" y="4474"/>
                  </a:lnTo>
                  <a:lnTo>
                    <a:pt x="3564" y="4276"/>
                  </a:lnTo>
                  <a:lnTo>
                    <a:pt x="3307" y="4079"/>
                  </a:lnTo>
                  <a:lnTo>
                    <a:pt x="3143" y="4013"/>
                  </a:lnTo>
                  <a:lnTo>
                    <a:pt x="3092" y="3947"/>
                  </a:lnTo>
                  <a:lnTo>
                    <a:pt x="1649" y="2566"/>
                  </a:lnTo>
                  <a:lnTo>
                    <a:pt x="1804" y="3366"/>
                  </a:lnTo>
                  <a:lnTo>
                    <a:pt x="4895" y="6184"/>
                  </a:lnTo>
                  <a:lnTo>
                    <a:pt x="4792" y="6776"/>
                  </a:lnTo>
                  <a:lnTo>
                    <a:pt x="3813" y="8026"/>
                  </a:lnTo>
                  <a:lnTo>
                    <a:pt x="2783" y="8629"/>
                  </a:lnTo>
                  <a:lnTo>
                    <a:pt x="2731" y="8629"/>
                  </a:lnTo>
                  <a:lnTo>
                    <a:pt x="2216" y="8892"/>
                  </a:lnTo>
                  <a:lnTo>
                    <a:pt x="1091" y="9353"/>
                  </a:lnTo>
                  <a:lnTo>
                    <a:pt x="0" y="9879"/>
                  </a:lnTo>
                  <a:lnTo>
                    <a:pt x="0" y="12774"/>
                  </a:lnTo>
                  <a:lnTo>
                    <a:pt x="670" y="12576"/>
                  </a:lnTo>
                  <a:lnTo>
                    <a:pt x="3195" y="11129"/>
                  </a:lnTo>
                  <a:lnTo>
                    <a:pt x="2886" y="12247"/>
                  </a:lnTo>
                  <a:lnTo>
                    <a:pt x="1907" y="13837"/>
                  </a:lnTo>
                  <a:lnTo>
                    <a:pt x="1245" y="15931"/>
                  </a:lnTo>
                  <a:lnTo>
                    <a:pt x="1142" y="16063"/>
                  </a:lnTo>
                  <a:lnTo>
                    <a:pt x="876" y="16392"/>
                  </a:lnTo>
                  <a:lnTo>
                    <a:pt x="773" y="16523"/>
                  </a:lnTo>
                  <a:lnTo>
                    <a:pt x="721" y="16655"/>
                  </a:lnTo>
                  <a:lnTo>
                    <a:pt x="721" y="16787"/>
                  </a:lnTo>
                  <a:lnTo>
                    <a:pt x="824" y="16852"/>
                  </a:lnTo>
                  <a:lnTo>
                    <a:pt x="979" y="16984"/>
                  </a:lnTo>
                  <a:lnTo>
                    <a:pt x="1091" y="17181"/>
                  </a:lnTo>
                  <a:lnTo>
                    <a:pt x="1194" y="17510"/>
                  </a:lnTo>
                  <a:lnTo>
                    <a:pt x="1288" y="18234"/>
                  </a:lnTo>
                  <a:lnTo>
                    <a:pt x="1340" y="18563"/>
                  </a:lnTo>
                  <a:lnTo>
                    <a:pt x="1391" y="18826"/>
                  </a:lnTo>
                  <a:lnTo>
                    <a:pt x="1391" y="18892"/>
                  </a:lnTo>
                  <a:lnTo>
                    <a:pt x="1855" y="19692"/>
                  </a:lnTo>
                  <a:lnTo>
                    <a:pt x="1855" y="19758"/>
                  </a:lnTo>
                  <a:lnTo>
                    <a:pt x="1907" y="19890"/>
                  </a:lnTo>
                  <a:lnTo>
                    <a:pt x="2010" y="20679"/>
                  </a:lnTo>
                  <a:lnTo>
                    <a:pt x="2061" y="20876"/>
                  </a:lnTo>
                  <a:lnTo>
                    <a:pt x="2061" y="21008"/>
                  </a:lnTo>
                  <a:lnTo>
                    <a:pt x="2113" y="21074"/>
                  </a:lnTo>
                  <a:lnTo>
                    <a:pt x="2164" y="21205"/>
                  </a:lnTo>
                  <a:lnTo>
                    <a:pt x="2216" y="21600"/>
                  </a:lnTo>
                  <a:lnTo>
                    <a:pt x="3762" y="21600"/>
                  </a:lnTo>
                  <a:lnTo>
                    <a:pt x="3968" y="21074"/>
                  </a:lnTo>
                  <a:lnTo>
                    <a:pt x="5359" y="19495"/>
                  </a:lnTo>
                  <a:close/>
                </a:path>
              </a:pathLst>
            </a:custGeom>
            <a:gradFill flip="none" rotWithShape="1">
              <a:gsLst>
                <a:gs pos="0">
                  <a:srgbClr val="BB5F03"/>
                </a:gs>
                <a:gs pos="50000">
                  <a:srgbClr val="993300"/>
                </a:gs>
                <a:gs pos="100000">
                  <a:srgbClr val="BB5F03"/>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3" name="Shape"/>
            <p:cNvSpPr/>
            <p:nvPr/>
          </p:nvSpPr>
          <p:spPr>
            <a:xfrm>
              <a:off x="0" y="3962400"/>
              <a:ext cx="3352800" cy="25463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901" y="13283"/>
                  </a:moveTo>
                  <a:lnTo>
                    <a:pt x="5535" y="8699"/>
                  </a:lnTo>
                  <a:lnTo>
                    <a:pt x="6817" y="5031"/>
                  </a:lnTo>
                  <a:lnTo>
                    <a:pt x="9432" y="7476"/>
                  </a:lnTo>
                  <a:lnTo>
                    <a:pt x="12352" y="11067"/>
                  </a:lnTo>
                  <a:lnTo>
                    <a:pt x="15088" y="14124"/>
                  </a:lnTo>
                  <a:lnTo>
                    <a:pt x="18314" y="17321"/>
                  </a:lnTo>
                  <a:lnTo>
                    <a:pt x="19158" y="18008"/>
                  </a:lnTo>
                  <a:lnTo>
                    <a:pt x="18680" y="17244"/>
                  </a:lnTo>
                  <a:lnTo>
                    <a:pt x="14356" y="12749"/>
                  </a:lnTo>
                  <a:lnTo>
                    <a:pt x="11070" y="8699"/>
                  </a:lnTo>
                  <a:lnTo>
                    <a:pt x="7356" y="4190"/>
                  </a:lnTo>
                  <a:lnTo>
                    <a:pt x="10164" y="3961"/>
                  </a:lnTo>
                  <a:lnTo>
                    <a:pt x="13084" y="4037"/>
                  </a:lnTo>
                  <a:lnTo>
                    <a:pt x="16421" y="3426"/>
                  </a:lnTo>
                  <a:lnTo>
                    <a:pt x="21600" y="2509"/>
                  </a:lnTo>
                  <a:lnTo>
                    <a:pt x="21112" y="2203"/>
                  </a:lnTo>
                  <a:lnTo>
                    <a:pt x="15699" y="3273"/>
                  </a:lnTo>
                  <a:lnTo>
                    <a:pt x="12291" y="3502"/>
                  </a:lnTo>
                  <a:lnTo>
                    <a:pt x="7722" y="3273"/>
                  </a:lnTo>
                  <a:lnTo>
                    <a:pt x="8333" y="2891"/>
                  </a:lnTo>
                  <a:lnTo>
                    <a:pt x="11619" y="0"/>
                  </a:lnTo>
                  <a:lnTo>
                    <a:pt x="11070" y="382"/>
                  </a:lnTo>
                  <a:lnTo>
                    <a:pt x="10276" y="1070"/>
                  </a:lnTo>
                  <a:lnTo>
                    <a:pt x="8699" y="2433"/>
                  </a:lnTo>
                  <a:lnTo>
                    <a:pt x="6817" y="3579"/>
                  </a:lnTo>
                  <a:lnTo>
                    <a:pt x="6450" y="4572"/>
                  </a:lnTo>
                  <a:lnTo>
                    <a:pt x="3103" y="7476"/>
                  </a:lnTo>
                  <a:lnTo>
                    <a:pt x="0" y="9233"/>
                  </a:lnTo>
                  <a:lnTo>
                    <a:pt x="0" y="9768"/>
                  </a:lnTo>
                  <a:lnTo>
                    <a:pt x="3042" y="8087"/>
                  </a:lnTo>
                  <a:lnTo>
                    <a:pt x="6023" y="5489"/>
                  </a:lnTo>
                  <a:lnTo>
                    <a:pt x="5169" y="8546"/>
                  </a:lnTo>
                  <a:lnTo>
                    <a:pt x="5352" y="12672"/>
                  </a:lnTo>
                  <a:lnTo>
                    <a:pt x="4680" y="14875"/>
                  </a:lnTo>
                  <a:lnTo>
                    <a:pt x="3347" y="18849"/>
                  </a:lnTo>
                  <a:lnTo>
                    <a:pt x="3286" y="21600"/>
                  </a:lnTo>
                  <a:lnTo>
                    <a:pt x="3347" y="21600"/>
                  </a:lnTo>
                  <a:lnTo>
                    <a:pt x="3530" y="19766"/>
                  </a:lnTo>
                  <a:lnTo>
                    <a:pt x="5901" y="13283"/>
                  </a:lnTo>
                  <a:close/>
                </a:path>
              </a:pathLst>
            </a:custGeom>
            <a:gradFill flip="none" rotWithShape="1">
              <a:gsLst>
                <a:gs pos="0">
                  <a:srgbClr val="993300"/>
                </a:gs>
                <a:gs pos="100000">
                  <a:schemeClr val="accent2"/>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4" name="Shape"/>
            <p:cNvSpPr/>
            <p:nvPr/>
          </p:nvSpPr>
          <p:spPr>
            <a:xfrm>
              <a:off x="3321050" y="5132387"/>
              <a:ext cx="5822950" cy="14970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505" y="6872"/>
                  </a:moveTo>
                  <a:lnTo>
                    <a:pt x="19657" y="6597"/>
                  </a:lnTo>
                  <a:lnTo>
                    <a:pt x="19551" y="6047"/>
                  </a:lnTo>
                  <a:lnTo>
                    <a:pt x="18809" y="5910"/>
                  </a:lnTo>
                  <a:lnTo>
                    <a:pt x="17778" y="4948"/>
                  </a:lnTo>
                  <a:lnTo>
                    <a:pt x="16583" y="5360"/>
                  </a:lnTo>
                  <a:lnTo>
                    <a:pt x="14916" y="6597"/>
                  </a:lnTo>
                  <a:lnTo>
                    <a:pt x="13721" y="7009"/>
                  </a:lnTo>
                  <a:lnTo>
                    <a:pt x="12655" y="7147"/>
                  </a:lnTo>
                  <a:lnTo>
                    <a:pt x="13968" y="5910"/>
                  </a:lnTo>
                  <a:lnTo>
                    <a:pt x="15452" y="3573"/>
                  </a:lnTo>
                  <a:lnTo>
                    <a:pt x="15452" y="3024"/>
                  </a:lnTo>
                  <a:lnTo>
                    <a:pt x="15699" y="1787"/>
                  </a:lnTo>
                  <a:lnTo>
                    <a:pt x="15941" y="550"/>
                  </a:lnTo>
                  <a:lnTo>
                    <a:pt x="15870" y="0"/>
                  </a:lnTo>
                  <a:lnTo>
                    <a:pt x="15558" y="275"/>
                  </a:lnTo>
                  <a:lnTo>
                    <a:pt x="15058" y="687"/>
                  </a:lnTo>
                  <a:lnTo>
                    <a:pt x="14810" y="1237"/>
                  </a:lnTo>
                  <a:lnTo>
                    <a:pt x="14280" y="1924"/>
                  </a:lnTo>
                  <a:lnTo>
                    <a:pt x="13685" y="1512"/>
                  </a:lnTo>
                  <a:lnTo>
                    <a:pt x="12902" y="2062"/>
                  </a:lnTo>
                  <a:lnTo>
                    <a:pt x="12372" y="2062"/>
                  </a:lnTo>
                  <a:lnTo>
                    <a:pt x="12054" y="2474"/>
                  </a:lnTo>
                  <a:lnTo>
                    <a:pt x="10924" y="5222"/>
                  </a:lnTo>
                  <a:lnTo>
                    <a:pt x="10429" y="6597"/>
                  </a:lnTo>
                  <a:lnTo>
                    <a:pt x="9369" y="7719"/>
                  </a:lnTo>
                  <a:lnTo>
                    <a:pt x="8627" y="8681"/>
                  </a:lnTo>
                  <a:lnTo>
                    <a:pt x="8592" y="8681"/>
                  </a:lnTo>
                  <a:lnTo>
                    <a:pt x="8556" y="8544"/>
                  </a:lnTo>
                  <a:lnTo>
                    <a:pt x="8344" y="8269"/>
                  </a:lnTo>
                  <a:lnTo>
                    <a:pt x="8132" y="7857"/>
                  </a:lnTo>
                  <a:lnTo>
                    <a:pt x="8026" y="7582"/>
                  </a:lnTo>
                  <a:lnTo>
                    <a:pt x="7991" y="7421"/>
                  </a:lnTo>
                  <a:lnTo>
                    <a:pt x="7915" y="7147"/>
                  </a:lnTo>
                  <a:lnTo>
                    <a:pt x="7773" y="6872"/>
                  </a:lnTo>
                  <a:lnTo>
                    <a:pt x="7597" y="6597"/>
                  </a:lnTo>
                  <a:lnTo>
                    <a:pt x="7243" y="5772"/>
                  </a:lnTo>
                  <a:lnTo>
                    <a:pt x="6990" y="5200"/>
                  </a:lnTo>
                  <a:lnTo>
                    <a:pt x="6590" y="5200"/>
                  </a:lnTo>
                  <a:lnTo>
                    <a:pt x="7991" y="9094"/>
                  </a:lnTo>
                  <a:lnTo>
                    <a:pt x="7773" y="10033"/>
                  </a:lnTo>
                  <a:lnTo>
                    <a:pt x="6684" y="11957"/>
                  </a:lnTo>
                  <a:lnTo>
                    <a:pt x="5653" y="12781"/>
                  </a:lnTo>
                  <a:lnTo>
                    <a:pt x="4028" y="13743"/>
                  </a:lnTo>
                  <a:lnTo>
                    <a:pt x="2791" y="14431"/>
                  </a:lnTo>
                  <a:lnTo>
                    <a:pt x="2297" y="15667"/>
                  </a:lnTo>
                  <a:lnTo>
                    <a:pt x="777" y="17889"/>
                  </a:lnTo>
                  <a:lnTo>
                    <a:pt x="0" y="18989"/>
                  </a:lnTo>
                  <a:lnTo>
                    <a:pt x="1378" y="19401"/>
                  </a:lnTo>
                  <a:lnTo>
                    <a:pt x="2933" y="18989"/>
                  </a:lnTo>
                  <a:lnTo>
                    <a:pt x="5447" y="16927"/>
                  </a:lnTo>
                  <a:lnTo>
                    <a:pt x="4947" y="18714"/>
                  </a:lnTo>
                  <a:lnTo>
                    <a:pt x="3751" y="21188"/>
                  </a:lnTo>
                  <a:lnTo>
                    <a:pt x="3610" y="21600"/>
                  </a:lnTo>
                  <a:lnTo>
                    <a:pt x="8274" y="21600"/>
                  </a:lnTo>
                  <a:lnTo>
                    <a:pt x="8309" y="21188"/>
                  </a:lnTo>
                  <a:lnTo>
                    <a:pt x="8521" y="21600"/>
                  </a:lnTo>
                  <a:lnTo>
                    <a:pt x="17219" y="21600"/>
                  </a:lnTo>
                  <a:lnTo>
                    <a:pt x="17007" y="19676"/>
                  </a:lnTo>
                  <a:lnTo>
                    <a:pt x="15976" y="17752"/>
                  </a:lnTo>
                  <a:lnTo>
                    <a:pt x="15205" y="16217"/>
                  </a:lnTo>
                  <a:lnTo>
                    <a:pt x="13756" y="14568"/>
                  </a:lnTo>
                  <a:lnTo>
                    <a:pt x="13538" y="13881"/>
                  </a:lnTo>
                  <a:lnTo>
                    <a:pt x="14775" y="13331"/>
                  </a:lnTo>
                  <a:lnTo>
                    <a:pt x="15346" y="13469"/>
                  </a:lnTo>
                  <a:lnTo>
                    <a:pt x="16330" y="13469"/>
                  </a:lnTo>
                  <a:lnTo>
                    <a:pt x="17672" y="13331"/>
                  </a:lnTo>
                  <a:lnTo>
                    <a:pt x="19191" y="11819"/>
                  </a:lnTo>
                  <a:lnTo>
                    <a:pt x="20328" y="10033"/>
                  </a:lnTo>
                  <a:lnTo>
                    <a:pt x="21600" y="8956"/>
                  </a:lnTo>
                  <a:lnTo>
                    <a:pt x="21600" y="7147"/>
                  </a:lnTo>
                  <a:lnTo>
                    <a:pt x="20505" y="6872"/>
                  </a:lnTo>
                  <a:close/>
                </a:path>
              </a:pathLst>
            </a:custGeom>
            <a:gradFill flip="none" rotWithShape="1">
              <a:gsLst>
                <a:gs pos="0">
                  <a:srgbClr val="993300"/>
                </a:gs>
                <a:gs pos="100000">
                  <a:srgbClr val="BB5F03"/>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5" name="Shape"/>
            <p:cNvSpPr/>
            <p:nvPr/>
          </p:nvSpPr>
          <p:spPr>
            <a:xfrm>
              <a:off x="0" y="831850"/>
              <a:ext cx="1544638" cy="1897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200" y="21491"/>
                  </a:moveTo>
                  <a:lnTo>
                    <a:pt x="10923" y="21600"/>
                  </a:lnTo>
                  <a:lnTo>
                    <a:pt x="12929" y="20839"/>
                  </a:lnTo>
                  <a:lnTo>
                    <a:pt x="18123" y="19661"/>
                  </a:lnTo>
                  <a:lnTo>
                    <a:pt x="20798" y="19117"/>
                  </a:lnTo>
                  <a:lnTo>
                    <a:pt x="16919" y="17921"/>
                  </a:lnTo>
                  <a:lnTo>
                    <a:pt x="12394" y="17269"/>
                  </a:lnTo>
                  <a:lnTo>
                    <a:pt x="4391" y="17595"/>
                  </a:lnTo>
                  <a:lnTo>
                    <a:pt x="6665" y="16182"/>
                  </a:lnTo>
                  <a:lnTo>
                    <a:pt x="11056" y="14551"/>
                  </a:lnTo>
                  <a:lnTo>
                    <a:pt x="15470" y="12159"/>
                  </a:lnTo>
                  <a:lnTo>
                    <a:pt x="15604" y="12159"/>
                  </a:lnTo>
                  <a:lnTo>
                    <a:pt x="15871" y="12050"/>
                  </a:lnTo>
                  <a:lnTo>
                    <a:pt x="16785" y="11724"/>
                  </a:lnTo>
                  <a:lnTo>
                    <a:pt x="17320" y="11615"/>
                  </a:lnTo>
                  <a:lnTo>
                    <a:pt x="17588" y="11398"/>
                  </a:lnTo>
                  <a:lnTo>
                    <a:pt x="17721" y="11181"/>
                  </a:lnTo>
                  <a:lnTo>
                    <a:pt x="17588" y="11072"/>
                  </a:lnTo>
                  <a:lnTo>
                    <a:pt x="17454" y="10854"/>
                  </a:lnTo>
                  <a:lnTo>
                    <a:pt x="17454" y="10419"/>
                  </a:lnTo>
                  <a:lnTo>
                    <a:pt x="17989" y="9332"/>
                  </a:lnTo>
                  <a:lnTo>
                    <a:pt x="18390" y="8789"/>
                  </a:lnTo>
                  <a:lnTo>
                    <a:pt x="18658" y="8245"/>
                  </a:lnTo>
                  <a:lnTo>
                    <a:pt x="18791" y="7919"/>
                  </a:lnTo>
                  <a:lnTo>
                    <a:pt x="18925" y="7810"/>
                  </a:lnTo>
                  <a:lnTo>
                    <a:pt x="18925" y="6179"/>
                  </a:lnTo>
                  <a:lnTo>
                    <a:pt x="19059" y="6070"/>
                  </a:lnTo>
                  <a:lnTo>
                    <a:pt x="19460" y="5527"/>
                  </a:lnTo>
                  <a:lnTo>
                    <a:pt x="19728" y="4874"/>
                  </a:lnTo>
                  <a:lnTo>
                    <a:pt x="19995" y="4331"/>
                  </a:lnTo>
                  <a:lnTo>
                    <a:pt x="20263" y="3896"/>
                  </a:lnTo>
                  <a:lnTo>
                    <a:pt x="20664" y="3135"/>
                  </a:lnTo>
                  <a:lnTo>
                    <a:pt x="21199" y="2265"/>
                  </a:lnTo>
                  <a:lnTo>
                    <a:pt x="21199" y="2156"/>
                  </a:lnTo>
                  <a:lnTo>
                    <a:pt x="21600" y="0"/>
                  </a:lnTo>
                  <a:lnTo>
                    <a:pt x="21065" y="852"/>
                  </a:lnTo>
                  <a:lnTo>
                    <a:pt x="17454" y="2048"/>
                  </a:lnTo>
                  <a:lnTo>
                    <a:pt x="15737" y="2917"/>
                  </a:lnTo>
                  <a:lnTo>
                    <a:pt x="10254" y="4222"/>
                  </a:lnTo>
                  <a:lnTo>
                    <a:pt x="6264" y="5201"/>
                  </a:lnTo>
                  <a:lnTo>
                    <a:pt x="3856" y="5309"/>
                  </a:lnTo>
                  <a:lnTo>
                    <a:pt x="267" y="8789"/>
                  </a:lnTo>
                  <a:lnTo>
                    <a:pt x="0" y="9223"/>
                  </a:lnTo>
                  <a:lnTo>
                    <a:pt x="0" y="21491"/>
                  </a:lnTo>
                  <a:lnTo>
                    <a:pt x="2140" y="21383"/>
                  </a:lnTo>
                  <a:lnTo>
                    <a:pt x="7200" y="21491"/>
                  </a:lnTo>
                  <a:close/>
                </a:path>
              </a:pathLst>
            </a:custGeom>
            <a:gradFill flip="none" rotWithShape="1">
              <a:gsLst>
                <a:gs pos="0">
                  <a:srgbClr val="993300"/>
                </a:gs>
                <a:gs pos="100000">
                  <a:srgbClr val="BB5F03"/>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6" name="Shape"/>
            <p:cNvSpPr/>
            <p:nvPr/>
          </p:nvSpPr>
          <p:spPr>
            <a:xfrm>
              <a:off x="5060950" y="1587"/>
              <a:ext cx="4079875" cy="35972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354" y="4413"/>
                  </a:moveTo>
                  <a:lnTo>
                    <a:pt x="7220" y="5834"/>
                  </a:lnTo>
                  <a:lnTo>
                    <a:pt x="7875" y="6863"/>
                  </a:lnTo>
                  <a:lnTo>
                    <a:pt x="9136" y="8131"/>
                  </a:lnTo>
                  <a:lnTo>
                    <a:pt x="9287" y="8646"/>
                  </a:lnTo>
                  <a:lnTo>
                    <a:pt x="8077" y="8703"/>
                  </a:lnTo>
                  <a:lnTo>
                    <a:pt x="7522" y="8589"/>
                  </a:lnTo>
                  <a:lnTo>
                    <a:pt x="6606" y="8417"/>
                  </a:lnTo>
                  <a:lnTo>
                    <a:pt x="5354" y="8188"/>
                  </a:lnTo>
                  <a:lnTo>
                    <a:pt x="3782" y="8874"/>
                  </a:lnTo>
                  <a:lnTo>
                    <a:pt x="2572" y="9732"/>
                  </a:lnTo>
                  <a:lnTo>
                    <a:pt x="1261" y="10247"/>
                  </a:lnTo>
                  <a:lnTo>
                    <a:pt x="0" y="10991"/>
                  </a:lnTo>
                  <a:lnTo>
                    <a:pt x="656" y="11105"/>
                  </a:lnTo>
                  <a:lnTo>
                    <a:pt x="2219" y="11629"/>
                  </a:lnTo>
                  <a:lnTo>
                    <a:pt x="3034" y="11972"/>
                  </a:lnTo>
                  <a:lnTo>
                    <a:pt x="3085" y="12373"/>
                  </a:lnTo>
                  <a:lnTo>
                    <a:pt x="3732" y="12544"/>
                  </a:lnTo>
                  <a:lnTo>
                    <a:pt x="4690" y="13345"/>
                  </a:lnTo>
                  <a:lnTo>
                    <a:pt x="5858" y="13345"/>
                  </a:lnTo>
                  <a:lnTo>
                    <a:pt x="7522" y="12830"/>
                  </a:lnTo>
                  <a:lnTo>
                    <a:pt x="8623" y="12830"/>
                  </a:lnTo>
                  <a:lnTo>
                    <a:pt x="9640" y="12945"/>
                  </a:lnTo>
                  <a:lnTo>
                    <a:pt x="8329" y="13459"/>
                  </a:lnTo>
                  <a:lnTo>
                    <a:pt x="6757" y="14661"/>
                  </a:lnTo>
                  <a:lnTo>
                    <a:pt x="6757" y="15004"/>
                  </a:lnTo>
                  <a:lnTo>
                    <a:pt x="6404" y="15680"/>
                  </a:lnTo>
                  <a:lnTo>
                    <a:pt x="6102" y="16376"/>
                  </a:lnTo>
                  <a:lnTo>
                    <a:pt x="6152" y="16720"/>
                  </a:lnTo>
                  <a:lnTo>
                    <a:pt x="6455" y="16605"/>
                  </a:lnTo>
                  <a:lnTo>
                    <a:pt x="6967" y="16491"/>
                  </a:lnTo>
                  <a:lnTo>
                    <a:pt x="7270" y="16138"/>
                  </a:lnTo>
                  <a:lnTo>
                    <a:pt x="7774" y="15852"/>
                  </a:lnTo>
                  <a:lnTo>
                    <a:pt x="8329" y="16195"/>
                  </a:lnTo>
                  <a:lnTo>
                    <a:pt x="9136" y="15966"/>
                  </a:lnTo>
                  <a:lnTo>
                    <a:pt x="9539" y="15509"/>
                  </a:lnTo>
                  <a:lnTo>
                    <a:pt x="9640" y="16081"/>
                  </a:lnTo>
                  <a:lnTo>
                    <a:pt x="9943" y="15909"/>
                  </a:lnTo>
                  <a:lnTo>
                    <a:pt x="11203" y="14432"/>
                  </a:lnTo>
                  <a:lnTo>
                    <a:pt x="11758" y="13688"/>
                  </a:lnTo>
                  <a:lnTo>
                    <a:pt x="12826" y="13174"/>
                  </a:lnTo>
                  <a:lnTo>
                    <a:pt x="13574" y="12716"/>
                  </a:lnTo>
                  <a:lnTo>
                    <a:pt x="13674" y="12830"/>
                  </a:lnTo>
                  <a:lnTo>
                    <a:pt x="13826" y="13059"/>
                  </a:lnTo>
                  <a:lnTo>
                    <a:pt x="14027" y="13345"/>
                  </a:lnTo>
                  <a:lnTo>
                    <a:pt x="14128" y="13631"/>
                  </a:lnTo>
                  <a:lnTo>
                    <a:pt x="14179" y="13803"/>
                  </a:lnTo>
                  <a:lnTo>
                    <a:pt x="14280" y="13974"/>
                  </a:lnTo>
                  <a:lnTo>
                    <a:pt x="14532" y="14489"/>
                  </a:lnTo>
                  <a:lnTo>
                    <a:pt x="14683" y="14775"/>
                  </a:lnTo>
                  <a:lnTo>
                    <a:pt x="14843" y="15004"/>
                  </a:lnTo>
                  <a:lnTo>
                    <a:pt x="14893" y="15118"/>
                  </a:lnTo>
                  <a:lnTo>
                    <a:pt x="14944" y="15175"/>
                  </a:lnTo>
                  <a:lnTo>
                    <a:pt x="17852" y="21428"/>
                  </a:lnTo>
                  <a:lnTo>
                    <a:pt x="18616" y="21600"/>
                  </a:lnTo>
                  <a:lnTo>
                    <a:pt x="14229" y="12602"/>
                  </a:lnTo>
                  <a:lnTo>
                    <a:pt x="14481" y="12030"/>
                  </a:lnTo>
                  <a:lnTo>
                    <a:pt x="15641" y="11105"/>
                  </a:lnTo>
                  <a:lnTo>
                    <a:pt x="16708" y="10762"/>
                  </a:lnTo>
                  <a:lnTo>
                    <a:pt x="18263" y="10476"/>
                  </a:lnTo>
                  <a:lnTo>
                    <a:pt x="19482" y="10247"/>
                  </a:lnTo>
                  <a:lnTo>
                    <a:pt x="20087" y="9618"/>
                  </a:lnTo>
                  <a:lnTo>
                    <a:pt x="21600" y="8531"/>
                  </a:lnTo>
                  <a:lnTo>
                    <a:pt x="21600" y="7673"/>
                  </a:lnTo>
                  <a:lnTo>
                    <a:pt x="21146" y="7502"/>
                  </a:lnTo>
                  <a:lnTo>
                    <a:pt x="19684" y="7445"/>
                  </a:lnTo>
                  <a:lnTo>
                    <a:pt x="17162" y="8303"/>
                  </a:lnTo>
                  <a:lnTo>
                    <a:pt x="17767" y="7273"/>
                  </a:lnTo>
                  <a:lnTo>
                    <a:pt x="19028" y="5948"/>
                  </a:lnTo>
                  <a:lnTo>
                    <a:pt x="20238" y="4127"/>
                  </a:lnTo>
                  <a:lnTo>
                    <a:pt x="20289" y="4127"/>
                  </a:lnTo>
                  <a:lnTo>
                    <a:pt x="20390" y="4013"/>
                  </a:lnTo>
                  <a:lnTo>
                    <a:pt x="20642" y="3784"/>
                  </a:lnTo>
                  <a:lnTo>
                    <a:pt x="20894" y="3498"/>
                  </a:lnTo>
                  <a:lnTo>
                    <a:pt x="20944" y="3384"/>
                  </a:lnTo>
                  <a:lnTo>
                    <a:pt x="20793" y="3212"/>
                  </a:lnTo>
                  <a:lnTo>
                    <a:pt x="20793" y="2583"/>
                  </a:lnTo>
                  <a:lnTo>
                    <a:pt x="20844" y="2173"/>
                  </a:lnTo>
                  <a:lnTo>
                    <a:pt x="20944" y="1830"/>
                  </a:lnTo>
                  <a:lnTo>
                    <a:pt x="20995" y="1487"/>
                  </a:lnTo>
                  <a:lnTo>
                    <a:pt x="21045" y="1258"/>
                  </a:lnTo>
                  <a:lnTo>
                    <a:pt x="21045" y="1201"/>
                  </a:lnTo>
                  <a:lnTo>
                    <a:pt x="20944" y="343"/>
                  </a:lnTo>
                  <a:lnTo>
                    <a:pt x="20944" y="229"/>
                  </a:lnTo>
                  <a:lnTo>
                    <a:pt x="20995" y="0"/>
                  </a:lnTo>
                  <a:lnTo>
                    <a:pt x="17667" y="0"/>
                  </a:lnTo>
                  <a:lnTo>
                    <a:pt x="16860" y="572"/>
                  </a:lnTo>
                  <a:lnTo>
                    <a:pt x="16045" y="858"/>
                  </a:lnTo>
                  <a:lnTo>
                    <a:pt x="15196" y="3212"/>
                  </a:lnTo>
                  <a:lnTo>
                    <a:pt x="14683" y="5100"/>
                  </a:lnTo>
                  <a:lnTo>
                    <a:pt x="14179" y="5605"/>
                  </a:lnTo>
                  <a:lnTo>
                    <a:pt x="14380" y="4471"/>
                  </a:lnTo>
                  <a:lnTo>
                    <a:pt x="14179" y="3270"/>
                  </a:lnTo>
                  <a:lnTo>
                    <a:pt x="13725" y="1373"/>
                  </a:lnTo>
                  <a:lnTo>
                    <a:pt x="13321" y="114"/>
                  </a:lnTo>
                  <a:lnTo>
                    <a:pt x="13271" y="0"/>
                  </a:lnTo>
                  <a:lnTo>
                    <a:pt x="6606" y="0"/>
                  </a:lnTo>
                  <a:lnTo>
                    <a:pt x="6203" y="1773"/>
                  </a:lnTo>
                  <a:lnTo>
                    <a:pt x="6354" y="4413"/>
                  </a:lnTo>
                  <a:close/>
                </a:path>
              </a:pathLst>
            </a:custGeom>
            <a:gradFill flip="none" rotWithShape="1">
              <a:gsLst>
                <a:gs pos="0">
                  <a:srgbClr val="993300"/>
                </a:gs>
                <a:gs pos="100000">
                  <a:srgbClr val="BB5F03"/>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7" name="Shape"/>
            <p:cNvSpPr/>
            <p:nvPr/>
          </p:nvSpPr>
          <p:spPr>
            <a:xfrm>
              <a:off x="5595937" y="1587"/>
              <a:ext cx="3468688" cy="23939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264" y="11008"/>
                  </a:moveTo>
                  <a:lnTo>
                    <a:pt x="11813" y="17725"/>
                  </a:lnTo>
                  <a:lnTo>
                    <a:pt x="9490" y="17122"/>
                  </a:lnTo>
                  <a:lnTo>
                    <a:pt x="7177" y="16175"/>
                  </a:lnTo>
                  <a:lnTo>
                    <a:pt x="4388" y="15917"/>
                  </a:lnTo>
                  <a:lnTo>
                    <a:pt x="0" y="15486"/>
                  </a:lnTo>
                  <a:lnTo>
                    <a:pt x="298" y="16003"/>
                  </a:lnTo>
                  <a:lnTo>
                    <a:pt x="4924" y="16261"/>
                  </a:lnTo>
                  <a:lnTo>
                    <a:pt x="7713" y="17036"/>
                  </a:lnTo>
                  <a:lnTo>
                    <a:pt x="11217" y="18672"/>
                  </a:lnTo>
                  <a:lnTo>
                    <a:pt x="10621" y="18930"/>
                  </a:lnTo>
                  <a:lnTo>
                    <a:pt x="7058" y="21600"/>
                  </a:lnTo>
                  <a:lnTo>
                    <a:pt x="7594" y="21256"/>
                  </a:lnTo>
                  <a:lnTo>
                    <a:pt x="8547" y="20653"/>
                  </a:lnTo>
                  <a:lnTo>
                    <a:pt x="10145" y="19447"/>
                  </a:lnTo>
                  <a:lnTo>
                    <a:pt x="12051" y="18586"/>
                  </a:lnTo>
                  <a:lnTo>
                    <a:pt x="12577" y="17553"/>
                  </a:lnTo>
                  <a:lnTo>
                    <a:pt x="16200" y="14969"/>
                  </a:lnTo>
                  <a:lnTo>
                    <a:pt x="19168" y="13678"/>
                  </a:lnTo>
                  <a:lnTo>
                    <a:pt x="21600" y="11783"/>
                  </a:lnTo>
                  <a:lnTo>
                    <a:pt x="19466" y="13075"/>
                  </a:lnTo>
                  <a:lnTo>
                    <a:pt x="16438" y="14194"/>
                  </a:lnTo>
                  <a:lnTo>
                    <a:pt x="13292" y="16519"/>
                  </a:lnTo>
                  <a:lnTo>
                    <a:pt x="14900" y="12989"/>
                  </a:lnTo>
                  <a:lnTo>
                    <a:pt x="16081" y="7822"/>
                  </a:lnTo>
                  <a:lnTo>
                    <a:pt x="17272" y="5339"/>
                  </a:lnTo>
                  <a:lnTo>
                    <a:pt x="19644" y="861"/>
                  </a:lnTo>
                  <a:lnTo>
                    <a:pt x="19883" y="0"/>
                  </a:lnTo>
                  <a:lnTo>
                    <a:pt x="19585" y="0"/>
                  </a:lnTo>
                  <a:lnTo>
                    <a:pt x="15843" y="6889"/>
                  </a:lnTo>
                  <a:lnTo>
                    <a:pt x="14661" y="12730"/>
                  </a:lnTo>
                  <a:lnTo>
                    <a:pt x="12458" y="16864"/>
                  </a:lnTo>
                  <a:lnTo>
                    <a:pt x="11217" y="12989"/>
                  </a:lnTo>
                  <a:lnTo>
                    <a:pt x="10026" y="7750"/>
                  </a:lnTo>
                  <a:lnTo>
                    <a:pt x="8785" y="3186"/>
                  </a:lnTo>
                  <a:lnTo>
                    <a:pt x="7832" y="0"/>
                  </a:lnTo>
                  <a:lnTo>
                    <a:pt x="7475" y="0"/>
                  </a:lnTo>
                  <a:lnTo>
                    <a:pt x="8964" y="5081"/>
                  </a:lnTo>
                  <a:lnTo>
                    <a:pt x="10264" y="11008"/>
                  </a:lnTo>
                  <a:close/>
                </a:path>
              </a:pathLst>
            </a:custGeom>
            <a:gradFill flip="none" rotWithShape="1">
              <a:gsLst>
                <a:gs pos="0">
                  <a:srgbClr val="993300"/>
                </a:gs>
                <a:gs pos="100000">
                  <a:schemeClr val="accent2"/>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8" name="Shape"/>
            <p:cNvSpPr/>
            <p:nvPr/>
          </p:nvSpPr>
          <p:spPr>
            <a:xfrm>
              <a:off x="0" y="1030287"/>
              <a:ext cx="1295400" cy="12795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277" y="15152"/>
                  </a:moveTo>
                  <a:lnTo>
                    <a:pt x="8741" y="11767"/>
                  </a:lnTo>
                  <a:lnTo>
                    <a:pt x="17163" y="5803"/>
                  </a:lnTo>
                  <a:lnTo>
                    <a:pt x="21600" y="0"/>
                  </a:lnTo>
                  <a:lnTo>
                    <a:pt x="17960" y="4030"/>
                  </a:lnTo>
                  <a:lnTo>
                    <a:pt x="3826" y="13540"/>
                  </a:lnTo>
                  <a:lnTo>
                    <a:pt x="0" y="19666"/>
                  </a:lnTo>
                  <a:lnTo>
                    <a:pt x="0" y="21600"/>
                  </a:lnTo>
                  <a:lnTo>
                    <a:pt x="4277" y="15152"/>
                  </a:lnTo>
                  <a:close/>
                </a:path>
              </a:pathLst>
            </a:custGeom>
            <a:gradFill flip="none" rotWithShape="1">
              <a:gsLst>
                <a:gs pos="0">
                  <a:srgbClr val="993300"/>
                </a:gs>
                <a:gs pos="100000">
                  <a:schemeClr val="accent2"/>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9" name="Shape"/>
            <p:cNvSpPr/>
            <p:nvPr/>
          </p:nvSpPr>
          <p:spPr>
            <a:xfrm>
              <a:off x="-1" y="2452687"/>
              <a:ext cx="1209677" cy="1698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1" y="13323"/>
                  </a:moveTo>
                  <a:lnTo>
                    <a:pt x="21600" y="0"/>
                  </a:lnTo>
                  <a:lnTo>
                    <a:pt x="14115" y="7267"/>
                  </a:lnTo>
                  <a:lnTo>
                    <a:pt x="3927" y="9690"/>
                  </a:lnTo>
                  <a:lnTo>
                    <a:pt x="0" y="15746"/>
                  </a:lnTo>
                  <a:lnTo>
                    <a:pt x="0" y="21600"/>
                  </a:lnTo>
                  <a:lnTo>
                    <a:pt x="2732" y="17966"/>
                  </a:lnTo>
                  <a:lnTo>
                    <a:pt x="13091" y="13323"/>
                  </a:lnTo>
                  <a:close/>
                </a:path>
              </a:pathLst>
            </a:custGeom>
            <a:gradFill flip="none" rotWithShape="1">
              <a:gsLst>
                <a:gs pos="0">
                  <a:srgbClr val="993300"/>
                </a:gs>
                <a:gs pos="100000">
                  <a:schemeClr val="accent2"/>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0" name="Shape"/>
            <p:cNvSpPr/>
            <p:nvPr/>
          </p:nvSpPr>
          <p:spPr>
            <a:xfrm>
              <a:off x="3673475" y="5446712"/>
              <a:ext cx="5051425" cy="11826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454" y="6948"/>
                  </a:moveTo>
                  <a:lnTo>
                    <a:pt x="11819" y="6774"/>
                  </a:lnTo>
                  <a:lnTo>
                    <a:pt x="14225" y="7297"/>
                  </a:lnTo>
                  <a:lnTo>
                    <a:pt x="17074" y="6774"/>
                  </a:lnTo>
                  <a:lnTo>
                    <a:pt x="21600" y="5931"/>
                  </a:lnTo>
                  <a:lnTo>
                    <a:pt x="21232" y="5407"/>
                  </a:lnTo>
                  <a:lnTo>
                    <a:pt x="16508" y="6425"/>
                  </a:lnTo>
                  <a:lnTo>
                    <a:pt x="13653" y="6425"/>
                  </a:lnTo>
                  <a:lnTo>
                    <a:pt x="9945" y="5407"/>
                  </a:lnTo>
                  <a:lnTo>
                    <a:pt x="10517" y="4884"/>
                  </a:lnTo>
                  <a:lnTo>
                    <a:pt x="13898" y="0"/>
                  </a:lnTo>
                  <a:lnTo>
                    <a:pt x="13366" y="698"/>
                  </a:lnTo>
                  <a:lnTo>
                    <a:pt x="12514" y="1919"/>
                  </a:lnTo>
                  <a:lnTo>
                    <a:pt x="10919" y="4012"/>
                  </a:lnTo>
                  <a:lnTo>
                    <a:pt x="9127" y="5756"/>
                  </a:lnTo>
                  <a:lnTo>
                    <a:pt x="8643" y="7297"/>
                  </a:lnTo>
                  <a:lnTo>
                    <a:pt x="5214" y="12006"/>
                  </a:lnTo>
                  <a:lnTo>
                    <a:pt x="2283" y="14623"/>
                  </a:lnTo>
                  <a:lnTo>
                    <a:pt x="0" y="17937"/>
                  </a:lnTo>
                  <a:lnTo>
                    <a:pt x="2038" y="15669"/>
                  </a:lnTo>
                  <a:lnTo>
                    <a:pt x="5010" y="13053"/>
                  </a:lnTo>
                  <a:lnTo>
                    <a:pt x="8029" y="9041"/>
                  </a:lnTo>
                  <a:lnTo>
                    <a:pt x="6687" y="14274"/>
                  </a:lnTo>
                  <a:lnTo>
                    <a:pt x="5909" y="21600"/>
                  </a:lnTo>
                  <a:lnTo>
                    <a:pt x="5869" y="21600"/>
                  </a:lnTo>
                  <a:lnTo>
                    <a:pt x="6359" y="21600"/>
                  </a:lnTo>
                  <a:lnTo>
                    <a:pt x="6966" y="14448"/>
                  </a:lnTo>
                  <a:lnTo>
                    <a:pt x="8840" y="8169"/>
                  </a:lnTo>
                  <a:lnTo>
                    <a:pt x="10435" y="13053"/>
                  </a:lnTo>
                  <a:lnTo>
                    <a:pt x="12064" y="19681"/>
                  </a:lnTo>
                  <a:lnTo>
                    <a:pt x="12637" y="21600"/>
                  </a:lnTo>
                  <a:lnTo>
                    <a:pt x="13080" y="21600"/>
                  </a:lnTo>
                  <a:lnTo>
                    <a:pt x="11533" y="15321"/>
                  </a:lnTo>
                  <a:lnTo>
                    <a:pt x="9454" y="6948"/>
                  </a:lnTo>
                  <a:close/>
                </a:path>
              </a:pathLst>
            </a:custGeom>
            <a:gradFill flip="none" rotWithShape="1">
              <a:gsLst>
                <a:gs pos="0">
                  <a:srgbClr val="993300"/>
                </a:gs>
                <a:gs pos="100000">
                  <a:schemeClr val="accent2"/>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1" name="Square"/>
            <p:cNvSpPr/>
            <p:nvPr/>
          </p:nvSpPr>
          <p:spPr>
            <a:xfrm>
              <a:off x="299243" y="196056"/>
              <a:ext cx="12701" cy="12701"/>
            </a:xfrm>
            <a:prstGeom prst="rect">
              <a:avLst/>
            </a:prstGeom>
            <a:solidFill>
              <a:srgbClr val="9A1E8D"/>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2" name="Square"/>
            <p:cNvSpPr/>
            <p:nvPr/>
          </p:nvSpPr>
          <p:spPr>
            <a:xfrm>
              <a:off x="318293" y="202406"/>
              <a:ext cx="12701" cy="12701"/>
            </a:xfrm>
            <a:prstGeom prst="rect">
              <a:avLst/>
            </a:prstGeom>
            <a:solidFill>
              <a:srgbClr val="9A1E8D"/>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3" name="Rectangle"/>
            <p:cNvSpPr/>
            <p:nvPr/>
          </p:nvSpPr>
          <p:spPr>
            <a:xfrm>
              <a:off x="-1" y="6400800"/>
              <a:ext cx="9144002" cy="457200"/>
            </a:xfrm>
            <a:prstGeom prst="rect">
              <a:avLst/>
            </a:prstGeom>
            <a:gradFill flip="none" rotWithShape="1">
              <a:gsLst>
                <a:gs pos="0">
                  <a:srgbClr val="471800"/>
                </a:gs>
                <a:gs pos="100000">
                  <a:srgbClr val="993300"/>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4" name="Rectangle"/>
            <p:cNvSpPr/>
            <p:nvPr/>
          </p:nvSpPr>
          <p:spPr>
            <a:xfrm>
              <a:off x="-1" y="6400800"/>
              <a:ext cx="9144002" cy="533400"/>
            </a:xfrm>
            <a:prstGeom prst="rect">
              <a:avLst/>
            </a:prstGeom>
            <a:gradFill flip="none" rotWithShape="1">
              <a:gsLst>
                <a:gs pos="0">
                  <a:srgbClr val="471800"/>
                </a:gs>
                <a:gs pos="100000">
                  <a:srgbClr val="993300"/>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5" name="Rectangle"/>
            <p:cNvSpPr/>
            <p:nvPr/>
          </p:nvSpPr>
          <p:spPr>
            <a:xfrm>
              <a:off x="-1" y="0"/>
              <a:ext cx="9144002" cy="457200"/>
            </a:xfrm>
            <a:prstGeom prst="rect">
              <a:avLst/>
            </a:prstGeom>
            <a:gradFill flip="none" rotWithShape="1">
              <a:gsLst>
                <a:gs pos="0">
                  <a:srgbClr val="BB5F03"/>
                </a:gs>
                <a:gs pos="100000">
                  <a:srgbClr val="693502"/>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6" name="Shape"/>
            <p:cNvSpPr/>
            <p:nvPr/>
          </p:nvSpPr>
          <p:spPr>
            <a:xfrm>
              <a:off x="808037" y="363537"/>
              <a:ext cx="5060951" cy="32131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61" y="15250"/>
                  </a:moveTo>
                  <a:lnTo>
                    <a:pt x="5901" y="15186"/>
                  </a:lnTo>
                  <a:lnTo>
                    <a:pt x="6023" y="15058"/>
                  </a:lnTo>
                  <a:lnTo>
                    <a:pt x="6145" y="14866"/>
                  </a:lnTo>
                  <a:lnTo>
                    <a:pt x="6349" y="14610"/>
                  </a:lnTo>
                  <a:lnTo>
                    <a:pt x="6714" y="14087"/>
                  </a:lnTo>
                  <a:lnTo>
                    <a:pt x="6877" y="13970"/>
                  </a:lnTo>
                  <a:lnTo>
                    <a:pt x="6999" y="13842"/>
                  </a:lnTo>
                  <a:lnTo>
                    <a:pt x="7162" y="13649"/>
                  </a:lnTo>
                  <a:lnTo>
                    <a:pt x="7358" y="13329"/>
                  </a:lnTo>
                  <a:lnTo>
                    <a:pt x="7527" y="13073"/>
                  </a:lnTo>
                  <a:lnTo>
                    <a:pt x="7609" y="13009"/>
                  </a:lnTo>
                  <a:lnTo>
                    <a:pt x="7609" y="12945"/>
                  </a:lnTo>
                  <a:lnTo>
                    <a:pt x="7162" y="12305"/>
                  </a:lnTo>
                  <a:lnTo>
                    <a:pt x="6633" y="11216"/>
                  </a:lnTo>
                  <a:lnTo>
                    <a:pt x="5942" y="10896"/>
                  </a:lnTo>
                  <a:lnTo>
                    <a:pt x="4641" y="9936"/>
                  </a:lnTo>
                  <a:lnTo>
                    <a:pt x="4438" y="9679"/>
                  </a:lnTo>
                  <a:lnTo>
                    <a:pt x="4885" y="9349"/>
                  </a:lnTo>
                  <a:lnTo>
                    <a:pt x="4438" y="9028"/>
                  </a:lnTo>
                  <a:lnTo>
                    <a:pt x="4147" y="8260"/>
                  </a:lnTo>
                  <a:lnTo>
                    <a:pt x="4357" y="7556"/>
                  </a:lnTo>
                  <a:lnTo>
                    <a:pt x="4065" y="7043"/>
                  </a:lnTo>
                  <a:lnTo>
                    <a:pt x="3740" y="6851"/>
                  </a:lnTo>
                  <a:lnTo>
                    <a:pt x="3577" y="6339"/>
                  </a:lnTo>
                  <a:lnTo>
                    <a:pt x="3455" y="6083"/>
                  </a:lnTo>
                  <a:lnTo>
                    <a:pt x="3740" y="5891"/>
                  </a:lnTo>
                  <a:lnTo>
                    <a:pt x="4316" y="6019"/>
                  </a:lnTo>
                  <a:lnTo>
                    <a:pt x="4885" y="6147"/>
                  </a:lnTo>
                  <a:lnTo>
                    <a:pt x="5170" y="6083"/>
                  </a:lnTo>
                  <a:lnTo>
                    <a:pt x="6308" y="7428"/>
                  </a:lnTo>
                  <a:lnTo>
                    <a:pt x="7392" y="9071"/>
                  </a:lnTo>
                  <a:lnTo>
                    <a:pt x="7270" y="7310"/>
                  </a:lnTo>
                  <a:lnTo>
                    <a:pt x="6836" y="6040"/>
                  </a:lnTo>
                  <a:lnTo>
                    <a:pt x="6403" y="4194"/>
                  </a:lnTo>
                  <a:lnTo>
                    <a:pt x="7141" y="2828"/>
                  </a:lnTo>
                  <a:lnTo>
                    <a:pt x="7704" y="480"/>
                  </a:lnTo>
                  <a:lnTo>
                    <a:pt x="8462" y="0"/>
                  </a:lnTo>
                  <a:lnTo>
                    <a:pt x="9065" y="1462"/>
                  </a:lnTo>
                  <a:lnTo>
                    <a:pt x="9933" y="3116"/>
                  </a:lnTo>
                  <a:lnTo>
                    <a:pt x="10177" y="4386"/>
                  </a:lnTo>
                  <a:lnTo>
                    <a:pt x="9994" y="5848"/>
                  </a:lnTo>
                  <a:lnTo>
                    <a:pt x="9126" y="8196"/>
                  </a:lnTo>
                  <a:lnTo>
                    <a:pt x="10617" y="6723"/>
                  </a:lnTo>
                  <a:lnTo>
                    <a:pt x="11430" y="4930"/>
                  </a:lnTo>
                  <a:lnTo>
                    <a:pt x="12162" y="3895"/>
                  </a:lnTo>
                  <a:lnTo>
                    <a:pt x="13144" y="2551"/>
                  </a:lnTo>
                  <a:lnTo>
                    <a:pt x="15211" y="1601"/>
                  </a:lnTo>
                  <a:lnTo>
                    <a:pt x="16925" y="1473"/>
                  </a:lnTo>
                  <a:lnTo>
                    <a:pt x="17738" y="1921"/>
                  </a:lnTo>
                  <a:lnTo>
                    <a:pt x="19073" y="1473"/>
                  </a:lnTo>
                  <a:lnTo>
                    <a:pt x="20665" y="1601"/>
                  </a:lnTo>
                  <a:lnTo>
                    <a:pt x="21519" y="1793"/>
                  </a:lnTo>
                  <a:lnTo>
                    <a:pt x="21275" y="2241"/>
                  </a:lnTo>
                  <a:lnTo>
                    <a:pt x="21112" y="2049"/>
                  </a:lnTo>
                  <a:lnTo>
                    <a:pt x="20258" y="2241"/>
                  </a:lnTo>
                  <a:lnTo>
                    <a:pt x="19689" y="2807"/>
                  </a:lnTo>
                  <a:lnTo>
                    <a:pt x="19202" y="4023"/>
                  </a:lnTo>
                  <a:lnTo>
                    <a:pt x="18754" y="5699"/>
                  </a:lnTo>
                  <a:lnTo>
                    <a:pt x="18307" y="6915"/>
                  </a:lnTo>
                  <a:lnTo>
                    <a:pt x="18551" y="7748"/>
                  </a:lnTo>
                  <a:lnTo>
                    <a:pt x="17494" y="8836"/>
                  </a:lnTo>
                  <a:lnTo>
                    <a:pt x="16559" y="9743"/>
                  </a:lnTo>
                  <a:lnTo>
                    <a:pt x="15136" y="10768"/>
                  </a:lnTo>
                  <a:lnTo>
                    <a:pt x="14201" y="11344"/>
                  </a:lnTo>
                  <a:lnTo>
                    <a:pt x="13300" y="11472"/>
                  </a:lnTo>
                  <a:lnTo>
                    <a:pt x="13788" y="11921"/>
                  </a:lnTo>
                  <a:lnTo>
                    <a:pt x="15292" y="11857"/>
                  </a:lnTo>
                  <a:lnTo>
                    <a:pt x="17243" y="12113"/>
                  </a:lnTo>
                  <a:lnTo>
                    <a:pt x="17616" y="12881"/>
                  </a:lnTo>
                  <a:lnTo>
                    <a:pt x="18470" y="13906"/>
                  </a:lnTo>
                  <a:lnTo>
                    <a:pt x="19608" y="15378"/>
                  </a:lnTo>
                  <a:lnTo>
                    <a:pt x="20218" y="15698"/>
                  </a:lnTo>
                  <a:lnTo>
                    <a:pt x="21153" y="16595"/>
                  </a:lnTo>
                  <a:lnTo>
                    <a:pt x="21600" y="16467"/>
                  </a:lnTo>
                  <a:lnTo>
                    <a:pt x="20543" y="16915"/>
                  </a:lnTo>
                  <a:lnTo>
                    <a:pt x="20502" y="16915"/>
                  </a:lnTo>
                  <a:lnTo>
                    <a:pt x="20380" y="16979"/>
                  </a:lnTo>
                  <a:lnTo>
                    <a:pt x="20218" y="16979"/>
                  </a:lnTo>
                  <a:lnTo>
                    <a:pt x="20055" y="17043"/>
                  </a:lnTo>
                  <a:lnTo>
                    <a:pt x="19689" y="17107"/>
                  </a:lnTo>
                  <a:lnTo>
                    <a:pt x="19527" y="17171"/>
                  </a:lnTo>
                  <a:lnTo>
                    <a:pt x="19161" y="17171"/>
                  </a:lnTo>
                  <a:lnTo>
                    <a:pt x="18795" y="17235"/>
                  </a:lnTo>
                  <a:lnTo>
                    <a:pt x="18632" y="17235"/>
                  </a:lnTo>
                  <a:lnTo>
                    <a:pt x="18470" y="17299"/>
                  </a:lnTo>
                  <a:lnTo>
                    <a:pt x="18348" y="17299"/>
                  </a:lnTo>
                  <a:lnTo>
                    <a:pt x="17657" y="17683"/>
                  </a:lnTo>
                  <a:lnTo>
                    <a:pt x="17406" y="17683"/>
                  </a:lnTo>
                  <a:lnTo>
                    <a:pt x="17162" y="17747"/>
                  </a:lnTo>
                  <a:lnTo>
                    <a:pt x="16844" y="17811"/>
                  </a:lnTo>
                  <a:lnTo>
                    <a:pt x="16559" y="17875"/>
                  </a:lnTo>
                  <a:lnTo>
                    <a:pt x="16315" y="17940"/>
                  </a:lnTo>
                  <a:lnTo>
                    <a:pt x="16112" y="18004"/>
                  </a:lnTo>
                  <a:lnTo>
                    <a:pt x="15990" y="18196"/>
                  </a:lnTo>
                  <a:lnTo>
                    <a:pt x="15868" y="18196"/>
                  </a:lnTo>
                  <a:lnTo>
                    <a:pt x="15617" y="18004"/>
                  </a:lnTo>
                  <a:lnTo>
                    <a:pt x="15414" y="17811"/>
                  </a:lnTo>
                  <a:lnTo>
                    <a:pt x="15333" y="17747"/>
                  </a:lnTo>
                  <a:lnTo>
                    <a:pt x="15292" y="17683"/>
                  </a:lnTo>
                  <a:lnTo>
                    <a:pt x="13666" y="16915"/>
                  </a:lnTo>
                  <a:lnTo>
                    <a:pt x="12494" y="15891"/>
                  </a:lnTo>
                  <a:lnTo>
                    <a:pt x="11593" y="15506"/>
                  </a:lnTo>
                  <a:lnTo>
                    <a:pt x="12575" y="18068"/>
                  </a:lnTo>
                  <a:lnTo>
                    <a:pt x="12738" y="19679"/>
                  </a:lnTo>
                  <a:lnTo>
                    <a:pt x="12575" y="21280"/>
                  </a:lnTo>
                  <a:lnTo>
                    <a:pt x="11999" y="20511"/>
                  </a:lnTo>
                  <a:lnTo>
                    <a:pt x="10949" y="19156"/>
                  </a:lnTo>
                  <a:lnTo>
                    <a:pt x="10373" y="18708"/>
                  </a:lnTo>
                  <a:lnTo>
                    <a:pt x="10048" y="17427"/>
                  </a:lnTo>
                  <a:lnTo>
                    <a:pt x="9560" y="15762"/>
                  </a:lnTo>
                  <a:lnTo>
                    <a:pt x="9201" y="14738"/>
                  </a:lnTo>
                  <a:lnTo>
                    <a:pt x="8259" y="13777"/>
                  </a:lnTo>
                  <a:lnTo>
                    <a:pt x="7771" y="13649"/>
                  </a:lnTo>
                  <a:lnTo>
                    <a:pt x="860" y="21408"/>
                  </a:lnTo>
                  <a:lnTo>
                    <a:pt x="0" y="21600"/>
                  </a:lnTo>
                  <a:lnTo>
                    <a:pt x="5861" y="15250"/>
                  </a:lnTo>
                  <a:close/>
                </a:path>
              </a:pathLst>
            </a:custGeom>
            <a:gradFill flip="none" rotWithShape="1">
              <a:gsLst>
                <a:gs pos="0">
                  <a:srgbClr val="993300"/>
                </a:gs>
                <a:gs pos="100000">
                  <a:srgbClr val="BB5F03"/>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7" name="Shape"/>
            <p:cNvSpPr/>
            <p:nvPr/>
          </p:nvSpPr>
          <p:spPr>
            <a:xfrm>
              <a:off x="2133600" y="465137"/>
              <a:ext cx="3403600" cy="28368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204" y="13030"/>
                  </a:moveTo>
                  <a:lnTo>
                    <a:pt x="2186" y="11217"/>
                  </a:lnTo>
                  <a:lnTo>
                    <a:pt x="1028" y="9767"/>
                  </a:lnTo>
                  <a:lnTo>
                    <a:pt x="363" y="8969"/>
                  </a:lnTo>
                  <a:lnTo>
                    <a:pt x="0" y="8461"/>
                  </a:lnTo>
                  <a:lnTo>
                    <a:pt x="2720" y="11580"/>
                  </a:lnTo>
                  <a:lnTo>
                    <a:pt x="2962" y="12160"/>
                  </a:lnTo>
                  <a:lnTo>
                    <a:pt x="3697" y="8098"/>
                  </a:lnTo>
                  <a:lnTo>
                    <a:pt x="3818" y="4968"/>
                  </a:lnTo>
                  <a:lnTo>
                    <a:pt x="3496" y="1426"/>
                  </a:lnTo>
                  <a:lnTo>
                    <a:pt x="3959" y="0"/>
                  </a:lnTo>
                  <a:lnTo>
                    <a:pt x="4000" y="4315"/>
                  </a:lnTo>
                  <a:lnTo>
                    <a:pt x="4241" y="7361"/>
                  </a:lnTo>
                  <a:lnTo>
                    <a:pt x="3879" y="9984"/>
                  </a:lnTo>
                  <a:lnTo>
                    <a:pt x="3879" y="12522"/>
                  </a:lnTo>
                  <a:lnTo>
                    <a:pt x="8835" y="9476"/>
                  </a:lnTo>
                  <a:lnTo>
                    <a:pt x="13188" y="6708"/>
                  </a:lnTo>
                  <a:lnTo>
                    <a:pt x="18154" y="3010"/>
                  </a:lnTo>
                  <a:lnTo>
                    <a:pt x="21116" y="834"/>
                  </a:lnTo>
                  <a:lnTo>
                    <a:pt x="18275" y="3372"/>
                  </a:lnTo>
                  <a:lnTo>
                    <a:pt x="14638" y="6056"/>
                  </a:lnTo>
                  <a:lnTo>
                    <a:pt x="11314" y="8461"/>
                  </a:lnTo>
                  <a:lnTo>
                    <a:pt x="7445" y="10854"/>
                  </a:lnTo>
                  <a:lnTo>
                    <a:pt x="4665" y="13103"/>
                  </a:lnTo>
                  <a:lnTo>
                    <a:pt x="8231" y="14420"/>
                  </a:lnTo>
                  <a:lnTo>
                    <a:pt x="12946" y="14348"/>
                  </a:lnTo>
                  <a:lnTo>
                    <a:pt x="19303" y="16874"/>
                  </a:lnTo>
                  <a:lnTo>
                    <a:pt x="21600" y="17164"/>
                  </a:lnTo>
                  <a:lnTo>
                    <a:pt x="18275" y="17019"/>
                  </a:lnTo>
                  <a:lnTo>
                    <a:pt x="14457" y="15568"/>
                  </a:lnTo>
                  <a:lnTo>
                    <a:pt x="12281" y="14855"/>
                  </a:lnTo>
                  <a:lnTo>
                    <a:pt x="8050" y="14783"/>
                  </a:lnTo>
                  <a:lnTo>
                    <a:pt x="5088" y="13840"/>
                  </a:lnTo>
                  <a:lnTo>
                    <a:pt x="7385" y="16656"/>
                  </a:lnTo>
                  <a:lnTo>
                    <a:pt x="8835" y="19569"/>
                  </a:lnTo>
                  <a:lnTo>
                    <a:pt x="10165" y="21600"/>
                  </a:lnTo>
                  <a:lnTo>
                    <a:pt x="8231" y="19424"/>
                  </a:lnTo>
                  <a:lnTo>
                    <a:pt x="6780" y="16584"/>
                  </a:lnTo>
                  <a:lnTo>
                    <a:pt x="4181" y="13405"/>
                  </a:lnTo>
                  <a:lnTo>
                    <a:pt x="3204" y="13030"/>
                  </a:lnTo>
                  <a:close/>
                </a:path>
              </a:pathLst>
            </a:custGeom>
            <a:gradFill flip="none" rotWithShape="1">
              <a:gsLst>
                <a:gs pos="0">
                  <a:srgbClr val="993300"/>
                </a:gs>
                <a:gs pos="100000">
                  <a:schemeClr val="accent2"/>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8" name="Shape"/>
            <p:cNvSpPr/>
            <p:nvPr/>
          </p:nvSpPr>
          <p:spPr>
            <a:xfrm>
              <a:off x="4654550" y="2743200"/>
              <a:ext cx="4489450" cy="37560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5322" y="7623"/>
                  </a:moveTo>
                  <a:lnTo>
                    <a:pt x="14306" y="6527"/>
                  </a:lnTo>
                  <a:lnTo>
                    <a:pt x="13855" y="5532"/>
                  </a:lnTo>
                  <a:lnTo>
                    <a:pt x="13343" y="3999"/>
                  </a:lnTo>
                  <a:lnTo>
                    <a:pt x="12977" y="2848"/>
                  </a:lnTo>
                  <a:lnTo>
                    <a:pt x="12335" y="2301"/>
                  </a:lnTo>
                  <a:lnTo>
                    <a:pt x="11098" y="767"/>
                  </a:lnTo>
                  <a:lnTo>
                    <a:pt x="10502" y="0"/>
                  </a:lnTo>
                  <a:lnTo>
                    <a:pt x="10273" y="1205"/>
                  </a:lnTo>
                  <a:lnTo>
                    <a:pt x="10456" y="2684"/>
                  </a:lnTo>
                  <a:lnTo>
                    <a:pt x="11556" y="5094"/>
                  </a:lnTo>
                  <a:lnTo>
                    <a:pt x="10548" y="4492"/>
                  </a:lnTo>
                  <a:lnTo>
                    <a:pt x="9173" y="3287"/>
                  </a:lnTo>
                  <a:lnTo>
                    <a:pt x="7340" y="2072"/>
                  </a:lnTo>
                  <a:lnTo>
                    <a:pt x="7248" y="1963"/>
                  </a:lnTo>
                  <a:lnTo>
                    <a:pt x="6973" y="1689"/>
                  </a:lnTo>
                  <a:lnTo>
                    <a:pt x="6698" y="1470"/>
                  </a:lnTo>
                  <a:lnTo>
                    <a:pt x="6561" y="1424"/>
                  </a:lnTo>
                  <a:lnTo>
                    <a:pt x="6515" y="1470"/>
                  </a:lnTo>
                  <a:lnTo>
                    <a:pt x="6423" y="1525"/>
                  </a:lnTo>
                  <a:lnTo>
                    <a:pt x="6187" y="1579"/>
                  </a:lnTo>
                  <a:lnTo>
                    <a:pt x="5866" y="1525"/>
                  </a:lnTo>
                  <a:lnTo>
                    <a:pt x="5499" y="1470"/>
                  </a:lnTo>
                  <a:lnTo>
                    <a:pt x="5179" y="1424"/>
                  </a:lnTo>
                  <a:lnTo>
                    <a:pt x="4865" y="1369"/>
                  </a:lnTo>
                  <a:lnTo>
                    <a:pt x="4682" y="1315"/>
                  </a:lnTo>
                  <a:lnTo>
                    <a:pt x="4590" y="1315"/>
                  </a:lnTo>
                  <a:lnTo>
                    <a:pt x="3804" y="1470"/>
                  </a:lnTo>
                  <a:lnTo>
                    <a:pt x="3758" y="1470"/>
                  </a:lnTo>
                  <a:lnTo>
                    <a:pt x="3666" y="1424"/>
                  </a:lnTo>
                  <a:lnTo>
                    <a:pt x="3483" y="1424"/>
                  </a:lnTo>
                  <a:lnTo>
                    <a:pt x="3300" y="1369"/>
                  </a:lnTo>
                  <a:lnTo>
                    <a:pt x="2895" y="1315"/>
                  </a:lnTo>
                  <a:lnTo>
                    <a:pt x="2757" y="1260"/>
                  </a:lnTo>
                  <a:lnTo>
                    <a:pt x="2475" y="1260"/>
                  </a:lnTo>
                  <a:lnTo>
                    <a:pt x="2291" y="1205"/>
                  </a:lnTo>
                  <a:lnTo>
                    <a:pt x="1879" y="1150"/>
                  </a:lnTo>
                  <a:lnTo>
                    <a:pt x="1650" y="1096"/>
                  </a:lnTo>
                  <a:lnTo>
                    <a:pt x="1466" y="1096"/>
                  </a:lnTo>
                  <a:lnTo>
                    <a:pt x="1329" y="1041"/>
                  </a:lnTo>
                  <a:lnTo>
                    <a:pt x="1283" y="1041"/>
                  </a:lnTo>
                  <a:lnTo>
                    <a:pt x="46" y="1096"/>
                  </a:lnTo>
                  <a:lnTo>
                    <a:pt x="1650" y="2191"/>
                  </a:lnTo>
                  <a:lnTo>
                    <a:pt x="2337" y="2684"/>
                  </a:lnTo>
                  <a:lnTo>
                    <a:pt x="3666" y="4218"/>
                  </a:lnTo>
                  <a:lnTo>
                    <a:pt x="4636" y="5368"/>
                  </a:lnTo>
                  <a:lnTo>
                    <a:pt x="5003" y="6135"/>
                  </a:lnTo>
                  <a:lnTo>
                    <a:pt x="7248" y="7020"/>
                  </a:lnTo>
                  <a:lnTo>
                    <a:pt x="8990" y="7459"/>
                  </a:lnTo>
                  <a:lnTo>
                    <a:pt x="9540" y="7952"/>
                  </a:lnTo>
                  <a:lnTo>
                    <a:pt x="8532" y="7787"/>
                  </a:lnTo>
                  <a:lnTo>
                    <a:pt x="7424" y="7952"/>
                  </a:lnTo>
                  <a:lnTo>
                    <a:pt x="5774" y="8390"/>
                  </a:lnTo>
                  <a:lnTo>
                    <a:pt x="4728" y="8773"/>
                  </a:lnTo>
                  <a:lnTo>
                    <a:pt x="3758" y="10143"/>
                  </a:lnTo>
                  <a:lnTo>
                    <a:pt x="3208" y="11083"/>
                  </a:lnTo>
                  <a:lnTo>
                    <a:pt x="2658" y="12279"/>
                  </a:lnTo>
                  <a:lnTo>
                    <a:pt x="2108" y="13155"/>
                  </a:lnTo>
                  <a:lnTo>
                    <a:pt x="1466" y="13429"/>
                  </a:lnTo>
                  <a:lnTo>
                    <a:pt x="504" y="13374"/>
                  </a:lnTo>
                  <a:lnTo>
                    <a:pt x="321" y="13155"/>
                  </a:lnTo>
                  <a:lnTo>
                    <a:pt x="0" y="13429"/>
                  </a:lnTo>
                  <a:lnTo>
                    <a:pt x="962" y="13867"/>
                  </a:lnTo>
                  <a:lnTo>
                    <a:pt x="2803" y="14470"/>
                  </a:lnTo>
                  <a:lnTo>
                    <a:pt x="4354" y="14525"/>
                  </a:lnTo>
                  <a:lnTo>
                    <a:pt x="5270" y="15191"/>
                  </a:lnTo>
                  <a:lnTo>
                    <a:pt x="7248" y="15629"/>
                  </a:lnTo>
                  <a:lnTo>
                    <a:pt x="9624" y="15465"/>
                  </a:lnTo>
                  <a:lnTo>
                    <a:pt x="10777" y="14634"/>
                  </a:lnTo>
                  <a:lnTo>
                    <a:pt x="11602" y="14032"/>
                  </a:lnTo>
                  <a:lnTo>
                    <a:pt x="12564" y="12772"/>
                  </a:lnTo>
                  <a:lnTo>
                    <a:pt x="12977" y="12662"/>
                  </a:lnTo>
                  <a:lnTo>
                    <a:pt x="13252" y="13813"/>
                  </a:lnTo>
                  <a:lnTo>
                    <a:pt x="13206" y="14306"/>
                  </a:lnTo>
                  <a:lnTo>
                    <a:pt x="13160" y="15246"/>
                  </a:lnTo>
                  <a:lnTo>
                    <a:pt x="13160" y="16451"/>
                  </a:lnTo>
                  <a:lnTo>
                    <a:pt x="13985" y="17930"/>
                  </a:lnTo>
                  <a:lnTo>
                    <a:pt x="14947" y="19080"/>
                  </a:lnTo>
                  <a:lnTo>
                    <a:pt x="15597" y="20349"/>
                  </a:lnTo>
                  <a:lnTo>
                    <a:pt x="16460" y="21600"/>
                  </a:lnTo>
                  <a:lnTo>
                    <a:pt x="16506" y="20952"/>
                  </a:lnTo>
                  <a:lnTo>
                    <a:pt x="16735" y="19473"/>
                  </a:lnTo>
                  <a:lnTo>
                    <a:pt x="16918" y="18697"/>
                  </a:lnTo>
                  <a:lnTo>
                    <a:pt x="17246" y="18642"/>
                  </a:lnTo>
                  <a:lnTo>
                    <a:pt x="17338" y="17985"/>
                  </a:lnTo>
                  <a:lnTo>
                    <a:pt x="17888" y="17054"/>
                  </a:lnTo>
                  <a:lnTo>
                    <a:pt x="17750" y="15958"/>
                  </a:lnTo>
                  <a:lnTo>
                    <a:pt x="17055" y="14360"/>
                  </a:lnTo>
                  <a:lnTo>
                    <a:pt x="16872" y="13265"/>
                  </a:lnTo>
                  <a:lnTo>
                    <a:pt x="16872" y="12279"/>
                  </a:lnTo>
                  <a:lnTo>
                    <a:pt x="17521" y="13539"/>
                  </a:lnTo>
                  <a:lnTo>
                    <a:pt x="18797" y="15073"/>
                  </a:lnTo>
                  <a:lnTo>
                    <a:pt x="19125" y="15073"/>
                  </a:lnTo>
                  <a:lnTo>
                    <a:pt x="19767" y="15410"/>
                  </a:lnTo>
                  <a:lnTo>
                    <a:pt x="20454" y="15684"/>
                  </a:lnTo>
                  <a:lnTo>
                    <a:pt x="20775" y="15629"/>
                  </a:lnTo>
                  <a:lnTo>
                    <a:pt x="20584" y="15356"/>
                  </a:lnTo>
                  <a:lnTo>
                    <a:pt x="20454" y="14853"/>
                  </a:lnTo>
                  <a:lnTo>
                    <a:pt x="20088" y="14580"/>
                  </a:lnTo>
                  <a:lnTo>
                    <a:pt x="19767" y="14087"/>
                  </a:lnTo>
                  <a:lnTo>
                    <a:pt x="19996" y="13539"/>
                  </a:lnTo>
                  <a:lnTo>
                    <a:pt x="19675" y="12772"/>
                  </a:lnTo>
                  <a:lnTo>
                    <a:pt x="19171" y="12389"/>
                  </a:lnTo>
                  <a:lnTo>
                    <a:pt x="19675" y="12334"/>
                  </a:lnTo>
                  <a:lnTo>
                    <a:pt x="19492" y="12005"/>
                  </a:lnTo>
                  <a:lnTo>
                    <a:pt x="17980" y="10809"/>
                  </a:lnTo>
                  <a:lnTo>
                    <a:pt x="17201" y="10252"/>
                  </a:lnTo>
                  <a:lnTo>
                    <a:pt x="16597" y="9211"/>
                  </a:lnTo>
                  <a:lnTo>
                    <a:pt x="16055" y="8499"/>
                  </a:lnTo>
                  <a:lnTo>
                    <a:pt x="16101" y="8499"/>
                  </a:lnTo>
                  <a:lnTo>
                    <a:pt x="16147" y="8445"/>
                  </a:lnTo>
                  <a:lnTo>
                    <a:pt x="16322" y="8280"/>
                  </a:lnTo>
                  <a:lnTo>
                    <a:pt x="16551" y="8061"/>
                  </a:lnTo>
                  <a:lnTo>
                    <a:pt x="16780" y="8006"/>
                  </a:lnTo>
                  <a:lnTo>
                    <a:pt x="16918" y="7952"/>
                  </a:lnTo>
                  <a:lnTo>
                    <a:pt x="17109" y="7842"/>
                  </a:lnTo>
                  <a:lnTo>
                    <a:pt x="17750" y="7459"/>
                  </a:lnTo>
                  <a:lnTo>
                    <a:pt x="17934" y="7294"/>
                  </a:lnTo>
                  <a:lnTo>
                    <a:pt x="18071" y="7240"/>
                  </a:lnTo>
                  <a:lnTo>
                    <a:pt x="18117" y="7185"/>
                  </a:lnTo>
                  <a:lnTo>
                    <a:pt x="21600" y="5368"/>
                  </a:lnTo>
                  <a:lnTo>
                    <a:pt x="21600" y="4820"/>
                  </a:lnTo>
                  <a:lnTo>
                    <a:pt x="15872" y="7897"/>
                  </a:lnTo>
                  <a:lnTo>
                    <a:pt x="15322" y="7623"/>
                  </a:lnTo>
                  <a:close/>
                </a:path>
              </a:pathLst>
            </a:custGeom>
            <a:gradFill flip="none" rotWithShape="1">
              <a:gsLst>
                <a:gs pos="0">
                  <a:srgbClr val="BB5F03"/>
                </a:gs>
                <a:gs pos="50000">
                  <a:srgbClr val="993300"/>
                </a:gs>
                <a:gs pos="100000">
                  <a:srgbClr val="BB5F03"/>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19" name="Shape"/>
            <p:cNvSpPr/>
            <p:nvPr/>
          </p:nvSpPr>
          <p:spPr>
            <a:xfrm>
              <a:off x="5016500" y="2952750"/>
              <a:ext cx="3432175" cy="30702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480" y="9524"/>
                  </a:moveTo>
                  <a:lnTo>
                    <a:pt x="19433" y="11404"/>
                  </a:lnTo>
                  <a:lnTo>
                    <a:pt x="20577" y="13072"/>
                  </a:lnTo>
                  <a:lnTo>
                    <a:pt x="21239" y="13945"/>
                  </a:lnTo>
                  <a:lnTo>
                    <a:pt x="21600" y="14482"/>
                  </a:lnTo>
                  <a:lnTo>
                    <a:pt x="18951" y="10934"/>
                  </a:lnTo>
                  <a:lnTo>
                    <a:pt x="18660" y="10397"/>
                  </a:lnTo>
                  <a:lnTo>
                    <a:pt x="17878" y="13878"/>
                  </a:lnTo>
                  <a:lnTo>
                    <a:pt x="17758" y="16631"/>
                  </a:lnTo>
                  <a:lnTo>
                    <a:pt x="18239" y="21331"/>
                  </a:lnTo>
                  <a:lnTo>
                    <a:pt x="17938" y="21600"/>
                  </a:lnTo>
                  <a:lnTo>
                    <a:pt x="17517" y="17168"/>
                  </a:lnTo>
                  <a:lnTo>
                    <a:pt x="17336" y="14415"/>
                  </a:lnTo>
                  <a:lnTo>
                    <a:pt x="17697" y="12143"/>
                  </a:lnTo>
                  <a:lnTo>
                    <a:pt x="17758" y="9793"/>
                  </a:lnTo>
                  <a:lnTo>
                    <a:pt x="12721" y="11270"/>
                  </a:lnTo>
                  <a:lnTo>
                    <a:pt x="8277" y="12669"/>
                  </a:lnTo>
                  <a:lnTo>
                    <a:pt x="3241" y="14684"/>
                  </a:lnTo>
                  <a:lnTo>
                    <a:pt x="181" y="15892"/>
                  </a:lnTo>
                  <a:lnTo>
                    <a:pt x="3120" y="14348"/>
                  </a:lnTo>
                  <a:lnTo>
                    <a:pt x="6842" y="12803"/>
                  </a:lnTo>
                  <a:lnTo>
                    <a:pt x="10253" y="11606"/>
                  </a:lnTo>
                  <a:lnTo>
                    <a:pt x="14156" y="10397"/>
                  </a:lnTo>
                  <a:lnTo>
                    <a:pt x="16975" y="9121"/>
                  </a:lnTo>
                  <a:lnTo>
                    <a:pt x="13373" y="6972"/>
                  </a:lnTo>
                  <a:lnTo>
                    <a:pt x="8638" y="5764"/>
                  </a:lnTo>
                  <a:lnTo>
                    <a:pt x="2277" y="1802"/>
                  </a:lnTo>
                  <a:lnTo>
                    <a:pt x="0" y="929"/>
                  </a:lnTo>
                  <a:lnTo>
                    <a:pt x="3301" y="2003"/>
                  </a:lnTo>
                  <a:lnTo>
                    <a:pt x="7143" y="4286"/>
                  </a:lnTo>
                  <a:lnTo>
                    <a:pt x="9360" y="5495"/>
                  </a:lnTo>
                  <a:lnTo>
                    <a:pt x="13554" y="6637"/>
                  </a:lnTo>
                  <a:lnTo>
                    <a:pt x="16554" y="8315"/>
                  </a:lnTo>
                  <a:lnTo>
                    <a:pt x="14276" y="5159"/>
                  </a:lnTo>
                  <a:lnTo>
                    <a:pt x="12902" y="2138"/>
                  </a:lnTo>
                  <a:lnTo>
                    <a:pt x="11578" y="0"/>
                  </a:lnTo>
                  <a:lnTo>
                    <a:pt x="13434" y="2406"/>
                  </a:lnTo>
                  <a:lnTo>
                    <a:pt x="14938" y="5428"/>
                  </a:lnTo>
                  <a:lnTo>
                    <a:pt x="17517" y="8987"/>
                  </a:lnTo>
                  <a:lnTo>
                    <a:pt x="18480" y="9524"/>
                  </a:lnTo>
                  <a:close/>
                </a:path>
              </a:pathLst>
            </a:custGeom>
            <a:gradFill flip="none" rotWithShape="1">
              <a:gsLst>
                <a:gs pos="0">
                  <a:srgbClr val="993300"/>
                </a:gs>
                <a:gs pos="100000">
                  <a:schemeClr val="accent2"/>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grpSp>
      <p:sp>
        <p:nvSpPr>
          <p:cNvPr id="21" name="Title Text"/>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22"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8404859" y="6248400"/>
            <a:ext cx="281941" cy="287087"/>
          </a:xfrm>
          <a:prstGeom prst="rect">
            <a:avLst/>
          </a:prstGeom>
          <a:ln w="12700">
            <a:miter lim="400000"/>
          </a:ln>
        </p:spPr>
        <p:txBody>
          <a:bodyPr wrap="none" lIns="45719" rIns="45719">
            <a:spAutoFit/>
          </a:bodyPr>
          <a:lstStyle>
            <a:lvl1pPr algn="r">
              <a:defRPr sz="1400">
                <a:solidFill>
                  <a:srgbClr val="FFFFFF"/>
                </a:solidFill>
                <a:effectLst>
                  <a:outerShdw sx="100000" sy="100000" kx="0" ky="0" algn="b" rotWithShape="0" blurRad="12700" dist="25400" dir="2700000">
                    <a:srgbClr val="000000"/>
                  </a:outerShdw>
                </a:effectLs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0" strike="noStrike" sz="4400" u="none">
          <a:solidFill>
            <a:srgbClr val="FEEC94"/>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b="1" baseline="0" cap="none" i="0" spc="0" strike="noStrike" sz="4400" u="none">
          <a:solidFill>
            <a:srgbClr val="FEEC94"/>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b="1" baseline="0" cap="none" i="0" spc="0" strike="noStrike" sz="4400" u="none">
          <a:solidFill>
            <a:srgbClr val="FEEC94"/>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b="1" baseline="0" cap="none" i="0" spc="0" strike="noStrike" sz="4400" u="none">
          <a:solidFill>
            <a:srgbClr val="FEEC94"/>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b="1" baseline="0" cap="none" i="0" spc="0" strike="noStrike" sz="4400" u="none">
          <a:solidFill>
            <a:srgbClr val="FEEC94"/>
          </a:solidFill>
          <a:uFillTx/>
          <a:latin typeface="Times New Roman"/>
          <a:ea typeface="Times New Roman"/>
          <a:cs typeface="Times New Roman"/>
          <a:sym typeface="Times New Roman"/>
        </a:defRPr>
      </a:lvl5pPr>
      <a:lvl6pPr marL="0" marR="0" indent="457200" algn="ctr" defTabSz="914400" rtl="0" latinLnBrk="0">
        <a:lnSpc>
          <a:spcPct val="100000"/>
        </a:lnSpc>
        <a:spcBef>
          <a:spcPts val="0"/>
        </a:spcBef>
        <a:spcAft>
          <a:spcPts val="0"/>
        </a:spcAft>
        <a:buClrTx/>
        <a:buSzTx/>
        <a:buFontTx/>
        <a:buNone/>
        <a:tabLst/>
        <a:defRPr b="1" baseline="0" cap="none" i="0" spc="0" strike="noStrike" sz="4400" u="none">
          <a:solidFill>
            <a:srgbClr val="FEEC94"/>
          </a:solidFill>
          <a:uFillTx/>
          <a:latin typeface="Times New Roman"/>
          <a:ea typeface="Times New Roman"/>
          <a:cs typeface="Times New Roman"/>
          <a:sym typeface="Times New Roman"/>
        </a:defRPr>
      </a:lvl6pPr>
      <a:lvl7pPr marL="0" marR="0" indent="914400" algn="ctr" defTabSz="914400" rtl="0" latinLnBrk="0">
        <a:lnSpc>
          <a:spcPct val="100000"/>
        </a:lnSpc>
        <a:spcBef>
          <a:spcPts val="0"/>
        </a:spcBef>
        <a:spcAft>
          <a:spcPts val="0"/>
        </a:spcAft>
        <a:buClrTx/>
        <a:buSzTx/>
        <a:buFontTx/>
        <a:buNone/>
        <a:tabLst/>
        <a:defRPr b="1" baseline="0" cap="none" i="0" spc="0" strike="noStrike" sz="4400" u="none">
          <a:solidFill>
            <a:srgbClr val="FEEC94"/>
          </a:solidFill>
          <a:uFillTx/>
          <a:latin typeface="Times New Roman"/>
          <a:ea typeface="Times New Roman"/>
          <a:cs typeface="Times New Roman"/>
          <a:sym typeface="Times New Roman"/>
        </a:defRPr>
      </a:lvl7pPr>
      <a:lvl8pPr marL="0" marR="0" indent="1371600" algn="ctr" defTabSz="914400" rtl="0" latinLnBrk="0">
        <a:lnSpc>
          <a:spcPct val="100000"/>
        </a:lnSpc>
        <a:spcBef>
          <a:spcPts val="0"/>
        </a:spcBef>
        <a:spcAft>
          <a:spcPts val="0"/>
        </a:spcAft>
        <a:buClrTx/>
        <a:buSzTx/>
        <a:buFontTx/>
        <a:buNone/>
        <a:tabLst/>
        <a:defRPr b="1" baseline="0" cap="none" i="0" spc="0" strike="noStrike" sz="4400" u="none">
          <a:solidFill>
            <a:srgbClr val="FEEC94"/>
          </a:solidFill>
          <a:uFillTx/>
          <a:latin typeface="Times New Roman"/>
          <a:ea typeface="Times New Roman"/>
          <a:cs typeface="Times New Roman"/>
          <a:sym typeface="Times New Roman"/>
        </a:defRPr>
      </a:lvl8pPr>
      <a:lvl9pPr marL="0" marR="0" indent="1828800" algn="ctr" defTabSz="914400" rtl="0" latinLnBrk="0">
        <a:lnSpc>
          <a:spcPct val="100000"/>
        </a:lnSpc>
        <a:spcBef>
          <a:spcPts val="0"/>
        </a:spcBef>
        <a:spcAft>
          <a:spcPts val="0"/>
        </a:spcAft>
        <a:buClrTx/>
        <a:buSzTx/>
        <a:buFontTx/>
        <a:buNone/>
        <a:tabLst/>
        <a:defRPr b="1" baseline="0" cap="none" i="0" spc="0" strike="noStrike" sz="4400" u="none">
          <a:solidFill>
            <a:srgbClr val="FEEC94"/>
          </a:solidFill>
          <a:uFillTx/>
          <a:latin typeface="Times New Roman"/>
          <a:ea typeface="Times New Roman"/>
          <a:cs typeface="Times New Roman"/>
          <a:sym typeface="Times New Roman"/>
        </a:defRPr>
      </a:lvl9pPr>
    </p:titleStyle>
    <p:bodyStyle>
      <a:lvl1pPr marL="342900" marR="0" indent="-342900" algn="l" defTabSz="914400" rtl="0" latinLnBrk="0">
        <a:lnSpc>
          <a:spcPct val="100000"/>
        </a:lnSpc>
        <a:spcBef>
          <a:spcPts val="700"/>
        </a:spcBef>
        <a:spcAft>
          <a:spcPts val="0"/>
        </a:spcAft>
        <a:buClr>
          <a:srgbClr val="FFFFCC"/>
        </a:buClr>
        <a:buSzPct val="60000"/>
        <a:buFontTx/>
        <a:buChar char="■"/>
        <a:tabLst/>
        <a:defRPr b="0" baseline="0" cap="none" i="0" spc="0" strike="noStrike" sz="3200" u="none">
          <a:solidFill>
            <a:srgbClr val="FFFFFF"/>
          </a:solidFill>
          <a:uFillTx/>
          <a:latin typeface="Times New Roman"/>
          <a:ea typeface="Times New Roman"/>
          <a:cs typeface="Times New Roman"/>
          <a:sym typeface="Times New Roman"/>
        </a:defRPr>
      </a:lvl1pPr>
      <a:lvl2pPr marL="783771" marR="0" indent="-326571" algn="l" defTabSz="914400" rtl="0" latinLnBrk="0">
        <a:lnSpc>
          <a:spcPct val="100000"/>
        </a:lnSpc>
        <a:spcBef>
          <a:spcPts val="700"/>
        </a:spcBef>
        <a:spcAft>
          <a:spcPts val="0"/>
        </a:spcAft>
        <a:buClr>
          <a:srgbClr val="FFFFCC"/>
        </a:buClr>
        <a:buSzPct val="60000"/>
        <a:buFontTx/>
        <a:buChar char="■"/>
        <a:tabLst/>
        <a:defRPr b="0" baseline="0" cap="none" i="0" spc="0" strike="noStrike" sz="3200" u="none">
          <a:solidFill>
            <a:srgbClr val="FFFFFF"/>
          </a:solidFill>
          <a:uFillTx/>
          <a:latin typeface="Times New Roman"/>
          <a:ea typeface="Times New Roman"/>
          <a:cs typeface="Times New Roman"/>
          <a:sym typeface="Times New Roman"/>
        </a:defRPr>
      </a:lvl2pPr>
      <a:lvl3pPr marL="1219200" marR="0" indent="-304800" algn="l" defTabSz="914400" rtl="0" latinLnBrk="0">
        <a:lnSpc>
          <a:spcPct val="100000"/>
        </a:lnSpc>
        <a:spcBef>
          <a:spcPts val="700"/>
        </a:spcBef>
        <a:spcAft>
          <a:spcPts val="0"/>
        </a:spcAft>
        <a:buClr>
          <a:srgbClr val="FFFFCC"/>
        </a:buClr>
        <a:buSzPct val="60000"/>
        <a:buFontTx/>
        <a:buChar char="■"/>
        <a:tabLst/>
        <a:defRPr b="0" baseline="0" cap="none" i="0" spc="0" strike="noStrike" sz="3200" u="none">
          <a:solidFill>
            <a:srgbClr val="FFFFFF"/>
          </a:solidFill>
          <a:uFillTx/>
          <a:latin typeface="Times New Roman"/>
          <a:ea typeface="Times New Roman"/>
          <a:cs typeface="Times New Roman"/>
          <a:sym typeface="Times New Roman"/>
        </a:defRPr>
      </a:lvl3pPr>
      <a:lvl4pPr marL="1737360" marR="0" indent="-365760" algn="l" defTabSz="914400" rtl="0" latinLnBrk="0">
        <a:lnSpc>
          <a:spcPct val="100000"/>
        </a:lnSpc>
        <a:spcBef>
          <a:spcPts val="700"/>
        </a:spcBef>
        <a:spcAft>
          <a:spcPts val="0"/>
        </a:spcAft>
        <a:buClr>
          <a:srgbClr val="FFFFCC"/>
        </a:buClr>
        <a:buSzPct val="60000"/>
        <a:buFontTx/>
        <a:buChar char="■"/>
        <a:tabLst/>
        <a:defRPr b="0" baseline="0" cap="none" i="0" spc="0" strike="noStrike" sz="3200" u="none">
          <a:solidFill>
            <a:srgbClr val="FFFFFF"/>
          </a:solidFill>
          <a:uFillTx/>
          <a:latin typeface="Times New Roman"/>
          <a:ea typeface="Times New Roman"/>
          <a:cs typeface="Times New Roman"/>
          <a:sym typeface="Times New Roman"/>
        </a:defRPr>
      </a:lvl4pPr>
      <a:lvl5pPr marL="2235200" marR="0" indent="-406400" algn="l" defTabSz="914400" rtl="0" latinLnBrk="0">
        <a:lnSpc>
          <a:spcPct val="100000"/>
        </a:lnSpc>
        <a:spcBef>
          <a:spcPts val="700"/>
        </a:spcBef>
        <a:spcAft>
          <a:spcPts val="0"/>
        </a:spcAft>
        <a:buClr>
          <a:srgbClr val="FFFFCC"/>
        </a:buClr>
        <a:buSzPct val="60000"/>
        <a:buFontTx/>
        <a:buChar char="■"/>
        <a:tabLst/>
        <a:defRPr b="0" baseline="0" cap="none" i="0" spc="0" strike="noStrike" sz="3200" u="none">
          <a:solidFill>
            <a:srgbClr val="FFFFFF"/>
          </a:solidFill>
          <a:uFillTx/>
          <a:latin typeface="Times New Roman"/>
          <a:ea typeface="Times New Roman"/>
          <a:cs typeface="Times New Roman"/>
          <a:sym typeface="Times New Roman"/>
        </a:defRPr>
      </a:lvl5pPr>
      <a:lvl6pPr marL="2692400" marR="0" indent="-406400" algn="l" defTabSz="914400" rtl="0" latinLnBrk="0">
        <a:lnSpc>
          <a:spcPct val="100000"/>
        </a:lnSpc>
        <a:spcBef>
          <a:spcPts val="700"/>
        </a:spcBef>
        <a:spcAft>
          <a:spcPts val="0"/>
        </a:spcAft>
        <a:buClr>
          <a:srgbClr val="FFFFCC"/>
        </a:buClr>
        <a:buSzPct val="60000"/>
        <a:buFontTx/>
        <a:buChar char="•"/>
        <a:tabLst/>
        <a:defRPr b="0" baseline="0" cap="none" i="0" spc="0" strike="noStrike" sz="3200" u="none">
          <a:solidFill>
            <a:srgbClr val="FFFFFF"/>
          </a:solidFill>
          <a:uFillTx/>
          <a:latin typeface="Times New Roman"/>
          <a:ea typeface="Times New Roman"/>
          <a:cs typeface="Times New Roman"/>
          <a:sym typeface="Times New Roman"/>
        </a:defRPr>
      </a:lvl6pPr>
      <a:lvl7pPr marL="3149600" marR="0" indent="-406400" algn="l" defTabSz="914400" rtl="0" latinLnBrk="0">
        <a:lnSpc>
          <a:spcPct val="100000"/>
        </a:lnSpc>
        <a:spcBef>
          <a:spcPts val="700"/>
        </a:spcBef>
        <a:spcAft>
          <a:spcPts val="0"/>
        </a:spcAft>
        <a:buClr>
          <a:srgbClr val="FFFFCC"/>
        </a:buClr>
        <a:buSzPct val="60000"/>
        <a:buFontTx/>
        <a:buChar char="•"/>
        <a:tabLst/>
        <a:defRPr b="0" baseline="0" cap="none" i="0" spc="0" strike="noStrike" sz="3200" u="none">
          <a:solidFill>
            <a:srgbClr val="FFFFFF"/>
          </a:solidFill>
          <a:uFillTx/>
          <a:latin typeface="Times New Roman"/>
          <a:ea typeface="Times New Roman"/>
          <a:cs typeface="Times New Roman"/>
          <a:sym typeface="Times New Roman"/>
        </a:defRPr>
      </a:lvl7pPr>
      <a:lvl8pPr marL="3606800" marR="0" indent="-406400" algn="l" defTabSz="914400" rtl="0" latinLnBrk="0">
        <a:lnSpc>
          <a:spcPct val="100000"/>
        </a:lnSpc>
        <a:spcBef>
          <a:spcPts val="700"/>
        </a:spcBef>
        <a:spcAft>
          <a:spcPts val="0"/>
        </a:spcAft>
        <a:buClr>
          <a:srgbClr val="FFFFCC"/>
        </a:buClr>
        <a:buSzPct val="60000"/>
        <a:buFontTx/>
        <a:buChar char="•"/>
        <a:tabLst/>
        <a:defRPr b="0" baseline="0" cap="none" i="0" spc="0" strike="noStrike" sz="3200" u="none">
          <a:solidFill>
            <a:srgbClr val="FFFFFF"/>
          </a:solidFill>
          <a:uFillTx/>
          <a:latin typeface="Times New Roman"/>
          <a:ea typeface="Times New Roman"/>
          <a:cs typeface="Times New Roman"/>
          <a:sym typeface="Times New Roman"/>
        </a:defRPr>
      </a:lvl8pPr>
      <a:lvl9pPr marL="4064000" marR="0" indent="-406400" algn="l" defTabSz="914400" rtl="0" latinLnBrk="0">
        <a:lnSpc>
          <a:spcPct val="100000"/>
        </a:lnSpc>
        <a:spcBef>
          <a:spcPts val="700"/>
        </a:spcBef>
        <a:spcAft>
          <a:spcPts val="0"/>
        </a:spcAft>
        <a:buClr>
          <a:srgbClr val="FFFFCC"/>
        </a:buClr>
        <a:buSzPct val="60000"/>
        <a:buFontTx/>
        <a:buChar char="•"/>
        <a:tabLst/>
        <a:defRPr b="0" baseline="0" cap="none" i="0" spc="0" strike="noStrike" sz="3200" u="none">
          <a:solidFill>
            <a:srgbClr val="FFFFFF"/>
          </a:solidFill>
          <a:uFillTx/>
          <a:latin typeface="Times New Roman"/>
          <a:ea typeface="Times New Roman"/>
          <a:cs typeface="Times New Roman"/>
          <a:sym typeface="Times New Roman"/>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Times New Roman"/>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Times New Roman"/>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Times New Roman"/>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Times New Roman"/>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 name="THEOPHANY"/>
          <p:cNvSpPr txBox="1"/>
          <p:nvPr>
            <p:ph type="title" idx="4294967295"/>
          </p:nvPr>
        </p:nvSpPr>
        <p:spPr>
          <a:xfrm>
            <a:off x="685800" y="1828800"/>
            <a:ext cx="7772400" cy="1736725"/>
          </a:xfrm>
          <a:prstGeom prst="rect">
            <a:avLst/>
          </a:prstGeom>
        </p:spPr>
        <p:txBody>
          <a:bodyPr>
            <a:normAutofit fontScale="100000" lnSpcReduction="0"/>
          </a:bodyPr>
          <a:lstStyle>
            <a:lvl1pPr>
              <a:defRPr sz="5400">
                <a:effectLst>
                  <a:outerShdw sx="100000" sy="100000" kx="0" ky="0" algn="b" rotWithShape="0" blurRad="12700" dist="38100" dir="2700000">
                    <a:srgbClr val="000000"/>
                  </a:outerShdw>
                </a:effectLst>
              </a:defRPr>
            </a:lvl1pPr>
          </a:lstStyle>
          <a:p>
            <a:pPr/>
            <a:r>
              <a:t>THEOPHANY</a:t>
            </a:r>
          </a:p>
        </p:txBody>
      </p:sp>
      <p:sp>
        <p:nvSpPr>
          <p:cNvPr id="47" name="Our Glorious Body"/>
          <p:cNvSpPr txBox="1"/>
          <p:nvPr>
            <p:ph type="body" sz="quarter" idx="4294967295"/>
          </p:nvPr>
        </p:nvSpPr>
        <p:spPr>
          <a:xfrm>
            <a:off x="1371600" y="3886200"/>
            <a:ext cx="6400800" cy="1752600"/>
          </a:xfrm>
          <a:prstGeom prst="rect">
            <a:avLst/>
          </a:prstGeom>
        </p:spPr>
        <p:txBody>
          <a:bodyPr>
            <a:normAutofit fontScale="100000" lnSpcReduction="0"/>
          </a:bodyPr>
          <a:lstStyle>
            <a:lvl1pPr marL="0" indent="0" algn="ctr">
              <a:buSzTx/>
              <a:buFont typeface="Wingdings"/>
              <a:buNone/>
              <a:defRPr>
                <a:effectLst>
                  <a:outerShdw sx="100000" sy="100000" kx="0" ky="0" algn="b" rotWithShape="0" blurRad="12700" dist="25400" dir="2700000">
                    <a:srgbClr val="000000"/>
                  </a:outerShdw>
                </a:effectLst>
              </a:defRPr>
            </a:lvl1pPr>
          </a:lstStyle>
          <a:p>
            <a:pPr/>
            <a:r>
              <a:t>Our Glorious Body</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3" name="Peter’s angel"/>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Peter’s angel</a:t>
            </a:r>
          </a:p>
        </p:txBody>
      </p:sp>
      <p:sp>
        <p:nvSpPr>
          <p:cNvPr id="74" name="Some people take this to mean “guardian angel”…"/>
          <p:cNvSpPr txBox="1"/>
          <p:nvPr>
            <p:ph type="body" idx="4294967295"/>
          </p:nvPr>
        </p:nvSpPr>
        <p:spPr>
          <a:xfrm>
            <a:off x="457200" y="1600200"/>
            <a:ext cx="8229600" cy="4530725"/>
          </a:xfrm>
          <a:prstGeom prst="rect">
            <a:avLst/>
          </a:prstGeom>
        </p:spPr>
        <p:txBody>
          <a:bodyPr>
            <a:normAutofit fontScale="100000" lnSpcReduction="0"/>
          </a:bodyPr>
          <a:lstStyle/>
          <a:p>
            <a:pPr marL="339470" indent="-339470" defTabSz="905255">
              <a:defRPr sz="3168">
                <a:effectLst>
                  <a:outerShdw sx="100000" sy="100000" kx="0" ky="0" algn="b" rotWithShape="0" blurRad="12573" dist="25146" dir="2700000">
                    <a:srgbClr val="000000"/>
                  </a:outerShdw>
                </a:effectLst>
              </a:defRPr>
            </a:pPr>
            <a:r>
              <a:t>Some people take this to mean “guardian angel”</a:t>
            </a:r>
          </a:p>
          <a:p>
            <a:pPr marL="339470" indent="-339470" defTabSz="905255">
              <a:defRPr sz="3168">
                <a:effectLst>
                  <a:outerShdw sx="100000" sy="100000" kx="0" ky="0" algn="b" rotWithShape="0" blurRad="12573" dist="25146" dir="2700000">
                    <a:srgbClr val="000000"/>
                  </a:outerShdw>
                </a:effectLst>
              </a:defRPr>
            </a:pPr>
            <a:r>
              <a:t>Peter had an angel that looked like him.  </a:t>
            </a:r>
          </a:p>
          <a:p>
            <a:pPr marL="339470" indent="-339470" defTabSz="905255">
              <a:defRPr sz="3168">
                <a:effectLst>
                  <a:outerShdw sx="100000" sy="100000" kx="0" ky="0" algn="b" rotWithShape="0" blurRad="12573" dist="25146" dir="2700000">
                    <a:srgbClr val="000000"/>
                  </a:outerShdw>
                </a:effectLst>
              </a:defRPr>
            </a:pPr>
            <a:r>
              <a:t>The Jews had a concept of people’s angel. </a:t>
            </a:r>
          </a:p>
          <a:p>
            <a:pPr marL="339470" indent="-339470" defTabSz="905255">
              <a:defRPr sz="3168">
                <a:effectLst>
                  <a:outerShdw sx="100000" sy="100000" kx="0" ky="0" algn="b" rotWithShape="0" blurRad="12573" dist="25146" dir="2700000">
                    <a:srgbClr val="000000"/>
                  </a:outerShdw>
                </a:effectLst>
              </a:defRPr>
            </a:pPr>
            <a:r>
              <a:t>People have angels that look like them. </a:t>
            </a:r>
          </a:p>
          <a:p>
            <a:pPr marL="339470" indent="-339470" defTabSz="905255">
              <a:defRPr sz="3168">
                <a:effectLst>
                  <a:outerShdw sx="100000" sy="100000" kx="0" ky="0" algn="b" rotWithShape="0" blurRad="12573" dist="25146" dir="2700000">
                    <a:srgbClr val="000000"/>
                  </a:outerShdw>
                </a:effectLst>
              </a:defRPr>
            </a:pPr>
            <a:r>
              <a:t>These are supernatural bodies in which souls of the saved go to in death.</a:t>
            </a:r>
          </a:p>
          <a:p>
            <a:pPr marL="339470" indent="-339470" defTabSz="905255">
              <a:defRPr sz="3168">
                <a:effectLst>
                  <a:outerShdw sx="100000" sy="100000" kx="0" ky="0" algn="b" rotWithShape="0" blurRad="12573" dist="25146" dir="2700000">
                    <a:srgbClr val="000000"/>
                  </a:outerShdw>
                </a:effectLst>
              </a:defRPr>
            </a:pPr>
            <a:r>
              <a:t>Theophanies are commonly mistaken for ghosts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Our angels"/>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Our angels</a:t>
            </a:r>
          </a:p>
        </p:txBody>
      </p:sp>
      <p:sp>
        <p:nvSpPr>
          <p:cNvPr id="77" name="MATTHEW 18:10…"/>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MATTHEW 18:10</a:t>
            </a:r>
          </a:p>
          <a:p>
            <a:pPr>
              <a:defRPr>
                <a:effectLst>
                  <a:outerShdw sx="100000" sy="100000" kx="0" ky="0" algn="b" rotWithShape="0" blurRad="12700" dist="25400" dir="2700000">
                    <a:srgbClr val="000000"/>
                  </a:outerShdw>
                </a:effectLst>
              </a:defRPr>
            </a:pPr>
            <a:r>
              <a:t> Take heed that ye despise not one of these little ones; for I say unto you, That in heaven their angels do always behold the face of my Father which is in heaven.</a:t>
            </a:r>
          </a:p>
          <a:p>
            <a:pPr>
              <a:defRPr>
                <a:effectLst>
                  <a:outerShdw sx="100000" sy="100000" kx="0" ky="0" algn="b" rotWithShape="0" blurRad="12700" dist="25400" dir="2700000">
                    <a:srgbClr val="000000"/>
                  </a:outerShdw>
                </a:effectLst>
              </a:defRPr>
            </a:pPr>
            <a:r>
              <a:t>Our representation in heaven</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9" name="JEHOVAH.JIREH.3_  LOUISVILLE.MS  SATURDAY_  64-0404…"/>
          <p:cNvSpPr txBox="1"/>
          <p:nvPr>
            <p:ph type="body" idx="4294967295"/>
          </p:nvPr>
        </p:nvSpPr>
        <p:spPr>
          <a:xfrm>
            <a:off x="457200" y="476250"/>
            <a:ext cx="8229600" cy="5654675"/>
          </a:xfrm>
          <a:prstGeom prst="rect">
            <a:avLst/>
          </a:prstGeom>
        </p:spPr>
        <p:txBody>
          <a:bodyPr>
            <a:normAutofit fontScale="100000" lnSpcReduction="0"/>
          </a:bodyPr>
          <a:lstStyle/>
          <a:p>
            <a:pPr>
              <a:spcBef>
                <a:spcPts val="600"/>
              </a:spcBef>
              <a:defRPr sz="2800">
                <a:effectLst>
                  <a:outerShdw sx="100000" sy="100000" kx="0" ky="0" algn="b" rotWithShape="0" blurRad="12700" dist="25400" dir="2700000">
                    <a:srgbClr val="000000"/>
                  </a:outerShdw>
                </a:effectLst>
              </a:defRPr>
            </a:pPr>
            <a:r>
              <a:t>JEHOVAH.JIREH.3_  LOUISVILLE.MS  SATURDAY_  64-0404</a:t>
            </a:r>
          </a:p>
          <a:p>
            <a:pPr>
              <a:spcBef>
                <a:spcPts val="600"/>
              </a:spcBef>
              <a:defRPr sz="2800">
                <a:effectLst>
                  <a:outerShdw sx="100000" sy="100000" kx="0" ky="0" algn="b" rotWithShape="0" blurRad="12700" dist="25400" dir="2700000">
                    <a:srgbClr val="000000"/>
                  </a:outerShdw>
                </a:effectLst>
              </a:defRPr>
            </a:pPr>
            <a:r>
              <a:t>  E-7    And now, we notice no matter what the others done, how they walked away, those disciples were predestinated. They were ordained to Eternal Life. No... They couldn't explain it . . . but there was something in them. That--that </a:t>
            </a:r>
            <a:r>
              <a:rPr>
                <a:solidFill>
                  <a:srgbClr val="F2E933"/>
                </a:solidFill>
              </a:rPr>
              <a:t>representation</a:t>
            </a:r>
            <a:r>
              <a:t> in heaven, a thought that God had of them before the foundation of the world had manifested itself here. And they were </a:t>
            </a:r>
            <a:r>
              <a:rPr>
                <a:solidFill>
                  <a:srgbClr val="F2E933"/>
                </a:solidFill>
              </a:rPr>
              <a:t>connected</a:t>
            </a:r>
            <a:r>
              <a:t> with God, and were sure that was God's promise vindicated. And nothing's going to change it from them. That's real, genuine Christianity.</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IDENTIFIED.CHRIST.OF.ALL.AGES_  BIRMINGHAM.AL  THURSDAY_  64-0409…"/>
          <p:cNvSpPr txBox="1"/>
          <p:nvPr>
            <p:ph type="body" idx="4294967295"/>
          </p:nvPr>
        </p:nvSpPr>
        <p:spPr>
          <a:xfrm>
            <a:off x="457200" y="836612"/>
            <a:ext cx="8229600" cy="5294313"/>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IDENTIFIED.CHRIST.OF.ALL.AGES_  BIRMINGHAM.AL  THURSDAY_  64-0409</a:t>
            </a:r>
          </a:p>
          <a:p>
            <a:pPr>
              <a:defRPr>
                <a:effectLst>
                  <a:outerShdw sx="100000" sy="100000" kx="0" ky="0" algn="b" rotWithShape="0" blurRad="12700" dist="25400" dir="2700000">
                    <a:srgbClr val="000000"/>
                  </a:outerShdw>
                </a:effectLst>
              </a:defRPr>
            </a:pPr>
            <a:r>
              <a:t>Look at that little woman. See? She had fallen from God's thoughts. She could be redeemed. She was a subject. </a:t>
            </a:r>
            <a:r>
              <a:rPr b="1"/>
              <a:t>She had representation in heaven</a:t>
            </a:r>
            <a:r>
              <a:t>. She turned around. Look at the difference between her and them preachers or priests. Them preachers, when they saw it they said, "Why, this man's a fortuneteller." They didn't know the Word.</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3" name="The Angel of the Lor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The Angel of the Lord</a:t>
            </a:r>
          </a:p>
        </p:txBody>
      </p:sp>
      <p:sp>
        <p:nvSpPr>
          <p:cNvPr id="84" name="The Jewish concept of the “Angel of the Lord”.…"/>
          <p:cNvSpPr txBox="1"/>
          <p:nvPr>
            <p:ph type="body" idx="4294967295"/>
          </p:nvPr>
        </p:nvSpPr>
        <p:spPr>
          <a:xfrm>
            <a:off x="457200" y="1600200"/>
            <a:ext cx="8229600" cy="4852988"/>
          </a:xfrm>
          <a:prstGeom prst="rect">
            <a:avLst/>
          </a:prstGeom>
        </p:spPr>
        <p:txBody>
          <a:bodyPr>
            <a:normAutofit fontScale="100000" lnSpcReduction="0"/>
          </a:bodyPr>
          <a:lstStyle/>
          <a:p>
            <a:pPr marL="332613" indent="-332613" defTabSz="886968">
              <a:spcBef>
                <a:spcPts val="800"/>
              </a:spcBef>
              <a:defRPr sz="3492">
                <a:effectLst>
                  <a:outerShdw sx="100000" sy="100000" kx="0" ky="0" algn="b" rotWithShape="0" blurRad="12319" dist="24638" dir="2700000">
                    <a:srgbClr val="000000"/>
                  </a:outerShdw>
                </a:effectLst>
              </a:defRPr>
            </a:pPr>
            <a:r>
              <a:t>The Jewish concept of the “Angel of the Lord”.</a:t>
            </a:r>
          </a:p>
          <a:p>
            <a:pPr marL="332613" indent="-332613" defTabSz="886968">
              <a:spcBef>
                <a:spcPts val="800"/>
              </a:spcBef>
              <a:defRPr sz="3492">
                <a:effectLst>
                  <a:outerShdw sx="100000" sy="100000" kx="0" ky="0" algn="b" rotWithShape="0" blurRad="12319" dist="24638" dir="2700000">
                    <a:srgbClr val="000000"/>
                  </a:outerShdw>
                </a:effectLst>
              </a:defRPr>
            </a:pPr>
            <a:r>
              <a:t>The Lord has an Angel that looks like Him.  It’s a supernatural Body where He lives in.  From time to time He manifests Himself through this body</a:t>
            </a:r>
          </a:p>
          <a:p>
            <a:pPr marL="332613" indent="-332613" defTabSz="886968">
              <a:spcBef>
                <a:spcPts val="800"/>
              </a:spcBef>
              <a:defRPr sz="3492">
                <a:effectLst>
                  <a:outerShdw sx="100000" sy="100000" kx="0" ky="0" algn="b" rotWithShape="0" blurRad="12319" dist="24638" dir="2700000">
                    <a:srgbClr val="000000"/>
                  </a:outerShdw>
                </a:effectLst>
              </a:defRPr>
            </a:pPr>
            <a:r>
              <a:t>Theologians define theophany as a temporary manifestation of God. Wrong. It’s something eternal.</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The voice of God walking  in the garden."/>
          <p:cNvSpPr txBox="1"/>
          <p:nvPr>
            <p:ph type="title" idx="4294967295"/>
          </p:nvPr>
        </p:nvSpPr>
        <p:spPr>
          <a:xfrm>
            <a:off x="457200" y="277812"/>
            <a:ext cx="8229600" cy="1143001"/>
          </a:xfrm>
          <a:prstGeom prst="rect">
            <a:avLst/>
          </a:prstGeom>
        </p:spPr>
        <p:txBody>
          <a:bodyPr>
            <a:normAutofit fontScale="100000" lnSpcReduction="0"/>
          </a:bodyPr>
          <a:lstStyle/>
          <a:p>
            <a:pPr defTabSz="749808">
              <a:defRPr sz="3607">
                <a:effectLst>
                  <a:outerShdw sx="100000" sy="100000" kx="0" ky="0" algn="b" rotWithShape="0" blurRad="10414" dist="20828" dir="2700000">
                    <a:srgbClr val="000000"/>
                  </a:outerShdw>
                </a:effectLst>
              </a:defRPr>
            </a:pPr>
            <a:r>
              <a:t>The voice of God walking </a:t>
            </a:r>
            <a:br/>
            <a:r>
              <a:t>in the garden.</a:t>
            </a:r>
          </a:p>
        </p:txBody>
      </p:sp>
      <p:sp>
        <p:nvSpPr>
          <p:cNvPr id="87" name="Gen. 3:8    And they heard the voice of the LORD God walking in the garden in the cool of the day: and Adam and his wife hid themselves from the presence of the LORD God amongst the trees of the garden."/>
          <p:cNvSpPr txBox="1"/>
          <p:nvPr>
            <p:ph type="body" idx="4294967295"/>
          </p:nvPr>
        </p:nvSpPr>
        <p:spPr>
          <a:xfrm>
            <a:off x="457200" y="1600200"/>
            <a:ext cx="8229600" cy="4530725"/>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Gen. 3:8    And they heard the voice of the LORD God walking in the garden in the cool of the day: and Adam and his wife hid themselves from the presence of the LORD God amongst the trees of the garden.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 name="Moses saw the back of a man."/>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Moses saw the back of a man.</a:t>
            </a:r>
          </a:p>
        </p:txBody>
      </p:sp>
      <p:sp>
        <p:nvSpPr>
          <p:cNvPr id="90" name="EXODUS 33:22-23…"/>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EXODUS 33:22-23</a:t>
            </a:r>
          </a:p>
          <a:p>
            <a:pPr>
              <a:defRPr>
                <a:effectLst>
                  <a:outerShdw sx="100000" sy="100000" kx="0" ky="0" algn="b" rotWithShape="0" blurRad="12700" dist="25400" dir="2700000">
                    <a:srgbClr val="000000"/>
                  </a:outerShdw>
                </a:effectLst>
              </a:defRPr>
            </a:pPr>
            <a:r>
              <a:t>22    And it shall come to pass, while my glory passeth by, that I will put thee in a clift of the rock, and will cover thee with my hand while I pass by:</a:t>
            </a:r>
          </a:p>
          <a:p>
            <a:pPr>
              <a:defRPr>
                <a:effectLst>
                  <a:outerShdw sx="100000" sy="100000" kx="0" ky="0" algn="b" rotWithShape="0" blurRad="12700" dist="25400" dir="2700000">
                    <a:srgbClr val="000000"/>
                  </a:outerShdw>
                </a:effectLst>
              </a:defRPr>
            </a:pPr>
            <a:r>
              <a:t>23    And I will take away mine hand, and thou shalt see my back parts: but my face shall not be seen.</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Gideon saw the Angel of the Lor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Gideon saw the Angel of the Lord</a:t>
            </a:r>
          </a:p>
        </p:txBody>
      </p:sp>
      <p:sp>
        <p:nvSpPr>
          <p:cNvPr id="93" name="JUDGES 6:12,22…"/>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JUDGES 6:12,22</a:t>
            </a:r>
          </a:p>
          <a:p>
            <a:pPr>
              <a:buSzTx/>
              <a:buFont typeface="Wingdings"/>
              <a:buNone/>
              <a:defRPr>
                <a:effectLst>
                  <a:outerShdw sx="100000" sy="100000" kx="0" ky="0" algn="b" rotWithShape="0" blurRad="12700" dist="25400" dir="2700000">
                    <a:srgbClr val="000000"/>
                  </a:outerShdw>
                </a:effectLst>
              </a:defRPr>
            </a:pPr>
            <a:r>
              <a:t>	12  And the angel of the LORD appeared unto him, and said unto him, The LORD is with thee, thou mighty man of valour.</a:t>
            </a:r>
          </a:p>
          <a:p>
            <a:pPr>
              <a:buSzTx/>
              <a:buFont typeface="Wingdings"/>
              <a:buNone/>
              <a:defRPr>
                <a:effectLst>
                  <a:outerShdw sx="100000" sy="100000" kx="0" ky="0" algn="b" rotWithShape="0" blurRad="12700" dist="25400" dir="2700000">
                    <a:srgbClr val="000000"/>
                  </a:outerShdw>
                </a:effectLst>
              </a:defRPr>
            </a:pPr>
            <a:r>
              <a:t> 	22    And when Gideon perceived that he was an angel of the LORD, Gideon said, Alas, O Lord GOD! for because I have seen an angel of the LORD face to face.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5" name="Jacob wrestled with the Angel"/>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Jacob wrestled with the Angel</a:t>
            </a:r>
          </a:p>
        </p:txBody>
      </p:sp>
      <p:sp>
        <p:nvSpPr>
          <p:cNvPr id="96" name="GENESIS 32:24…"/>
          <p:cNvSpPr txBox="1"/>
          <p:nvPr>
            <p:ph type="body" idx="4294967295"/>
          </p:nvPr>
        </p:nvSpPr>
        <p:spPr>
          <a:xfrm>
            <a:off x="457200" y="1600200"/>
            <a:ext cx="8229600" cy="4530725"/>
          </a:xfrm>
          <a:prstGeom prst="rect">
            <a:avLst/>
          </a:prstGeom>
        </p:spPr>
        <p:txBody>
          <a:bodyPr>
            <a:normAutofit fontScale="100000" lnSpcReduction="0"/>
          </a:bodyPr>
          <a:lstStyle/>
          <a:p>
            <a:pPr>
              <a:spcBef>
                <a:spcPts val="600"/>
              </a:spcBef>
              <a:defRPr sz="2800">
                <a:effectLst>
                  <a:outerShdw sx="100000" sy="100000" kx="0" ky="0" algn="b" rotWithShape="0" blurRad="12700" dist="25400" dir="2700000">
                    <a:srgbClr val="000000"/>
                  </a:outerShdw>
                </a:effectLst>
              </a:defRPr>
            </a:pPr>
            <a:r>
              <a:t>GENESIS 32:24</a:t>
            </a:r>
          </a:p>
          <a:p>
            <a:pPr>
              <a:spcBef>
                <a:spcPts val="600"/>
              </a:spcBef>
              <a:buSzTx/>
              <a:buFont typeface="Wingdings"/>
              <a:buNone/>
              <a:defRPr sz="2800">
                <a:effectLst>
                  <a:outerShdw sx="100000" sy="100000" kx="0" ky="0" algn="b" rotWithShape="0" blurRad="12700" dist="25400" dir="2700000">
                    <a:srgbClr val="000000"/>
                  </a:outerShdw>
                </a:effectLst>
              </a:defRPr>
            </a:pPr>
            <a:r>
              <a:t>	24 And Jacob was left alone; and there wrestled a man with him until the breaking of the day.</a:t>
            </a:r>
          </a:p>
          <a:p>
            <a:pPr>
              <a:spcBef>
                <a:spcPts val="600"/>
              </a:spcBef>
              <a:defRPr sz="2800">
                <a:effectLst>
                  <a:outerShdw sx="100000" sy="100000" kx="0" ky="0" algn="b" rotWithShape="0" blurRad="12700" dist="25400" dir="2700000">
                    <a:srgbClr val="000000"/>
                  </a:outerShdw>
                </a:effectLst>
              </a:defRPr>
            </a:pPr>
            <a:r>
              <a:t>25    And when he saw that he prevailed not against him, he touched the hollow of his thigh; and the hollow of Jacob's thigh was out of joint, as he wrestled with him.</a:t>
            </a:r>
          </a:p>
          <a:p>
            <a:pPr>
              <a:spcBef>
                <a:spcPts val="600"/>
              </a:spcBef>
              <a:defRPr sz="2800">
                <a:effectLst>
                  <a:outerShdw sx="100000" sy="100000" kx="0" ky="0" algn="b" rotWithShape="0" blurRad="12700" dist="25400" dir="2700000">
                    <a:srgbClr val="000000"/>
                  </a:outerShdw>
                </a:effectLst>
              </a:defRPr>
            </a:pPr>
            <a:r>
              <a:t>26    And he said, Let me go, for the day breaketh. And he said, I will not let thee go, except thou bless me.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The Mighty Angel"/>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The Mighty Angel</a:t>
            </a:r>
          </a:p>
        </p:txBody>
      </p:sp>
      <p:sp>
        <p:nvSpPr>
          <p:cNvPr id="99" name="The Mighty Angel of Rev. 10:1 is no ordinary angel.  It is the Lord Himself.…"/>
          <p:cNvSpPr txBox="1"/>
          <p:nvPr>
            <p:ph type="body" idx="4294967295"/>
          </p:nvPr>
        </p:nvSpPr>
        <p:spPr>
          <a:xfrm>
            <a:off x="457200" y="1528762"/>
            <a:ext cx="8229600" cy="4530726"/>
          </a:xfrm>
          <a:prstGeom prst="rect">
            <a:avLst/>
          </a:prstGeom>
        </p:spPr>
        <p:txBody>
          <a:bodyPr>
            <a:normAutofit fontScale="100000" lnSpcReduction="0"/>
          </a:bodyPr>
          <a:lstStyle/>
          <a:p>
            <a:pPr>
              <a:spcBef>
                <a:spcPts val="600"/>
              </a:spcBef>
              <a:defRPr sz="2800">
                <a:effectLst>
                  <a:outerShdw sx="100000" sy="100000" kx="0" ky="0" algn="b" rotWithShape="0" blurRad="12700" dist="25400" dir="2700000">
                    <a:srgbClr val="000000"/>
                  </a:outerShdw>
                </a:effectLst>
              </a:defRPr>
            </a:pPr>
            <a:r>
              <a:t>The Mighty Angel of Rev. 10:1 is no ordinary angel.  It is the Lord Himself.</a:t>
            </a:r>
          </a:p>
          <a:p>
            <a:pPr>
              <a:spcBef>
                <a:spcPts val="600"/>
              </a:spcBef>
              <a:buSzTx/>
              <a:buFont typeface="Wingdings"/>
              <a:buNone/>
              <a:defRPr sz="2800">
                <a:effectLst>
                  <a:outerShdw sx="100000" sy="100000" kx="0" ky="0" algn="b" rotWithShape="0" blurRad="12700" dist="25400" dir="2700000">
                    <a:srgbClr val="000000"/>
                  </a:outerShdw>
                </a:effectLst>
              </a:defRPr>
            </a:pPr>
            <a:r>
              <a:t>	“And I saw another mighty angel come down from heaven, clothed with a cloud: and a rainbow was upon his head, and his face was as it were the sun, and his feet as pillars of fire: </a:t>
            </a:r>
          </a:p>
          <a:p>
            <a:pPr>
              <a:spcBef>
                <a:spcPts val="600"/>
              </a:spcBef>
              <a:buSzTx/>
              <a:buFont typeface="Wingdings"/>
              <a:buNone/>
              <a:defRPr sz="2800">
                <a:effectLst>
                  <a:outerShdw sx="100000" sy="100000" kx="0" ky="0" algn="b" rotWithShape="0" blurRad="12700" dist="25400" dir="2700000">
                    <a:srgbClr val="000000"/>
                  </a:outerShdw>
                </a:effectLst>
              </a:defRPr>
            </a:pPr>
            <a:r>
              <a:t>	And he had in his hand a little book open: and he set his right foot upon the sea, and his left foot on the earth,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 name="Eternal house in heaven"/>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Eternal house in heaven</a:t>
            </a:r>
          </a:p>
        </p:txBody>
      </p:sp>
      <p:sp>
        <p:nvSpPr>
          <p:cNvPr id="50" name="II CORINTHIANS 5:1, 2…"/>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II CORINTHIANS 5:1</a:t>
            </a:r>
            <a:r>
              <a:t>, 2</a:t>
            </a:r>
          </a:p>
          <a:p>
            <a:pPr>
              <a:buSzTx/>
              <a:buFont typeface="Wingdings"/>
              <a:buNone/>
              <a:defRPr>
                <a:effectLst>
                  <a:outerShdw sx="100000" sy="100000" kx="0" ky="0" algn="b" rotWithShape="0" blurRad="12700" dist="25400" dir="2700000">
                    <a:srgbClr val="000000"/>
                  </a:outerShdw>
                </a:effectLst>
              </a:defRPr>
            </a:pPr>
            <a:r>
              <a:t>	For we know that if our </a:t>
            </a:r>
            <a:r>
              <a:rPr b="1"/>
              <a:t>earthly house</a:t>
            </a:r>
            <a:r>
              <a:t> of this </a:t>
            </a:r>
            <a:r>
              <a:rPr b="1"/>
              <a:t>tabernacle </a:t>
            </a:r>
            <a:r>
              <a:t>were dissolved, we have a building of God, an house not made with hands, eternal in the heavens. </a:t>
            </a:r>
          </a:p>
          <a:p>
            <a:pPr>
              <a:buSzTx/>
              <a:buFont typeface="Wingdings"/>
              <a:buNone/>
              <a:defRPr>
                <a:effectLst>
                  <a:outerShdw sx="100000" sy="100000" kx="0" ky="0" algn="b" rotWithShape="0" blurRad="12700" dist="25400" dir="2700000">
                    <a:srgbClr val="000000"/>
                  </a:outerShdw>
                </a:effectLst>
              </a:defRPr>
            </a:pPr>
            <a:r>
              <a:t>    For in this we groan, earnestly desiring to be clothed upon with our </a:t>
            </a:r>
            <a:r>
              <a:rPr b="1"/>
              <a:t>house</a:t>
            </a:r>
            <a:r>
              <a:t> which is </a:t>
            </a:r>
            <a:r>
              <a:rPr b="1"/>
              <a:t>from heaven:</a:t>
            </a:r>
            <a:r>
              <a:t>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Bible terminology"/>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Bible terminology</a:t>
            </a:r>
          </a:p>
        </p:txBody>
      </p:sp>
      <p:sp>
        <p:nvSpPr>
          <p:cNvPr id="102" name="Everytime you read the expression, “the Angel of the Lord” it means the very person of the Lord or the Lord Himself."/>
          <p:cNvSpPr txBox="1"/>
          <p:nvPr>
            <p:ph type="body" idx="4294967295"/>
          </p:nvPr>
        </p:nvSpPr>
        <p:spPr>
          <a:xfrm>
            <a:off x="457200" y="1600200"/>
            <a:ext cx="8229600" cy="4530725"/>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Everytime you read the expression, “the Angel of the Lord” it means the very person of the Lord or the Lord Himself.</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He is here"/>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He is here</a:t>
            </a:r>
          </a:p>
        </p:txBody>
      </p:sp>
      <p:sp>
        <p:nvSpPr>
          <p:cNvPr id="105" name="We’re waiting for His glorified body to come but His Theophany has already descended  to earth to open the Seals"/>
          <p:cNvSpPr txBox="1"/>
          <p:nvPr>
            <p:ph type="body" idx="4294967295"/>
          </p:nvPr>
        </p:nvSpPr>
        <p:spPr>
          <a:xfrm>
            <a:off x="457200" y="1600200"/>
            <a:ext cx="8229600" cy="4530725"/>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We’re waiting for His glorified body to come but His Theophany has already descended  to earth to open the Seals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he Angel of Exodus"/>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The Angel of Exodus</a:t>
            </a:r>
          </a:p>
        </p:txBody>
      </p:sp>
      <p:sp>
        <p:nvSpPr>
          <p:cNvPr id="108" name="EXODUS 23:20…"/>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EXODUS 23:20</a:t>
            </a:r>
          </a:p>
          <a:p>
            <a:pPr>
              <a:defRPr>
                <a:effectLst>
                  <a:outerShdw sx="100000" sy="100000" kx="0" ky="0" algn="b" rotWithShape="0" blurRad="12700" dist="25400" dir="2700000">
                    <a:srgbClr val="000000"/>
                  </a:outerShdw>
                </a:effectLst>
              </a:defRPr>
            </a:pPr>
            <a:r>
              <a:t> Behold, I send an Angel before thee, to keep thee in the way, and to bring thee into the place which I have prepared.</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Hebrew meaning"/>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Hebrew meaning</a:t>
            </a:r>
          </a:p>
        </p:txBody>
      </p:sp>
      <p:sp>
        <p:nvSpPr>
          <p:cNvPr id="111" name="Angel-     mal'ak    {mal-awk‘}…"/>
          <p:cNvSpPr txBox="1"/>
          <p:nvPr>
            <p:ph type="body" idx="4294967295"/>
          </p:nvPr>
        </p:nvSpPr>
        <p:spPr>
          <a:xfrm>
            <a:off x="457200" y="1600200"/>
            <a:ext cx="8229600" cy="4530725"/>
          </a:xfrm>
          <a:prstGeom prst="rect">
            <a:avLst/>
          </a:prstGeom>
        </p:spPr>
        <p:txBody>
          <a:bodyPr>
            <a:normAutofit fontScale="100000" lnSpcReduction="0"/>
          </a:bodyPr>
          <a:lstStyle/>
          <a:p>
            <a:pPr>
              <a:buSzTx/>
              <a:buFont typeface="Wingdings"/>
              <a:buNone/>
              <a:defRPr>
                <a:effectLst>
                  <a:outerShdw sx="100000" sy="100000" kx="0" ky="0" algn="b" rotWithShape="0" blurRad="12700" dist="25400" dir="2700000">
                    <a:srgbClr val="000000"/>
                  </a:outerShdw>
                </a:effectLst>
              </a:defRPr>
            </a:pPr>
            <a:r>
              <a:t>Angel-     mal'ak    {mal-awk‘}</a:t>
            </a:r>
          </a:p>
          <a:p>
            <a:pPr>
              <a:defRPr>
                <a:effectLst>
                  <a:outerShdw sx="100000" sy="100000" kx="0" ky="0" algn="b" rotWithShape="0" blurRad="12700" dist="25400" dir="2700000">
                    <a:srgbClr val="000000"/>
                  </a:outerShdw>
                </a:effectLst>
              </a:defRPr>
            </a:pPr>
            <a:r>
              <a:t> 1) messenger, representative</a:t>
            </a:r>
          </a:p>
          <a:p>
            <a:pPr>
              <a:defRPr>
                <a:effectLst>
                  <a:outerShdw sx="100000" sy="100000" kx="0" ky="0" algn="b" rotWithShape="0" blurRad="12700" dist="25400" dir="2700000">
                    <a:srgbClr val="000000"/>
                  </a:outerShdw>
                </a:effectLst>
              </a:defRPr>
            </a:pPr>
            <a:r>
              <a:t>   1a) messenger</a:t>
            </a:r>
          </a:p>
          <a:p>
            <a:pPr>
              <a:defRPr>
                <a:effectLst>
                  <a:outerShdw sx="100000" sy="100000" kx="0" ky="0" algn="b" rotWithShape="0" blurRad="12700" dist="25400" dir="2700000">
                    <a:srgbClr val="000000"/>
                  </a:outerShdw>
                </a:effectLst>
              </a:defRPr>
            </a:pPr>
            <a:r>
              <a:t>   1b) angel</a:t>
            </a:r>
          </a:p>
          <a:p>
            <a:pPr>
              <a:defRPr>
                <a:effectLst>
                  <a:outerShdw sx="100000" sy="100000" kx="0" ky="0" algn="b" rotWithShape="0" blurRad="12700" dist="25400" dir="2700000">
                    <a:srgbClr val="000000"/>
                  </a:outerShdw>
                </a:effectLst>
              </a:defRPr>
            </a:pPr>
            <a:r>
              <a:t>   1c) the theophanic angel</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EXODUS 23:21…"/>
          <p:cNvSpPr txBox="1"/>
          <p:nvPr>
            <p:ph type="body" idx="4294967295"/>
          </p:nvPr>
        </p:nvSpPr>
        <p:spPr>
          <a:xfrm>
            <a:off x="457200" y="404812"/>
            <a:ext cx="8229600" cy="5726113"/>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EXODUS 23:21</a:t>
            </a:r>
          </a:p>
          <a:p>
            <a:pPr>
              <a:defRPr>
                <a:effectLst>
                  <a:outerShdw sx="100000" sy="100000" kx="0" ky="0" algn="b" rotWithShape="0" blurRad="12700" dist="25400" dir="2700000">
                    <a:srgbClr val="000000"/>
                  </a:outerShdw>
                </a:effectLst>
              </a:defRPr>
            </a:pPr>
            <a:r>
              <a:t>21    Beware of him, and obey his voice, provoke him not; for </a:t>
            </a:r>
            <a:r>
              <a:rPr b="1"/>
              <a:t>he will not pardon your transgressions</a:t>
            </a:r>
            <a:r>
              <a:t>: for </a:t>
            </a:r>
            <a:r>
              <a:rPr b="1"/>
              <a:t>my name</a:t>
            </a:r>
            <a:r>
              <a:t> is in him.</a:t>
            </a:r>
          </a:p>
          <a:p>
            <a:pPr>
              <a:defRPr>
                <a:effectLst>
                  <a:outerShdw sx="100000" sy="100000" kx="0" ky="0" algn="b" rotWithShape="0" blurRad="12700" dist="25400" dir="2700000">
                    <a:srgbClr val="000000"/>
                  </a:outerShdw>
                </a:effectLst>
              </a:defRPr>
            </a:pPr>
            <a:r>
              <a:t>22    But if thou shalt indeed obey his voice, and do all that I speak; then I will be an enemy unto thine enemies, and an adversary unto thine adversaries.</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Only God can forgive sins"/>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Only God can forgive sins</a:t>
            </a:r>
          </a:p>
        </p:txBody>
      </p:sp>
      <p:sp>
        <p:nvSpPr>
          <p:cNvPr id="116" name="LUKE 7: 48, 49…"/>
          <p:cNvSpPr txBox="1"/>
          <p:nvPr>
            <p:ph type="body" idx="4294967295"/>
          </p:nvPr>
        </p:nvSpPr>
        <p:spPr>
          <a:xfrm>
            <a:off x="457200" y="1600200"/>
            <a:ext cx="8229600" cy="4530725"/>
          </a:xfrm>
          <a:prstGeom prst="rect">
            <a:avLst/>
          </a:prstGeom>
        </p:spPr>
        <p:txBody>
          <a:bodyPr>
            <a:normAutofit fontScale="100000" lnSpcReduction="0"/>
          </a:bodyPr>
          <a:lstStyle/>
          <a:p>
            <a:pPr marL="336042" indent="-336042" defTabSz="896111">
              <a:defRPr sz="3136">
                <a:effectLst>
                  <a:outerShdw sx="100000" sy="100000" kx="0" ky="0" algn="b" rotWithShape="0" blurRad="12446" dist="24892" dir="2700000">
                    <a:srgbClr val="000000"/>
                  </a:outerShdw>
                </a:effectLst>
              </a:defRPr>
            </a:pPr>
            <a:r>
              <a:t>LUKE 7: 48, 49</a:t>
            </a:r>
          </a:p>
          <a:p>
            <a:pPr marL="336042" indent="-336042" defTabSz="896111">
              <a:defRPr sz="3136">
                <a:effectLst>
                  <a:outerShdw sx="100000" sy="100000" kx="0" ky="0" algn="b" rotWithShape="0" blurRad="12446" dist="24892" dir="2700000">
                    <a:srgbClr val="000000"/>
                  </a:outerShdw>
                </a:effectLst>
              </a:defRPr>
            </a:pPr>
            <a:r>
              <a:t>48    And he said unto her, Thy sins are forgiven.</a:t>
            </a:r>
          </a:p>
          <a:p>
            <a:pPr marL="336042" indent="-336042" defTabSz="896111">
              <a:defRPr sz="3136">
                <a:effectLst>
                  <a:outerShdw sx="100000" sy="100000" kx="0" ky="0" algn="b" rotWithShape="0" blurRad="12446" dist="24892" dir="2700000">
                    <a:srgbClr val="000000"/>
                  </a:outerShdw>
                </a:effectLst>
              </a:defRPr>
            </a:pPr>
            <a:r>
              <a:t>49    And they that sat at meat with him began to say within themselves, Who is this that forgiveth sins also? </a:t>
            </a:r>
          </a:p>
          <a:p>
            <a:pPr marL="336042" indent="-336042" defTabSz="896111">
              <a:defRPr sz="3136">
                <a:effectLst>
                  <a:outerShdw sx="100000" sy="100000" kx="0" ky="0" algn="b" rotWithShape="0" blurRad="12446" dist="24892" dir="2700000">
                    <a:srgbClr val="000000"/>
                  </a:outerShdw>
                </a:effectLst>
              </a:defRPr>
            </a:pPr>
            <a:r>
              <a:t>MARK 2:7</a:t>
            </a:r>
          </a:p>
          <a:p>
            <a:pPr marL="336042" indent="-336042" defTabSz="896111">
              <a:buSzTx/>
              <a:buFont typeface="Wingdings"/>
              <a:buNone/>
              <a:defRPr sz="3136">
                <a:effectLst>
                  <a:outerShdw sx="100000" sy="100000" kx="0" ky="0" algn="b" rotWithShape="0" blurRad="12446" dist="24892" dir="2700000">
                    <a:srgbClr val="000000"/>
                  </a:outerShdw>
                </a:effectLst>
              </a:defRPr>
            </a:pPr>
            <a:r>
              <a:t>	Why doth this man thus speak blasphemies? who can forgive sins but God only? </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he Angel that led Eliezer"/>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The Angel that led Eliezer</a:t>
            </a:r>
          </a:p>
        </p:txBody>
      </p:sp>
      <p:sp>
        <p:nvSpPr>
          <p:cNvPr id="119" name="Genesis 24:7    The LORD God of heaven, which took me from my father's house, and from the land of my kindred, and which spake unto me, and that sware unto me, saying, Unto thy seed will I give this land; he shall send his angel before thee, and thou shalt take a wife unto my son from thence."/>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Genesis 24:7    The LORD God of heaven, which took me from my father's house, and from the land of my kindred, and which spake unto me, and that sware unto me, saying, Unto thy seed will I give this land; </a:t>
            </a:r>
            <a:r>
              <a:rPr b="1"/>
              <a:t>he shall send his angel before thee</a:t>
            </a:r>
            <a:r>
              <a:t>, and thou shalt take a wife unto my son from thence.</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John heard from his theophany"/>
          <p:cNvSpPr txBox="1"/>
          <p:nvPr>
            <p:ph type="title" idx="4294967295"/>
          </p:nvPr>
        </p:nvSpPr>
        <p:spPr>
          <a:xfrm>
            <a:off x="457200" y="277812"/>
            <a:ext cx="8229600" cy="1143001"/>
          </a:xfrm>
          <a:prstGeom prst="rect">
            <a:avLst/>
          </a:prstGeom>
        </p:spPr>
        <p:txBody>
          <a:bodyPr>
            <a:normAutofit fontScale="100000" lnSpcReduction="0"/>
          </a:bodyPr>
          <a:lstStyle>
            <a:lvl1pPr>
              <a:defRPr sz="4000">
                <a:effectLst>
                  <a:outerShdw sx="100000" sy="100000" kx="0" ky="0" algn="b" rotWithShape="0" blurRad="12700" dist="25400" dir="2700000">
                    <a:srgbClr val="000000"/>
                  </a:outerShdw>
                </a:effectLst>
              </a:defRPr>
            </a:lvl1pPr>
          </a:lstStyle>
          <a:p>
            <a:pPr/>
            <a:r>
              <a:t>John heard from his theophany</a:t>
            </a:r>
          </a:p>
        </p:txBody>
      </p:sp>
      <p:sp>
        <p:nvSpPr>
          <p:cNvPr id="122" name="REVELATION 5:5…"/>
          <p:cNvSpPr txBox="1"/>
          <p:nvPr>
            <p:ph type="body" idx="4294967295"/>
          </p:nvPr>
        </p:nvSpPr>
        <p:spPr>
          <a:xfrm>
            <a:off x="457200" y="1600200"/>
            <a:ext cx="8229600" cy="4530725"/>
          </a:xfrm>
          <a:prstGeom prst="rect">
            <a:avLst/>
          </a:prstGeom>
        </p:spPr>
        <p:txBody>
          <a:bodyPr>
            <a:normAutofit fontScale="100000" lnSpcReduction="0"/>
          </a:bodyPr>
          <a:lstStyle/>
          <a:p>
            <a:pPr>
              <a:lnSpc>
                <a:spcPct val="90000"/>
              </a:lnSpc>
              <a:spcBef>
                <a:spcPts val="900"/>
              </a:spcBef>
              <a:buSzTx/>
              <a:buFont typeface="Wingdings"/>
              <a:buNone/>
              <a:defRPr sz="4000">
                <a:effectLst>
                  <a:outerShdw sx="100000" sy="100000" kx="0" ky="0" algn="b" rotWithShape="0" blurRad="12700" dist="25400" dir="2700000">
                    <a:srgbClr val="000000"/>
                  </a:outerShdw>
                </a:effectLst>
              </a:defRPr>
            </a:pPr>
            <a:r>
              <a:t>   REVELATION 5:5</a:t>
            </a:r>
          </a:p>
          <a:p>
            <a:pPr>
              <a:lnSpc>
                <a:spcPct val="90000"/>
              </a:lnSpc>
              <a:spcBef>
                <a:spcPts val="900"/>
              </a:spcBef>
              <a:buSzTx/>
              <a:buFont typeface="Wingdings"/>
              <a:buNone/>
              <a:defRPr sz="4000">
                <a:effectLst>
                  <a:outerShdw sx="100000" sy="100000" kx="0" ky="0" algn="b" rotWithShape="0" blurRad="12700" dist="25400" dir="2700000">
                    <a:srgbClr val="000000"/>
                  </a:outerShdw>
                </a:effectLst>
              </a:defRPr>
            </a:pPr>
            <a:r>
              <a:t>   And </a:t>
            </a:r>
            <a:r>
              <a:rPr u="sng"/>
              <a:t>one of the elders </a:t>
            </a:r>
            <a:r>
              <a:t>saith unto me,Weep not: behold, the Lion of the tribe of Juda, the Root of David, hath prevailed to open the book, and to loose the seven seals thereof.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eophany is the Logos (Wor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Theophany is the Logos (Word)</a:t>
            </a:r>
          </a:p>
        </p:txBody>
      </p:sp>
      <p:sp>
        <p:nvSpPr>
          <p:cNvPr id="125" name="JOHN 1:1-3…"/>
          <p:cNvSpPr txBox="1"/>
          <p:nvPr>
            <p:ph type="body" idx="4294967295"/>
          </p:nvPr>
        </p:nvSpPr>
        <p:spPr>
          <a:xfrm>
            <a:off x="457200" y="1600200"/>
            <a:ext cx="8229600" cy="4530725"/>
          </a:xfrm>
          <a:prstGeom prst="rect">
            <a:avLst/>
          </a:prstGeom>
        </p:spPr>
        <p:txBody>
          <a:bodyPr>
            <a:normAutofit fontScale="100000" lnSpcReduction="0"/>
          </a:bodyPr>
          <a:lstStyle/>
          <a:p>
            <a:pPr marL="336042" indent="-336042" defTabSz="896111">
              <a:spcBef>
                <a:spcPts val="800"/>
              </a:spcBef>
              <a:defRPr sz="3528">
                <a:effectLst>
                  <a:outerShdw sx="100000" sy="100000" kx="0" ky="0" algn="b" rotWithShape="0" blurRad="12446" dist="24892" dir="2700000">
                    <a:srgbClr val="000000"/>
                  </a:outerShdw>
                </a:effectLst>
              </a:defRPr>
            </a:pPr>
            <a:r>
              <a:t>JOHN 1:1-3</a:t>
            </a:r>
          </a:p>
          <a:p>
            <a:pPr marL="336042" indent="-336042" defTabSz="896111">
              <a:spcBef>
                <a:spcPts val="800"/>
              </a:spcBef>
              <a:buSzTx/>
              <a:buFont typeface="Wingdings"/>
              <a:buNone/>
              <a:defRPr sz="3528">
                <a:effectLst>
                  <a:outerShdw sx="100000" sy="100000" kx="0" ky="0" algn="b" rotWithShape="0" blurRad="12446" dist="24892" dir="2700000">
                    <a:srgbClr val="000000"/>
                  </a:outerShdw>
                </a:effectLst>
              </a:defRPr>
            </a:pPr>
            <a:r>
              <a:t>	In the beginning was the </a:t>
            </a:r>
            <a:r>
              <a:rPr b="1"/>
              <a:t>Word</a:t>
            </a:r>
            <a:r>
              <a:t>, and the </a:t>
            </a:r>
            <a:r>
              <a:rPr b="1"/>
              <a:t>Word</a:t>
            </a:r>
            <a:r>
              <a:t> was with God, and the </a:t>
            </a:r>
            <a:r>
              <a:rPr b="1"/>
              <a:t>Word</a:t>
            </a:r>
            <a:r>
              <a:t> was God. </a:t>
            </a:r>
          </a:p>
          <a:p>
            <a:pPr marL="336042" indent="-336042" defTabSz="896111">
              <a:spcBef>
                <a:spcPts val="800"/>
              </a:spcBef>
              <a:buSzTx/>
              <a:buFont typeface="Wingdings"/>
              <a:buNone/>
              <a:defRPr sz="3528">
                <a:effectLst>
                  <a:outerShdw sx="100000" sy="100000" kx="0" ky="0" algn="b" rotWithShape="0" blurRad="12446" dist="24892" dir="2700000">
                    <a:srgbClr val="000000"/>
                  </a:outerShdw>
                </a:effectLst>
              </a:defRPr>
            </a:pPr>
            <a:r>
              <a:t>	The same was in the beginning with God. </a:t>
            </a:r>
          </a:p>
          <a:p>
            <a:pPr marL="336042" indent="-336042" defTabSz="896111">
              <a:spcBef>
                <a:spcPts val="800"/>
              </a:spcBef>
              <a:buSzTx/>
              <a:buFont typeface="Wingdings"/>
              <a:buNone/>
              <a:defRPr sz="3528">
                <a:effectLst>
                  <a:outerShdw sx="100000" sy="100000" kx="0" ky="0" algn="b" rotWithShape="0" blurRad="12446" dist="24892" dir="2700000">
                    <a:srgbClr val="000000"/>
                  </a:outerShdw>
                </a:effectLst>
              </a:defRPr>
            </a:pPr>
            <a:r>
              <a:t>	All things were made by him; and without him was not any thing made that was made.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King Theophany"/>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King Theophany</a:t>
            </a:r>
          </a:p>
        </p:txBody>
      </p:sp>
      <p:sp>
        <p:nvSpPr>
          <p:cNvPr id="128" name="Now, since He has come in the flesh and received His body up, in Revelations 21:16 He's called the King of Kings. He's all three of them together. See? King God, King Theophany, King Jesus; He's the King of Kings. It's all met, just like soul, body, and spirit. All comes to make one.…"/>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Now, since He has come in the flesh and received His body up, in Revelations 21:16 He's called the King of Kings. He's all three of them together. See? King God, King Theophany, King Jesus; He's the King of Kings. It's all met, just like soul, body, and spirit. All comes to make one. </a:t>
            </a:r>
          </a:p>
          <a:p>
            <a:pPr>
              <a:buSzTx/>
              <a:buFont typeface="Wingdings"/>
              <a:buNone/>
              <a:defRPr>
                <a:effectLst>
                  <a:outerShdw sx="100000" sy="100000" kx="0" ky="0" algn="b" rotWithShape="0" blurRad="12700" dist="25400" dir="2700000">
                    <a:srgbClr val="000000"/>
                  </a:outerShdw>
                </a:effectLst>
              </a:defRPr>
            </a:pPr>
            <a:r>
              <a:t>				-Who is This Melchizedec?</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House – a body, a dwelling place"/>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House – a body, a dwelling place</a:t>
            </a:r>
          </a:p>
        </p:txBody>
      </p:sp>
      <p:sp>
        <p:nvSpPr>
          <p:cNvPr id="53" name="House -- GREEK LEXICON…"/>
          <p:cNvSpPr txBox="1"/>
          <p:nvPr>
            <p:ph type="body" idx="4294967295"/>
          </p:nvPr>
        </p:nvSpPr>
        <p:spPr>
          <a:xfrm>
            <a:off x="457200" y="1600200"/>
            <a:ext cx="8229600" cy="4530725"/>
          </a:xfrm>
          <a:prstGeom prst="rect">
            <a:avLst/>
          </a:prstGeom>
        </p:spPr>
        <p:txBody>
          <a:bodyPr>
            <a:normAutofit fontScale="100000" lnSpcReduction="0"/>
          </a:bodyPr>
          <a:lstStyle/>
          <a:p>
            <a:pPr>
              <a:spcBef>
                <a:spcPts val="600"/>
              </a:spcBef>
              <a:defRPr sz="2800">
                <a:effectLst>
                  <a:outerShdw sx="100000" sy="100000" kx="0" ky="0" algn="b" rotWithShape="0" blurRad="12700" dist="25400" dir="2700000">
                    <a:srgbClr val="000000"/>
                  </a:outerShdw>
                </a:effectLst>
              </a:defRPr>
            </a:pPr>
            <a:r>
              <a:t>House -- GREEK LEXICON</a:t>
            </a:r>
          </a:p>
          <a:p>
            <a:pPr>
              <a:spcBef>
                <a:spcPts val="600"/>
              </a:spcBef>
              <a:buSzTx/>
              <a:buFont typeface="Wingdings"/>
              <a:buNone/>
              <a:defRPr sz="2800">
                <a:effectLst>
                  <a:outerShdw sx="100000" sy="100000" kx="0" ky="0" algn="b" rotWithShape="0" blurRad="12700" dist="25400" dir="2700000">
                    <a:srgbClr val="000000"/>
                  </a:outerShdw>
                </a:effectLst>
              </a:defRPr>
            </a:pPr>
            <a:r>
              <a:t>	oiketerion    {oy-kay-tay'-ree-on}    </a:t>
            </a:r>
          </a:p>
          <a:p>
            <a:pPr>
              <a:spcBef>
                <a:spcPts val="600"/>
              </a:spcBef>
              <a:buSzTx/>
              <a:buFont typeface="Wingdings"/>
              <a:buNone/>
              <a:defRPr sz="2800">
                <a:effectLst>
                  <a:outerShdw sx="100000" sy="100000" kx="0" ky="0" algn="b" rotWithShape="0" blurRad="12700" dist="25400" dir="2700000">
                    <a:srgbClr val="000000"/>
                  </a:outerShdw>
                </a:effectLst>
              </a:defRPr>
            </a:pPr>
            <a:r>
              <a:t>	AV  -- house (1)</a:t>
            </a:r>
          </a:p>
          <a:p>
            <a:pPr>
              <a:spcBef>
                <a:spcPts val="600"/>
              </a:spcBef>
              <a:buSzTx/>
              <a:buFont typeface="Wingdings"/>
              <a:buNone/>
              <a:defRPr sz="2800">
                <a:effectLst>
                  <a:outerShdw sx="100000" sy="100000" kx="0" ky="0" algn="b" rotWithShape="0" blurRad="12700" dist="25400" dir="2700000">
                    <a:srgbClr val="000000"/>
                  </a:outerShdw>
                </a:effectLst>
              </a:defRPr>
            </a:pPr>
            <a:r>
              <a:t>	        -- habitation (1) [2]</a:t>
            </a:r>
          </a:p>
          <a:p>
            <a:pPr>
              <a:spcBef>
                <a:spcPts val="600"/>
              </a:spcBef>
              <a:buSzTx/>
              <a:buFont typeface="Wingdings"/>
              <a:buNone/>
              <a:defRPr sz="2800">
                <a:effectLst>
                  <a:outerShdw sx="100000" sy="100000" kx="0" ky="0" algn="b" rotWithShape="0" blurRad="12700" dist="25400" dir="2700000">
                    <a:srgbClr val="000000"/>
                  </a:outerShdw>
                </a:effectLst>
              </a:defRPr>
            </a:pPr>
            <a:r>
              <a:t>	 1) a </a:t>
            </a:r>
            <a:r>
              <a:rPr b="1"/>
              <a:t>dwelling place, habitation; of the body as a dwelling place for the spirit</a:t>
            </a:r>
            <a:endParaRPr b="1"/>
          </a:p>
          <a:p>
            <a:pPr>
              <a:spcBef>
                <a:spcPts val="600"/>
              </a:spcBef>
              <a:buSzTx/>
              <a:buFont typeface="Wingdings"/>
              <a:buNone/>
              <a:defRPr sz="2800">
                <a:effectLst>
                  <a:outerShdw sx="100000" sy="100000" kx="0" ky="0" algn="b" rotWithShape="0" blurRad="12700" dist="25400" dir="2700000">
                    <a:srgbClr val="000000"/>
                  </a:outerShdw>
                </a:effectLst>
              </a:defRPr>
            </a:pPr>
            <a:r>
              <a:rPr b="1"/>
              <a:t>Theophany- theo + phanes (God’s form or body)</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Nameless"/>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Nameless</a:t>
            </a:r>
          </a:p>
        </p:txBody>
      </p:sp>
      <p:sp>
        <p:nvSpPr>
          <p:cNvPr id="131" name="JOHN 20:2…"/>
          <p:cNvSpPr txBox="1"/>
          <p:nvPr>
            <p:ph type="body" idx="4294967295"/>
          </p:nvPr>
        </p:nvSpPr>
        <p:spPr>
          <a:xfrm>
            <a:off x="457200" y="1600200"/>
            <a:ext cx="8229600" cy="4530725"/>
          </a:xfrm>
          <a:prstGeom prst="rect">
            <a:avLst/>
          </a:prstGeom>
        </p:spPr>
        <p:txBody>
          <a:bodyPr>
            <a:normAutofit fontScale="100000" lnSpcReduction="0"/>
          </a:bodyPr>
          <a:lstStyle/>
          <a:p>
            <a:pPr>
              <a:lnSpc>
                <a:spcPct val="90000"/>
              </a:lnSpc>
              <a:spcBef>
                <a:spcPts val="600"/>
              </a:spcBef>
              <a:buSzTx/>
              <a:buFont typeface="Wingdings"/>
              <a:buNone/>
              <a:defRPr sz="2800">
                <a:effectLst>
                  <a:outerShdw sx="100000" sy="100000" kx="0" ky="0" algn="b" rotWithShape="0" blurRad="12700" dist="25400" dir="2700000">
                    <a:srgbClr val="000000"/>
                  </a:outerShdw>
                </a:effectLst>
              </a:defRPr>
            </a:pPr>
            <a:r>
              <a:t>	JOHN 20:2</a:t>
            </a:r>
          </a:p>
          <a:p>
            <a:pPr>
              <a:lnSpc>
                <a:spcPct val="90000"/>
              </a:lnSpc>
              <a:spcBef>
                <a:spcPts val="600"/>
              </a:spcBef>
              <a:buSzTx/>
              <a:buFont typeface="Wingdings"/>
              <a:buNone/>
              <a:defRPr sz="2800">
                <a:effectLst>
                  <a:outerShdw sx="100000" sy="100000" kx="0" ky="0" algn="b" rotWithShape="0" blurRad="12700" dist="25400" dir="2700000">
                    <a:srgbClr val="000000"/>
                  </a:outerShdw>
                </a:effectLst>
              </a:defRPr>
            </a:pPr>
            <a:r>
              <a:t>  	Then she runneth, and cometh to Simon Peter, and to the other disciple, whom Jesus loved, and saith unto them, They have taken away the Lord out of the sepulchre, and we know not where they have laid him. </a:t>
            </a:r>
          </a:p>
          <a:p>
            <a:pPr>
              <a:spcBef>
                <a:spcPts val="600"/>
              </a:spcBef>
              <a:buSzTx/>
              <a:buFont typeface="Wingdings"/>
              <a:buNone/>
              <a:defRPr sz="2800">
                <a:effectLst>
                  <a:outerShdw sx="100000" sy="100000" kx="0" ky="0" algn="b" rotWithShape="0" blurRad="12700" dist="25400" dir="2700000">
                    <a:srgbClr val="000000"/>
                  </a:outerShdw>
                </a:effectLst>
              </a:defRPr>
            </a:pPr>
            <a:r>
              <a:t>	JOHN 21:7    Therefore that disciple whom Jesus loved saith unto Peter, It is the Lord. Now when Simon Peter heard that it was the Lord, he girt [his] fisher's coat [unto him], (for he was naked,) and did cast himself into the sea.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Nameless"/>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Nameless</a:t>
            </a:r>
          </a:p>
        </p:txBody>
      </p:sp>
      <p:sp>
        <p:nvSpPr>
          <p:cNvPr id="134" name="JOHN 21:20  Then Peter, turning about, seeth the disciple whom Jesus loved following; which also leaned on his breast at supper, and said, Lord, which is he that betrayeth thee?"/>
          <p:cNvSpPr txBox="1"/>
          <p:nvPr>
            <p:ph type="body" idx="4294967295"/>
          </p:nvPr>
        </p:nvSpPr>
        <p:spPr>
          <a:xfrm>
            <a:off x="457200" y="1600200"/>
            <a:ext cx="8229600" cy="4530725"/>
          </a:xfrm>
          <a:prstGeom prst="rect">
            <a:avLst/>
          </a:prstGeom>
        </p:spPr>
        <p:txBody>
          <a:bodyPr>
            <a:normAutofit fontScale="100000" lnSpcReduction="0"/>
          </a:bodyPr>
          <a:lstStyle/>
          <a:p>
            <a:pPr>
              <a:buSzTx/>
              <a:buFont typeface="Wingdings"/>
              <a:buNone/>
              <a:defRPr>
                <a:effectLst>
                  <a:outerShdw sx="100000" sy="100000" kx="0" ky="0" algn="b" rotWithShape="0" blurRad="12700" dist="25400" dir="2700000">
                    <a:srgbClr val="000000"/>
                  </a:outerShdw>
                </a:effectLst>
              </a:defRPr>
            </a:pPr>
            <a:r>
              <a:t>	JOHN 21:20  Then Peter, turning about, seeth </a:t>
            </a:r>
            <a:r>
              <a:rPr b="1"/>
              <a:t>the disciple whom Jesus</a:t>
            </a:r>
            <a:r>
              <a:t> loved following; which also leaned on his breast at supper, and said, Lord, which is he that betrayeth thee?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Hearing from your theophany"/>
          <p:cNvSpPr txBox="1"/>
          <p:nvPr>
            <p:ph type="title" idx="4294967295"/>
          </p:nvPr>
        </p:nvSpPr>
        <p:spPr>
          <a:xfrm>
            <a:off x="457200" y="277812"/>
            <a:ext cx="8229600" cy="1143001"/>
          </a:xfrm>
          <a:prstGeom prst="rect">
            <a:avLst/>
          </a:prstGeom>
        </p:spPr>
        <p:txBody>
          <a:bodyPr>
            <a:normAutofit fontScale="100000" lnSpcReduction="0"/>
          </a:bodyPr>
          <a:lstStyle/>
          <a:p>
            <a:pPr defTabSz="749808">
              <a:defRPr sz="3607">
                <a:effectLst>
                  <a:outerShdw sx="100000" sy="100000" kx="0" ky="0" algn="b" rotWithShape="0" blurRad="10414" dist="20828" dir="2700000">
                    <a:srgbClr val="000000"/>
                  </a:outerShdw>
                </a:effectLst>
              </a:defRPr>
            </a:pPr>
            <a:r>
              <a:t>Hearing from your theophany</a:t>
            </a:r>
            <a:br/>
          </a:p>
        </p:txBody>
      </p:sp>
      <p:sp>
        <p:nvSpPr>
          <p:cNvPr id="137" name="WHO.IS.THIS.MELCHISEDEC_  JEFF.IN  V-5 N-10  SUNDAY_  65-0221E…"/>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WHO.IS.THIS.MELCHISEDEC_  JEFF.IN  V-5 N-10  SUNDAY_  65-0221E</a:t>
            </a:r>
          </a:p>
          <a:p>
            <a:pPr>
              <a:defRPr>
                <a:effectLst>
                  <a:outerShdw sx="100000" sy="100000" kx="0" ky="0" algn="b" rotWithShape="0" blurRad="12700" dist="25400" dir="2700000">
                    <a:srgbClr val="000000"/>
                  </a:outerShdw>
                </a:effectLst>
              </a:defRPr>
            </a:pPr>
            <a:r>
              <a:t>  88    Then after you recognize the very Word of God was Eagle Food, then you left the other thing. You've then been formed into the living image of the living God. </a:t>
            </a:r>
            <a:r>
              <a:rPr u="sng"/>
              <a:t>You heard from your theophany.</a:t>
            </a:r>
            <a:r>
              <a:t> "If this earthly body be dissolved, we have one waiting."</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287 Now, how many was they?…"/>
          <p:cNvSpPr txBox="1"/>
          <p:nvPr/>
        </p:nvSpPr>
        <p:spPr>
          <a:xfrm>
            <a:off x="290116" y="1396401"/>
            <a:ext cx="7826688" cy="36217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3900">
                <a:solidFill>
                  <a:srgbClr val="FFFFFF"/>
                </a:solidFill>
              </a:defRPr>
            </a:pPr>
            <a:r>
              <a:t>287 Now, how many was they? </a:t>
            </a:r>
          </a:p>
          <a:p>
            <a:pPr>
              <a:defRPr sz="3900">
                <a:solidFill>
                  <a:srgbClr val="FFFFFF"/>
                </a:solidFill>
              </a:defRPr>
            </a:pPr>
            <a:r>
              <a:t>Twenty and four, twenty-four elders</a:t>
            </a:r>
          </a:p>
          <a:p>
            <a:pPr>
              <a:defRPr sz="3900">
                <a:solidFill>
                  <a:srgbClr val="FFFFFF"/>
                </a:solidFill>
              </a:defRPr>
            </a:pPr>
            <a:r>
              <a:t>that right? Now…Oh, my! Who was</a:t>
            </a:r>
          </a:p>
          <a:p>
            <a:pPr>
              <a:defRPr sz="3900">
                <a:solidFill>
                  <a:srgbClr val="FFFFFF"/>
                </a:solidFill>
              </a:defRPr>
            </a:pPr>
            <a:r>
              <a:t>The twelve apostles and the twelve</a:t>
            </a:r>
          </a:p>
          <a:p>
            <a:pPr>
              <a:defRPr sz="3900">
                <a:solidFill>
                  <a:srgbClr val="FFFFFF"/>
                </a:solidFill>
              </a:defRPr>
            </a:pPr>
            <a:r>
              <a:t>tribes of Israel, the twelve patriarchs.</a:t>
            </a:r>
          </a:p>
          <a:p>
            <a:pPr>
              <a:defRPr sz="2400">
                <a:solidFill>
                  <a:srgbClr val="FFFFFF"/>
                </a:solidFill>
              </a:defRPr>
            </a:pPr>
            <a:r>
              <a:t>61-0101 - "Revelation, Chapter Four #2"</a:t>
            </a:r>
          </a:p>
          <a:p>
            <a:pPr>
              <a:defRPr sz="2400">
                <a:solidFill>
                  <a:srgbClr val="FFFFFF"/>
                </a:solidFill>
              </a:defRPr>
            </a:pPr>
            <a:r>
              <a:t>Rev. William Marrion Branham</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We bypassed our theophany"/>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We bypassed our theophany</a:t>
            </a:r>
          </a:p>
        </p:txBody>
      </p:sp>
      <p:sp>
        <p:nvSpPr>
          <p:cNvPr id="142" name="WHO.IS.THIS.MELCHISEDEC_  JEFF.IN  V-5 N-10  SUNDAY_  65-0221E…"/>
          <p:cNvSpPr txBox="1"/>
          <p:nvPr>
            <p:ph type="body" idx="4294967295"/>
          </p:nvPr>
        </p:nvSpPr>
        <p:spPr>
          <a:xfrm>
            <a:off x="457200" y="1600200"/>
            <a:ext cx="8229600" cy="4530725"/>
          </a:xfrm>
          <a:prstGeom prst="rect">
            <a:avLst/>
          </a:prstGeom>
        </p:spPr>
        <p:txBody>
          <a:bodyPr>
            <a:normAutofit fontScale="100000" lnSpcReduction="0"/>
          </a:bodyPr>
          <a:lstStyle/>
          <a:p>
            <a:pPr>
              <a:spcBef>
                <a:spcPts val="500"/>
              </a:spcBef>
              <a:defRPr sz="2400">
                <a:effectLst>
                  <a:outerShdw sx="100000" sy="100000" kx="0" ky="0" algn="b" rotWithShape="0" blurRad="12700" dist="25400" dir="2700000">
                    <a:srgbClr val="000000"/>
                  </a:outerShdw>
                </a:effectLst>
              </a:defRPr>
            </a:pPr>
            <a:r>
              <a:t>WHO.IS.THIS.MELCHISEDEC_  JEFF.IN  V-5 N-10  SUNDAY_  65-0221E</a:t>
            </a:r>
          </a:p>
          <a:p>
            <a:pPr>
              <a:defRPr>
                <a:effectLst>
                  <a:outerShdw sx="100000" sy="100000" kx="0" ky="0" algn="b" rotWithShape="0" blurRad="12700" dist="25400" dir="2700000">
                    <a:srgbClr val="000000"/>
                  </a:outerShdw>
                </a:effectLst>
              </a:defRPr>
            </a:pPr>
            <a:r>
              <a:t>Now, the different between Him and you as a son... See, He was at the beginning the Word, an "En morphe" body. He came in and lived in that in the Person of Melchisedec. Then later... We never heard no more of Melchisedec, because He became Jesus Christ. Melchisedec was the Priest, but He became Jesus Christ. </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Continue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Continued</a:t>
            </a:r>
          </a:p>
        </p:txBody>
      </p:sp>
      <p:sp>
        <p:nvSpPr>
          <p:cNvPr id="145" name="Now, you bypassed that, because in that form He knowed all things. And you have never been able to know that yet. You come like Adam, like me. You became from the attribute to the flesh to be tempted."/>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Now, </a:t>
            </a:r>
            <a:r>
              <a:rPr b="1"/>
              <a:t>you bypassed that</a:t>
            </a:r>
            <a:r>
              <a:t>, because in that form He knowed all things. And you have never been able to know that yet. You come like Adam, like me. You became from the attribute to the flesh to be tempted.</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Continue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Continued</a:t>
            </a:r>
          </a:p>
        </p:txBody>
      </p:sp>
      <p:sp>
        <p:nvSpPr>
          <p:cNvPr id="148" name="But when this life is finished here... &quot;If this earthly tabernacle be dissolved, we have one already waiting.&quot; That's where we go; that is the Word. Then we can look back and see what we done. Now, we don't understand it. We have never become the Word; we've just become the flesh-man, not the Word."/>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But when this life is finished here... "If this earthly tabernacle be dissolved, we have one already waiting." That's where we go; </a:t>
            </a:r>
            <a:r>
              <a:rPr u="sng"/>
              <a:t>that is the Word</a:t>
            </a:r>
            <a:r>
              <a:t>. Then we can look back and see what we done. Now, we don't understand it. We have never become the Word; we've just become the flesh-man, not the Word.</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Continue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Continued</a:t>
            </a:r>
          </a:p>
        </p:txBody>
      </p:sp>
      <p:sp>
        <p:nvSpPr>
          <p:cNvPr id="151" name="And look clearly, makes it clear you will never be the Word unless you was a thought at the beginning. That proves the predestination of God. See? You can't be the Word 'less you're a thought. You had to be in the thinking first. But you see, in order to stand temptation you had to bypass the theophany; you had to come down here in flesh to be tempted by sin."/>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And look clearly, makes it clear you will never be the Word unless you was a thought at the beginning. </a:t>
            </a:r>
            <a:r>
              <a:rPr b="1"/>
              <a:t>That proves the predestination of God</a:t>
            </a:r>
            <a:r>
              <a:t>. See? You can't be the Word 'less you're a thought. You had to be in the thinking first. But you see, in order to stand temptation you had to bypass the theophany; </a:t>
            </a:r>
            <a:r>
              <a:rPr b="1"/>
              <a:t>you had to come down here in flesh to be tempted by sin.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Continue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Continued</a:t>
            </a:r>
          </a:p>
        </p:txBody>
      </p:sp>
      <p:sp>
        <p:nvSpPr>
          <p:cNvPr id="154" name="&quot;All the Father hath given Me will come to Me, and I'll raise him up at the last days.&quot; See, you had to be first.…"/>
          <p:cNvSpPr txBox="1"/>
          <p:nvPr>
            <p:ph type="body" idx="4294967295"/>
          </p:nvPr>
        </p:nvSpPr>
        <p:spPr>
          <a:xfrm>
            <a:off x="457200" y="1600200"/>
            <a:ext cx="8229600" cy="4530725"/>
          </a:xfrm>
          <a:prstGeom prst="rect">
            <a:avLst/>
          </a:prstGeom>
        </p:spPr>
        <p:txBody>
          <a:bodyPr>
            <a:normAutofit fontScale="100000" lnSpcReduction="0"/>
          </a:bodyPr>
          <a:lstStyle/>
          <a:p>
            <a:pPr>
              <a:spcBef>
                <a:spcPts val="600"/>
              </a:spcBef>
              <a:defRPr sz="2800">
                <a:effectLst>
                  <a:outerShdw sx="100000" sy="100000" kx="0" ky="0" algn="b" rotWithShape="0" blurRad="12700" dist="25400" dir="2700000">
                    <a:srgbClr val="000000"/>
                  </a:outerShdw>
                </a:effectLst>
              </a:defRPr>
            </a:pPr>
            <a:r>
              <a:t>"All the Father hath given Me will come to Me, and I'll raise him up at the last days." See, you had to be first. </a:t>
            </a:r>
          </a:p>
          <a:p>
            <a:pPr>
              <a:spcBef>
                <a:spcPts val="600"/>
              </a:spcBef>
              <a:defRPr sz="2800">
                <a:effectLst>
                  <a:outerShdw sx="100000" sy="100000" kx="0" ky="0" algn="b" rotWithShape="0" blurRad="12700" dist="25400" dir="2700000">
                    <a:srgbClr val="000000"/>
                  </a:outerShdw>
                </a:effectLst>
              </a:defRPr>
            </a:pPr>
            <a:r>
              <a:t> 70    Before the foundation of the world his Name's put on the Lamb's Book of Life. Then from that He become the Word, the theophany, that could appear, disappear; and then He become flesh and returned back again, resurrected that same body in a glorified condition. But you bypassed the theophany and become flesh-man to be tempted by sin.</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Continue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Continued</a:t>
            </a:r>
          </a:p>
        </p:txBody>
      </p:sp>
      <p:sp>
        <p:nvSpPr>
          <p:cNvPr id="157" name="And then &quot;if this earthly tabernacle is dissolved, we have one already waiting.&quot; We have not yet the bodies. But look, when this body receives the Spirit of God, the Immortal Life inside of you, it throws this body in subjection to God. Hallelujah."/>
          <p:cNvSpPr txBox="1"/>
          <p:nvPr>
            <p:ph type="body" idx="4294967295"/>
          </p:nvPr>
        </p:nvSpPr>
        <p:spPr>
          <a:xfrm>
            <a:off x="457200" y="1600200"/>
            <a:ext cx="8229600" cy="4530725"/>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And then "if this earthly tabernacle is dissolved, we have one already waiting." We have not yet the bodies. But look, when this body receives the Spirit of God, the Immortal Life inside of you, it throws this body in subjection to God. Hallelujah.</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 name="Tabernacle-dwelling place  of the soul"/>
          <p:cNvSpPr txBox="1"/>
          <p:nvPr>
            <p:ph type="title" idx="4294967295"/>
          </p:nvPr>
        </p:nvSpPr>
        <p:spPr>
          <a:xfrm>
            <a:off x="457200" y="277812"/>
            <a:ext cx="8229600" cy="1143001"/>
          </a:xfrm>
          <a:prstGeom prst="rect">
            <a:avLst/>
          </a:prstGeom>
        </p:spPr>
        <p:txBody>
          <a:bodyPr>
            <a:normAutofit fontScale="100000" lnSpcReduction="0"/>
          </a:bodyPr>
          <a:lstStyle/>
          <a:p>
            <a:pPr defTabSz="832104">
              <a:defRPr sz="3640">
                <a:effectLst>
                  <a:outerShdw sx="100000" sy="100000" kx="0" ky="0" algn="b" rotWithShape="0" blurRad="11557" dist="23114" dir="2700000">
                    <a:srgbClr val="000000"/>
                  </a:outerShdw>
                </a:effectLst>
              </a:defRPr>
            </a:pPr>
            <a:r>
              <a:t>Tabernacle-dwelling place </a:t>
            </a:r>
            <a:br/>
            <a:r>
              <a:t>of the soul</a:t>
            </a:r>
          </a:p>
        </p:txBody>
      </p:sp>
      <p:sp>
        <p:nvSpPr>
          <p:cNvPr id="56" name="Tabernacle--GREEK LEXICON –…"/>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Tabernacle--GREEK LEXICON – </a:t>
            </a:r>
          </a:p>
          <a:p>
            <a:pPr>
              <a:defRPr>
                <a:effectLst>
                  <a:outerShdw sx="100000" sy="100000" kx="0" ky="0" algn="b" rotWithShape="0" blurRad="12700" dist="25400" dir="2700000">
                    <a:srgbClr val="000000"/>
                  </a:outerShdw>
                </a:effectLst>
              </a:defRPr>
            </a:pPr>
            <a:r>
              <a:t>skenos    {skay‘-nos}    </a:t>
            </a:r>
          </a:p>
          <a:p>
            <a:pPr>
              <a:buSzTx/>
              <a:buFont typeface="Wingdings"/>
              <a:buNone/>
              <a:defRPr>
                <a:effectLst>
                  <a:outerShdw sx="100000" sy="100000" kx="0" ky="0" algn="b" rotWithShape="0" blurRad="12700" dist="25400" dir="2700000">
                    <a:srgbClr val="000000"/>
                  </a:outerShdw>
                </a:effectLst>
              </a:defRPr>
            </a:pPr>
            <a:r>
              <a:t>	 AV  -- tabernacle </a:t>
            </a:r>
          </a:p>
          <a:p>
            <a:pPr>
              <a:buSzTx/>
              <a:buFont typeface="Wingdings"/>
              <a:buNone/>
              <a:defRPr>
                <a:effectLst>
                  <a:outerShdw sx="100000" sy="100000" kx="0" ky="0" algn="b" rotWithShape="0" blurRad="12700" dist="25400" dir="2700000">
                    <a:srgbClr val="000000"/>
                  </a:outerShdw>
                </a:effectLst>
              </a:defRPr>
            </a:pPr>
            <a:r>
              <a:t>	 1) a tabernacle, a tent; metaph. of the </a:t>
            </a:r>
            <a:r>
              <a:rPr u="sng"/>
              <a:t>human body, in which the soul dwells as in a tent</a:t>
            </a:r>
            <a:r>
              <a:t>, and which is taken down at death</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Jesus and us"/>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Jesus and us</a:t>
            </a:r>
          </a:p>
        </p:txBody>
      </p:sp>
      <p:sp>
        <p:nvSpPr>
          <p:cNvPr id="160" name="Jesus Christ came from being an…"/>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Jesus Christ came from being an</a:t>
            </a:r>
          </a:p>
          <a:p>
            <a:pPr>
              <a:buSzTx/>
              <a:buFont typeface="Wingdings"/>
              <a:buNone/>
              <a:defRPr>
                <a:effectLst>
                  <a:outerShdw sx="100000" sy="100000" kx="0" ky="0" algn="b" rotWithShape="0" blurRad="12700" dist="25400" dir="2700000">
                    <a:srgbClr val="000000"/>
                  </a:outerShdw>
                </a:effectLst>
              </a:defRPr>
            </a:pPr>
            <a:r>
              <a:t>	attribute (soul) to theophany to human flesh</a:t>
            </a:r>
          </a:p>
          <a:p>
            <a:pPr>
              <a:defRPr>
                <a:effectLst>
                  <a:outerShdw sx="100000" sy="100000" kx="0" ky="0" algn="b" rotWithShape="0" blurRad="12700" dist="25400" dir="2700000">
                    <a:srgbClr val="000000"/>
                  </a:outerShdw>
                </a:effectLst>
              </a:defRPr>
            </a:pPr>
            <a:r>
              <a:t>Adam and the believer came from being an </a:t>
            </a:r>
          </a:p>
          <a:p>
            <a:pPr>
              <a:buSzTx/>
              <a:buFont typeface="Wingdings"/>
              <a:buNone/>
              <a:defRPr>
                <a:effectLst>
                  <a:outerShdw sx="100000" sy="100000" kx="0" ky="0" algn="b" rotWithShape="0" blurRad="12700" dist="25400" dir="2700000">
                    <a:srgbClr val="000000"/>
                  </a:outerShdw>
                </a:effectLst>
              </a:defRPr>
            </a:pPr>
            <a:r>
              <a:t>	attribute  (soul)  to human flesh</a:t>
            </a:r>
          </a:p>
          <a:p>
            <a:pPr>
              <a:buSzTx/>
              <a:buFont typeface="Wingdings"/>
              <a:buNone/>
              <a:defRPr>
                <a:effectLst>
                  <a:outerShdw sx="100000" sy="100000" kx="0" ky="0" algn="b" rotWithShape="0" blurRad="12700" dist="25400" dir="2700000">
                    <a:srgbClr val="000000"/>
                  </a:outerShdw>
                </a:effectLst>
              </a:defRPr>
            </a:pPr>
            <a:r>
              <a:t>They both came in a body of flesh to be tempted by sin.</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he difference?"/>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The difference?</a:t>
            </a:r>
          </a:p>
        </p:txBody>
      </p:sp>
      <p:sp>
        <p:nvSpPr>
          <p:cNvPr id="163" name="Jesus, knowing all things overcame, Adam  with his limited knowledge, fell. We, too, fell.…"/>
          <p:cNvSpPr txBox="1"/>
          <p:nvPr>
            <p:ph type="body" idx="4294967295"/>
          </p:nvPr>
        </p:nvSpPr>
        <p:spPr>
          <a:xfrm>
            <a:off x="457200" y="1600200"/>
            <a:ext cx="8229600" cy="4530725"/>
          </a:xfrm>
          <a:prstGeom prst="rect">
            <a:avLst/>
          </a:prstGeom>
        </p:spPr>
        <p:txBody>
          <a:bodyPr>
            <a:normAutofit fontScale="100000" lnSpcReduction="0"/>
          </a:bodyPr>
          <a:lstStyle/>
          <a:p>
            <a:pPr>
              <a:buSzTx/>
              <a:buFont typeface="Wingdings"/>
              <a:buNone/>
              <a:defRPr>
                <a:effectLst>
                  <a:outerShdw sx="100000" sy="100000" kx="0" ky="0" algn="b" rotWithShape="0" blurRad="12700" dist="25400" dir="2700000">
                    <a:srgbClr val="000000"/>
                  </a:outerShdw>
                </a:effectLst>
              </a:defRPr>
            </a:pPr>
            <a:r>
              <a:t>Jesus, knowing all things overcame, Adam  with his limited knowledge, fell. We, too, fell.</a:t>
            </a:r>
          </a:p>
          <a:p>
            <a:pPr>
              <a:buSzTx/>
              <a:buFont typeface="Wingdings"/>
              <a:buNone/>
              <a:defRPr>
                <a:effectLst>
                  <a:outerShdw sx="100000" sy="100000" kx="0" ky="0" algn="b" rotWithShape="0" blurRad="12700" dist="25400" dir="2700000">
                    <a:srgbClr val="000000"/>
                  </a:outerShdw>
                </a:effectLst>
              </a:defRPr>
            </a:pPr>
            <a:r>
              <a:t>But we’ve always felt a tug in the inside that calls us to a better life,</a:t>
            </a:r>
          </a:p>
          <a:p>
            <a:pPr>
              <a:buSzTx/>
              <a:buFont typeface="Wingdings"/>
              <a:buNone/>
              <a:defRPr>
                <a:effectLst>
                  <a:outerShdw sx="100000" sy="100000" kx="0" ky="0" algn="b" rotWithShape="0" blurRad="12700" dist="25400" dir="2700000">
                    <a:srgbClr val="000000"/>
                  </a:outerShdw>
                </a:effectLst>
              </a:defRPr>
            </a:pPr>
            <a:r>
              <a:t>Jesus did not bypass His Theophany</a:t>
            </a:r>
          </a:p>
          <a:p>
            <a:pPr>
              <a:buSzTx/>
              <a:buFont typeface="Wingdings"/>
              <a:buNone/>
              <a:defRPr>
                <a:effectLst>
                  <a:outerShdw sx="100000" sy="100000" kx="0" ky="0" algn="b" rotWithShape="0" blurRad="12700" dist="25400" dir="2700000">
                    <a:srgbClr val="000000"/>
                  </a:outerShdw>
                </a:effectLst>
              </a:defRPr>
            </a:pPr>
            <a:r>
              <a:t>We bypassed our Theophany</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The “tug” within us"/>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The “tug” within us</a:t>
            </a:r>
          </a:p>
        </p:txBody>
      </p:sp>
      <p:sp>
        <p:nvSpPr>
          <p:cNvPr id="166" name="Oh, he--he done had something moving in his heart. If you ever get it moving in your heart, you won't care who tries to stop you. That's right. If God begins to tug at that heart, and you begin to move with that tug, there ain't nothing in the world in that's in hell going to hold you down. You're going anyhow.…"/>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Oh, he--he done had something moving in his heart. If you ever get it moving in your heart, you won't care who tries to stop you. That's right. If God begins to </a:t>
            </a:r>
            <a:r>
              <a:rPr u="sng"/>
              <a:t>tug</a:t>
            </a:r>
            <a:r>
              <a:t> at that heart, and you begin to </a:t>
            </a:r>
            <a:r>
              <a:rPr u="sng"/>
              <a:t>move with that tug</a:t>
            </a:r>
            <a:r>
              <a:t>, there ain't nothing in the world in that's in hell going to hold you down. You're going anyhow.</a:t>
            </a:r>
          </a:p>
          <a:p>
            <a:pPr>
              <a:spcBef>
                <a:spcPts val="500"/>
              </a:spcBef>
              <a:buSzTx/>
              <a:buFont typeface="Wingdings"/>
              <a:buNone/>
              <a:defRPr sz="2400">
                <a:effectLst>
                  <a:outerShdw sx="100000" sy="100000" kx="0" ky="0" algn="b" rotWithShape="0" blurRad="12700" dist="25400" dir="2700000">
                    <a:srgbClr val="000000"/>
                  </a:outerShdw>
                </a:effectLst>
              </a:defRPr>
            </a:pPr>
            <a:r>
              <a:t>	RAISING.JAIRUS.DAUGHTER_  SHREVEPORT.LA  TUESDAY_  56-0731</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Feel the tug"/>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Feel the tug</a:t>
            </a:r>
          </a:p>
        </p:txBody>
      </p:sp>
      <p:sp>
        <p:nvSpPr>
          <p:cNvPr id="169" name="&quot;All the Father has given Me will come, and no man can come except My Father draws him.&quot; So there you are. Do you feel a tug at your heart? I'm asking you as a Christian brother. If it is, raise to your feet and say, &quot;I want you to pray for me, Brother Branham.“ FORMER.AND.LATTER.RAIN_  PHOENIX.AZ  THURSDAY_  60-0303"/>
          <p:cNvSpPr txBox="1"/>
          <p:nvPr>
            <p:ph type="body" idx="4294967295"/>
          </p:nvPr>
        </p:nvSpPr>
        <p:spPr>
          <a:xfrm>
            <a:off x="457200" y="1196975"/>
            <a:ext cx="8229600" cy="4933950"/>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"All the Father has given Me will come, and no man can come except My Father draws him." So there you are. Do you feel a </a:t>
            </a:r>
            <a:r>
              <a:rPr u="sng"/>
              <a:t>tug at your heart</a:t>
            </a:r>
            <a:r>
              <a:t>? I'm asking you as a Christian brother. If it is, raise to your feet and say, "I want you to pray for me, Brother Branham.“ </a:t>
            </a:r>
            <a:r>
              <a:rPr sz="2400"/>
              <a:t>FORMER.AND.LATTER.RAIN_  PHOENIX.AZ  THURSDAY_  60-0303</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Soul connects with your theopany"/>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Soul connects with your theopany</a:t>
            </a:r>
          </a:p>
        </p:txBody>
      </p:sp>
      <p:sp>
        <p:nvSpPr>
          <p:cNvPr id="172" name="Your soul is yearning.  You are not in your right place.  You are groaning waiting for the redemption of your body.…"/>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Your soul is yearning.  You are not in your right place.  You are groaning waiting for the redemption of your body.</a:t>
            </a:r>
          </a:p>
          <a:p>
            <a:pPr>
              <a:spcBef>
                <a:spcPts val="500"/>
              </a:spcBef>
              <a:defRPr i="1" sz="2400">
                <a:effectLst>
                  <a:outerShdw sx="100000" sy="100000" kx="0" ky="0" algn="b" rotWithShape="0" blurRad="12700" dist="25400" dir="2700000">
                    <a:srgbClr val="000000"/>
                  </a:outerShdw>
                </a:effectLst>
              </a:defRPr>
            </a:pPr>
            <a:r>
              <a:t>What a promise. What an absolute that it is to believe in Christ, to have my heart say "Amen" to every Word in His Book. –Absolute</a:t>
            </a:r>
          </a:p>
          <a:p>
            <a:pPr>
              <a:spcBef>
                <a:spcPts val="500"/>
              </a:spcBef>
              <a:defRPr i="1" sz="2400">
                <a:effectLst>
                  <a:outerShdw sx="100000" sy="100000" kx="0" ky="0" algn="b" rotWithShape="0" blurRad="12700" dist="25400" dir="2700000">
                    <a:srgbClr val="000000"/>
                  </a:outerShdw>
                </a:effectLst>
              </a:defRPr>
            </a:pPr>
            <a:r>
              <a:t>You've got to be born, regenerated, baptized with the Holy Ghost into Jesus Christ, quickened to every Word. Your Spirit in you will punctuate "amen" to every Word of the Bible. –God’ s provided place of worship, Ca.1964</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Christ in You"/>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Christ in You</a:t>
            </a:r>
          </a:p>
        </p:txBody>
      </p:sp>
      <p:sp>
        <p:nvSpPr>
          <p:cNvPr id="175" name="HEBREWS.CHAPTER.7.PT.1_  JEFF.IN  HEB  SUNDAY_  57-0915E…"/>
          <p:cNvSpPr txBox="1"/>
          <p:nvPr>
            <p:ph type="body" idx="4294967295"/>
          </p:nvPr>
        </p:nvSpPr>
        <p:spPr>
          <a:xfrm>
            <a:off x="457200" y="1600200"/>
            <a:ext cx="8229600" cy="4530725"/>
          </a:xfrm>
          <a:prstGeom prst="rect">
            <a:avLst/>
          </a:prstGeom>
        </p:spPr>
        <p:txBody>
          <a:bodyPr>
            <a:normAutofit fontScale="100000" lnSpcReduction="0"/>
          </a:bodyPr>
          <a:lstStyle/>
          <a:p>
            <a:pPr marL="336042" indent="-336042" defTabSz="896111">
              <a:spcBef>
                <a:spcPts val="600"/>
              </a:spcBef>
              <a:defRPr sz="2744">
                <a:effectLst>
                  <a:outerShdw sx="100000" sy="100000" kx="0" ky="0" algn="b" rotWithShape="0" blurRad="12446" dist="24892" dir="2700000">
                    <a:srgbClr val="000000"/>
                  </a:outerShdw>
                </a:effectLst>
              </a:defRPr>
            </a:pPr>
            <a:r>
              <a:t>HEBREWS.CHAPTER.7.PT.1_  JEFF.IN  HEB  SUNDAY_  57-0915E</a:t>
            </a:r>
          </a:p>
          <a:p>
            <a:pPr marL="336042" indent="-336042" defTabSz="896111">
              <a:spcBef>
                <a:spcPts val="600"/>
              </a:spcBef>
              <a:defRPr sz="2744">
                <a:effectLst>
                  <a:outerShdw sx="100000" sy="100000" kx="0" ky="0" algn="b" rotWithShape="0" blurRad="12446" dist="24892" dir="2700000">
                    <a:srgbClr val="000000"/>
                  </a:outerShdw>
                </a:effectLst>
              </a:defRPr>
            </a:pPr>
            <a:r>
              <a:t>  325-211    And </a:t>
            </a:r>
            <a:r>
              <a:rPr b="1"/>
              <a:t>it's Christ that God looks at, not you.</a:t>
            </a:r>
            <a:r>
              <a:t> It's Christ. So if there's no fault in Him, how can there be fault? How can He find fault when you're dead and your life is hid in Christ through God, sealed by the Holy Ghost? "They that are born of God does not commit sin, for he cannot sin." How can he sin when a perfect Sacrifice is laying in his place? God never looks at me; </a:t>
            </a:r>
            <a:r>
              <a:rPr b="1"/>
              <a:t>He looks at Christ</a:t>
            </a:r>
            <a:r>
              <a:t>; because we're in Christ.</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He can’t lose me"/>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He can’t lose me</a:t>
            </a:r>
          </a:p>
        </p:txBody>
      </p:sp>
      <p:sp>
        <p:nvSpPr>
          <p:cNvPr id="178" name="Now, if I love Christ, I'll live with Him. He'd never brought me in 'less He knowed. If God saved me today, knowing He was going to lose me six weeks from today, He's defeating His own purpose. Right. He don't even know the future then, if He saved me knowing... What's He want to save me for, knowing He's going to lose me? God doesn't do things and then take it back and too weak to keep His promise. When He saved you, it's for time and eternity."/>
          <p:cNvSpPr txBox="1"/>
          <p:nvPr>
            <p:ph type="body" idx="4294967295"/>
          </p:nvPr>
        </p:nvSpPr>
        <p:spPr>
          <a:xfrm>
            <a:off x="457200" y="1600200"/>
            <a:ext cx="8229600" cy="4530725"/>
          </a:xfrm>
          <a:prstGeom prst="rect">
            <a:avLst/>
          </a:prstGeom>
        </p:spPr>
        <p:txBody>
          <a:bodyPr>
            <a:normAutofit fontScale="100000" lnSpcReduction="0"/>
          </a:bodyPr>
          <a:lstStyle>
            <a:lvl1pPr marL="329184" indent="-329184" defTabSz="877823">
              <a:defRPr sz="3072">
                <a:effectLst>
                  <a:outerShdw sx="100000" sy="100000" kx="0" ky="0" algn="b" rotWithShape="0" blurRad="12192" dist="24384" dir="2700000">
                    <a:srgbClr val="000000"/>
                  </a:outerShdw>
                </a:effectLst>
              </a:defRPr>
            </a:lvl1pPr>
          </a:lstStyle>
          <a:p>
            <a:pPr/>
            <a:r>
              <a:t>Now, if I love Christ, I'll live with Him. He'd never brought me in 'less He knowed. If God saved me today, knowing He was going to lose me six weeks from today, He's defeating His own purpose. Right. He don't even know the future then, if He saved me knowing... What's He want to save me for, knowing He's going to lose me? God doesn't do things and then take it back and too weak to keep His promise. When He saved you, it's for time and eternity.</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You in Go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You in God</a:t>
            </a:r>
          </a:p>
        </p:txBody>
      </p:sp>
      <p:sp>
        <p:nvSpPr>
          <p:cNvPr id="181" name="And you, the way you look, or who you are, or what--who--what your name is, that was God's thinking before the foundation of the world. And Jesus came not to save the whole thing. He wanted to, but He come to redeem, bring back them that was in His thoughts before the beginning. That's the reason He was the Word made flesh. God was in Christ reconciling the world to Himself. The Word, God's thinking of how He would do it, He expressed Himself in Jesus Christ. It was God becoming material. IDENTIFIED.CHRIST.OF.ALL.AGES_64-0409"/>
          <p:cNvSpPr txBox="1"/>
          <p:nvPr>
            <p:ph type="body" idx="4294967295"/>
          </p:nvPr>
        </p:nvSpPr>
        <p:spPr>
          <a:xfrm>
            <a:off x="457200" y="1600200"/>
            <a:ext cx="8229600" cy="4530725"/>
          </a:xfrm>
          <a:prstGeom prst="rect">
            <a:avLst/>
          </a:prstGeom>
        </p:spPr>
        <p:txBody>
          <a:bodyPr>
            <a:normAutofit fontScale="100000" lnSpcReduction="0"/>
          </a:bodyPr>
          <a:lstStyle/>
          <a:p>
            <a:pPr marL="339470" indent="-339470" defTabSz="905255">
              <a:spcBef>
                <a:spcPts val="600"/>
              </a:spcBef>
              <a:defRPr sz="2772">
                <a:effectLst>
                  <a:outerShdw sx="100000" sy="100000" kx="0" ky="0" algn="b" rotWithShape="0" blurRad="12573" dist="25146" dir="2700000">
                    <a:srgbClr val="000000"/>
                  </a:outerShdw>
                </a:effectLst>
              </a:defRPr>
            </a:pPr>
            <a:r>
              <a:t>And you, the way you look, or who you are, or what--who--what your name is, that was God's thinking before the foundation of the world. And Jesus came not to save the whole thing. He wanted to, but He come to redeem, bring back them that was in His thoughts before the beginning. That's the reason He was the Word made flesh. God was in Christ reconciling the world to Himself. The Word, God's thinking of how He would do it, He expressed Himself in Jesus Christ. It was God becoming material. </a:t>
            </a:r>
            <a:r>
              <a:rPr sz="1979"/>
              <a:t>IDENTIFIED.CHRIST.OF.ALL.AGES_64-0409</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Fleshly body is subject to Theophany"/>
          <p:cNvSpPr txBox="1"/>
          <p:nvPr>
            <p:ph type="title" idx="4294967295"/>
          </p:nvPr>
        </p:nvSpPr>
        <p:spPr>
          <a:xfrm>
            <a:off x="457200" y="277812"/>
            <a:ext cx="8229600" cy="1143001"/>
          </a:xfrm>
          <a:prstGeom prst="rect">
            <a:avLst/>
          </a:prstGeom>
        </p:spPr>
        <p:txBody>
          <a:bodyPr>
            <a:normAutofit fontScale="100000" lnSpcReduction="0"/>
          </a:bodyPr>
          <a:lstStyle>
            <a:lvl1pPr defTabSz="841247">
              <a:defRPr sz="4048">
                <a:effectLst>
                  <a:outerShdw sx="100000" sy="100000" kx="0" ky="0" algn="b" rotWithShape="0" blurRad="11684" dist="23368" dir="2700000">
                    <a:srgbClr val="000000"/>
                  </a:outerShdw>
                </a:effectLst>
              </a:defRPr>
            </a:lvl1pPr>
          </a:lstStyle>
          <a:p>
            <a:pPr/>
            <a:r>
              <a:t>Fleshly body is subject to Theophany</a:t>
            </a:r>
          </a:p>
        </p:txBody>
      </p:sp>
      <p:sp>
        <p:nvSpPr>
          <p:cNvPr id="184" name="We are carnal, and that part must perish; but then, inside, we are a spirit man, soul inside, and that's faith in God's Word; then we bring our outside body under subjection to the Word by faith, by accepting what God said.…"/>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We are carnal, and that part must perish; but then, inside, we are a spirit man, soul inside, and that's faith in God's Word; </a:t>
            </a:r>
            <a:r>
              <a:rPr b="1"/>
              <a:t>then we bring our outside body under subjection</a:t>
            </a:r>
            <a:r>
              <a:t> to the </a:t>
            </a:r>
            <a:r>
              <a:rPr b="1"/>
              <a:t>Word</a:t>
            </a:r>
            <a:r>
              <a:t> by </a:t>
            </a:r>
            <a:r>
              <a:rPr b="1"/>
              <a:t>faith</a:t>
            </a:r>
            <a:r>
              <a:t>, by </a:t>
            </a:r>
            <a:r>
              <a:rPr b="1"/>
              <a:t>accepting what God said</a:t>
            </a:r>
            <a:r>
              <a:t>.</a:t>
            </a:r>
          </a:p>
          <a:p>
            <a:pPr>
              <a:spcBef>
                <a:spcPts val="500"/>
              </a:spcBef>
              <a:defRPr sz="2400">
                <a:effectLst>
                  <a:outerShdw sx="100000" sy="100000" kx="0" ky="0" algn="b" rotWithShape="0" blurRad="12700" dist="25400" dir="2700000">
                    <a:srgbClr val="000000"/>
                  </a:outerShdw>
                </a:effectLst>
              </a:defRPr>
            </a:pPr>
            <a:r>
              <a:t>QUESTIONS.AND.ANSWERS_  JEFF.IN  COD  SUNDAY_  64-0830E</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Keep your body in subjection"/>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Keep your body in subjection</a:t>
            </a:r>
          </a:p>
        </p:txBody>
      </p:sp>
      <p:sp>
        <p:nvSpPr>
          <p:cNvPr id="187" name="I CORINTHIANS 9:27…"/>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I CORINTHIANS 9:27</a:t>
            </a:r>
          </a:p>
          <a:p>
            <a:pPr lvl="1" marL="285750" indent="171450">
              <a:spcBef>
                <a:spcPts val="0"/>
              </a:spcBef>
              <a:buSzTx/>
              <a:buFont typeface="Wingdings"/>
              <a:buNone/>
              <a:defRPr sz="2800">
                <a:effectLst>
                  <a:outerShdw sx="100000" sy="100000" kx="0" ky="0" algn="b" rotWithShape="0" blurRad="12700" dist="25400" dir="2700000">
                    <a:srgbClr val="000000"/>
                  </a:outerShdw>
                </a:effectLst>
              </a:defRPr>
            </a:pPr>
            <a:r>
              <a:t>	</a:t>
            </a:r>
            <a:r>
              <a:rPr sz="3600"/>
              <a:t>But I keep under my body, and bring it into subjection: lest that by any means, when I have preached to others, I myself should be a castaway.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 name="Hebrews 4"/>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Hebrews 4</a:t>
            </a:r>
          </a:p>
        </p:txBody>
      </p:sp>
      <p:sp>
        <p:nvSpPr>
          <p:cNvPr id="59" name="In the beginning God was a Spirit. And all the fountain of goodness and mercy and power, and all the good things of love, God was the center of that fountain. And then the Logos that went out of God in the beginning become what we would call a theophany, or a--a supernatural body. God is just not like the air, but He's in a body. Moses seen Him pass and said it looked like the back part of a man, and"/>
          <p:cNvSpPr txBox="1"/>
          <p:nvPr>
            <p:ph type="body" idx="4294967295"/>
          </p:nvPr>
        </p:nvSpPr>
        <p:spPr>
          <a:xfrm>
            <a:off x="457200" y="1600200"/>
            <a:ext cx="8229600" cy="4530725"/>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In the beginning God was a Spirit. And all the fountain of goodness and mercy and power, and all the good things of love, God was the center of that fountain. And then the Logos that went out of God in the beginning become what we would call a theophany, or a--a supernatural body. God is just not like the air, but He's in a body. Moses seen Him pass and said it looked like the back part of a man, and</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Continue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Continued</a:t>
            </a:r>
          </a:p>
        </p:txBody>
      </p:sp>
      <p:sp>
        <p:nvSpPr>
          <p:cNvPr id="62" name="so forth. And then that same theophany was made flesh and dwelled among us. And we beheld Him, the only begotten of the Father: Christ.…"/>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so forth. And then that same theophany was made flesh and dwelled among us. And we beheld Him, the only begotten of the Father: Christ.</a:t>
            </a:r>
          </a:p>
          <a:p>
            <a:pPr>
              <a:defRPr>
                <a:effectLst>
                  <a:outerShdw sx="100000" sy="100000" kx="0" ky="0" algn="b" rotWithShape="0" blurRad="12700" dist="25400" dir="2700000">
                    <a:srgbClr val="000000"/>
                  </a:outerShdw>
                </a:effectLst>
              </a:defRPr>
            </a:pPr>
            <a:r>
              <a:t>And now, the Logos that went out of God, which was the--the </a:t>
            </a:r>
            <a:r>
              <a:rPr b="1"/>
              <a:t>Logos</a:t>
            </a:r>
            <a:r>
              <a:t>, all this begin to form into a--a body shape. And this body shape was called in the scholar's teaching, "Logos," the Logos that went out of God.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 name="Continue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Continued</a:t>
            </a:r>
          </a:p>
        </p:txBody>
      </p:sp>
      <p:sp>
        <p:nvSpPr>
          <p:cNvPr id="65" name="In other words, a--a better word for it was a--what we call a theophany. Theophany is a human body that's glorified, not exactly with flesh and blood like it will be in its glorified stage, but it is of a form of a human body that doesn't eat, neither does it drink, but it's--it's a body, a body that's waiting for us as soon as we leave this one. Now, in there, we enter into that body. And that's the kind of body that God was."/>
          <p:cNvSpPr txBox="1"/>
          <p:nvPr>
            <p:ph type="body" idx="4294967295"/>
          </p:nvPr>
        </p:nvSpPr>
        <p:spPr>
          <a:xfrm>
            <a:off x="457200" y="1600200"/>
            <a:ext cx="8229600" cy="4530725"/>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In other words, a--a better word for it was a--what we call a theophany. Theophany is a human body that's glorified, not exactly with flesh and blood like it will be in its glorified stage, but it is of a form of a human body that doesn't eat, neither does it drink, but it's--it's a body, a body that's waiting for us as soon as we leave this one. Now, in there, we enter into that body. And that's the kind of body that God was.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Continued"/>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Continued</a:t>
            </a:r>
          </a:p>
        </p:txBody>
      </p:sp>
      <p:sp>
        <p:nvSpPr>
          <p:cNvPr id="68" name="For He said, &quot;Let Us make man in Our own image and in our likeness.&quot;…"/>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For He said, "Let Us make man in Our own image and in our likeness."</a:t>
            </a:r>
          </a:p>
          <a:p>
            <a:pPr>
              <a:defRPr>
                <a:effectLst>
                  <a:outerShdw sx="100000" sy="100000" kx="0" ky="0" algn="b" rotWithShape="0" blurRad="12700" dist="25400" dir="2700000">
                    <a:srgbClr val="000000"/>
                  </a:outerShdw>
                </a:effectLst>
              </a:defRPr>
            </a:pPr>
            <a:r>
              <a:t>In the beginning was the same. He was that great Spirit Fountain where all the trueness, all the love, all the peace, everything that was pure was in this Fountain. It begin to form a body, a theophany, the kind of body that we go to, not a glorified body, but an angelic body like: has shape, form.</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 name="Peter’s angel"/>
          <p:cNvSpPr txBox="1"/>
          <p:nvPr>
            <p:ph type="title" idx="4294967295"/>
          </p:nvPr>
        </p:nvSpPr>
        <p:spPr>
          <a:xfrm>
            <a:off x="457200" y="277812"/>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defRPr>
            </a:lvl1pPr>
          </a:lstStyle>
          <a:p>
            <a:pPr/>
            <a:r>
              <a:t>Peter’s angel</a:t>
            </a:r>
          </a:p>
        </p:txBody>
      </p:sp>
      <p:sp>
        <p:nvSpPr>
          <p:cNvPr id="71" name="ACTS 12…"/>
          <p:cNvSpPr txBox="1"/>
          <p:nvPr>
            <p:ph type="body" idx="4294967295"/>
          </p:nvPr>
        </p:nvSpPr>
        <p:spPr>
          <a:xfrm>
            <a:off x="457200" y="1600200"/>
            <a:ext cx="8229600" cy="4530725"/>
          </a:xfrm>
          <a:prstGeom prst="rect">
            <a:avLst/>
          </a:prstGeom>
        </p:spPr>
        <p:txBody>
          <a:bodyPr>
            <a:normAutofit fontScale="100000" lnSpcReduction="0"/>
          </a:bodyPr>
          <a:lstStyle/>
          <a:p>
            <a:pPr>
              <a:defRPr>
                <a:effectLst>
                  <a:outerShdw sx="100000" sy="100000" kx="0" ky="0" algn="b" rotWithShape="0" blurRad="12700" dist="25400" dir="2700000">
                    <a:srgbClr val="000000"/>
                  </a:outerShdw>
                </a:effectLst>
              </a:defRPr>
            </a:pPr>
            <a:r>
              <a:t>ACTS 12</a:t>
            </a:r>
          </a:p>
          <a:p>
            <a:pPr>
              <a:defRPr>
                <a:effectLst>
                  <a:outerShdw sx="100000" sy="100000" kx="0" ky="0" algn="b" rotWithShape="0" blurRad="12700" dist="25400" dir="2700000">
                    <a:srgbClr val="000000"/>
                  </a:outerShdw>
                </a:effectLst>
              </a:defRPr>
            </a:pPr>
            <a:r>
              <a:t>14    And when she knew Peter's voice, she opened not the gate for gladness, but ran in, and told how Peter stood before the gate. </a:t>
            </a:r>
          </a:p>
          <a:p>
            <a:pPr>
              <a:buSzTx/>
              <a:buFont typeface="Wingdings"/>
              <a:buNone/>
              <a:defRPr>
                <a:effectLst>
                  <a:outerShdw sx="100000" sy="100000" kx="0" ky="0" algn="b" rotWithShape="0" blurRad="12700" dist="25400" dir="2700000">
                    <a:srgbClr val="000000"/>
                  </a:outerShdw>
                </a:effectLst>
              </a:defRPr>
            </a:pPr>
            <a:r>
              <a:t>    15    And they said unto her, Thou art mad. But she constantly affirmed that it was even so. Then said they, It is his angel. </a:t>
            </a:r>
          </a:p>
        </p:txBody>
      </p:sp>
    </p:spTree>
  </p:cSld>
  <p:clrMapOvr>
    <a:masterClrMapping/>
  </p:clrMapOvr>
  <mc:AlternateContent xmlns:mc="http://schemas.openxmlformats.org/markup-compatibility/2006">
    <mc:Choice xmlns:p14="http://schemas.microsoft.com/office/powerpoint/2010/main" Requires="p14">
      <p:transition spd="fast" advClick="1" p14:dur="500">
        <p14:warp/>
      </p:transition>
    </mc:Choice>
    <mc:Fallback>
      <p:transition spd="fast">
        <p:fade/>
      </p:transition>
    </mc:Fallback>
  </mc:AlternateContent>
</p:sld>
</file>

<file path=ppt/theme/theme1.xml><?xml version="1.0" encoding="utf-8"?>
<a:theme xmlns:a="http://schemas.openxmlformats.org/drawingml/2006/main" xmlns:r="http://schemas.openxmlformats.org/officeDocument/2006/relationships" name="Maple">
  <a:themeElements>
    <a:clrScheme name="Maple">
      <a:dk1>
        <a:srgbClr val="999999"/>
      </a:dk1>
      <a:lt1>
        <a:srgbClr val="993300"/>
      </a:lt1>
      <a:dk2>
        <a:srgbClr val="A7A7A7"/>
      </a:dk2>
      <a:lt2>
        <a:srgbClr val="535353"/>
      </a:lt2>
      <a:accent1>
        <a:srgbClr val="FF9900"/>
      </a:accent1>
      <a:accent2>
        <a:srgbClr val="B76A03"/>
      </a:accent2>
      <a:accent3>
        <a:srgbClr val="9BBB59"/>
      </a:accent3>
      <a:accent4>
        <a:srgbClr val="8064A2"/>
      </a:accent4>
      <a:accent5>
        <a:srgbClr val="4BACC6"/>
      </a:accent5>
      <a:accent6>
        <a:srgbClr val="F79646"/>
      </a:accent6>
      <a:hlink>
        <a:srgbClr val="0000FF"/>
      </a:hlink>
      <a:folHlink>
        <a:srgbClr val="FF00FF"/>
      </a:folHlink>
    </a:clrScheme>
    <a:fontScheme name="Maple">
      <a:majorFont>
        <a:latin typeface="Helvetica"/>
        <a:ea typeface="Helvetica"/>
        <a:cs typeface="Helvetica"/>
      </a:majorFont>
      <a:minorFont>
        <a:latin typeface="Calibri"/>
        <a:ea typeface="Calibri"/>
        <a:cs typeface="Calibri"/>
      </a:minorFont>
    </a:fontScheme>
    <a:fmtScheme name="Map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aple">
  <a:themeElements>
    <a:clrScheme name="Maple">
      <a:dk1>
        <a:srgbClr val="000000"/>
      </a:dk1>
      <a:lt1>
        <a:srgbClr val="FFFFFF"/>
      </a:lt1>
      <a:dk2>
        <a:srgbClr val="A7A7A7"/>
      </a:dk2>
      <a:lt2>
        <a:srgbClr val="535353"/>
      </a:lt2>
      <a:accent1>
        <a:srgbClr val="FF9900"/>
      </a:accent1>
      <a:accent2>
        <a:srgbClr val="B76A03"/>
      </a:accent2>
      <a:accent3>
        <a:srgbClr val="9BBB59"/>
      </a:accent3>
      <a:accent4>
        <a:srgbClr val="8064A2"/>
      </a:accent4>
      <a:accent5>
        <a:srgbClr val="4BACC6"/>
      </a:accent5>
      <a:accent6>
        <a:srgbClr val="F79646"/>
      </a:accent6>
      <a:hlink>
        <a:srgbClr val="0000FF"/>
      </a:hlink>
      <a:folHlink>
        <a:srgbClr val="FF00FF"/>
      </a:folHlink>
    </a:clrScheme>
    <a:fontScheme name="Maple">
      <a:majorFont>
        <a:latin typeface="Helvetica"/>
        <a:ea typeface="Helvetica"/>
        <a:cs typeface="Helvetica"/>
      </a:majorFont>
      <a:minorFont>
        <a:latin typeface="Calibri"/>
        <a:ea typeface="Calibri"/>
        <a:cs typeface="Calibri"/>
      </a:minorFont>
    </a:fontScheme>
    <a:fmtScheme name="Map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933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