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46"/>
  </p:notesMasterIdLst>
  <p:handoutMasterIdLst>
    <p:handoutMasterId r:id="rId47"/>
  </p:handoutMasterIdLst>
  <p:sldIdLst>
    <p:sldId id="282" r:id="rId5"/>
    <p:sldId id="298" r:id="rId6"/>
    <p:sldId id="296" r:id="rId7"/>
    <p:sldId id="322" r:id="rId8"/>
    <p:sldId id="297" r:id="rId9"/>
    <p:sldId id="291" r:id="rId10"/>
    <p:sldId id="321" r:id="rId11"/>
    <p:sldId id="330" r:id="rId12"/>
    <p:sldId id="287" r:id="rId13"/>
    <p:sldId id="286" r:id="rId14"/>
    <p:sldId id="323" r:id="rId15"/>
    <p:sldId id="302" r:id="rId16"/>
    <p:sldId id="303" r:id="rId17"/>
    <p:sldId id="324" r:id="rId18"/>
    <p:sldId id="325" r:id="rId19"/>
    <p:sldId id="309" r:id="rId20"/>
    <p:sldId id="329" r:id="rId21"/>
    <p:sldId id="307" r:id="rId22"/>
    <p:sldId id="308" r:id="rId23"/>
    <p:sldId id="300" r:id="rId24"/>
    <p:sldId id="326" r:id="rId25"/>
    <p:sldId id="310" r:id="rId26"/>
    <p:sldId id="311" r:id="rId27"/>
    <p:sldId id="313" r:id="rId28"/>
    <p:sldId id="304" r:id="rId29"/>
    <p:sldId id="312" r:id="rId30"/>
    <p:sldId id="315" r:id="rId31"/>
    <p:sldId id="319" r:id="rId32"/>
    <p:sldId id="289" r:id="rId33"/>
    <p:sldId id="290" r:id="rId34"/>
    <p:sldId id="320" r:id="rId35"/>
    <p:sldId id="292" r:id="rId36"/>
    <p:sldId id="293" r:id="rId37"/>
    <p:sldId id="294" r:id="rId38"/>
    <p:sldId id="295" r:id="rId39"/>
    <p:sldId id="306" r:id="rId40"/>
    <p:sldId id="305" r:id="rId41"/>
    <p:sldId id="327" r:id="rId42"/>
    <p:sldId id="328" r:id="rId43"/>
    <p:sldId id="299" r:id="rId44"/>
    <p:sldId id="31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EC20E35-A176-4012-BC5E-935CFFF8708E}"/>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74" autoAdjust="0"/>
  </p:normalViewPr>
  <p:slideViewPr>
    <p:cSldViewPr snapToGrid="0">
      <p:cViewPr varScale="1">
        <p:scale>
          <a:sx n="39" d="100"/>
          <a:sy n="39" d="100"/>
        </p:scale>
        <p:origin x="912" y="5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4986"/>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9/22/2019</a:t>
            </a:fld>
            <a:endParaRPr lang="en-US" dirty="0"/>
          </a:p>
        </p:txBody>
      </p:sp>
      <p:sp>
        <p:nvSpPr>
          <p:cNvPr id="4" name="Footer Placeholder 3">
            <a:extLst>
              <a:ext uri="{FF2B5EF4-FFF2-40B4-BE49-F238E27FC236}">
                <a16:creationId xmlns:a16="http://schemas.microsoft.com/office/drawing/2014/main" xmlns=""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304" units="cm"/>
          <inkml:channel name="Y" type="integer" max="960" units="cm"/>
          <inkml:channel name="T" type="integer" max="2.14748E9" units="dev"/>
        </inkml:traceFormat>
        <inkml:channelProperties>
          <inkml:channelProperty channel="X" name="resolution" value="63.82272" units="1/cm"/>
          <inkml:channelProperty channel="Y" name="resolution" value="35.42435" units="1/cm"/>
          <inkml:channelProperty channel="T" name="resolution" value="1" units="1/dev"/>
        </inkml:channelProperties>
      </inkml:inkSource>
      <inkml:timestamp xml:id="ts0" timeString="2019-09-22T22:19:19.783"/>
    </inkml:context>
    <inkml:brush xml:id="br0">
      <inkml:brushProperty name="width" value="0.05292" units="cm"/>
      <inkml:brushProperty name="height" value="0.05292" units="cm"/>
      <inkml:brushProperty name="color" value="#FF0000"/>
    </inkml:brush>
  </inkml:definitions>
  <inkml:trace contextRef="#ctx0" brushRef="#br0">3794 5855 0,'-42'0'281,"1"0"-281,0 0 16,0 0-16,-1 0 0,42 0 15,-41 0 1,41 0-16,-41 0 15,0 0 1,-1 0-16,42 0 0,-41 0 31,41 41-15,-41-41-16,41 41 15,-41-41-15,41 41 16,0-41-16,-42 42 16,42-1-1,-41-41-15,0 41 0,41 0 16,-82 42-1,82-42-15,-42 0 0,-40 124 16,82-124 0,-41 1-16,-1-1 15,42-41-15,-41 41 0,41 0 16,0 1-1,-41-42-15,0 82 0,-1 42 16,1-83 0,41 41-16,-41-82 15,41 83-15,0-83 16,0 41-16,-41 0 15,41 1 1,0 40-16,0-41 0,0 0 16,0-41-16,0 42 15,0-42-15,0 41 16,0-41-16,0 41 15,0 0 1,0 1-16,0-42 0,0 82 16,0-82-1,41 41-15,0 1 0,-41 40 16,41-41-16,1-41 15,40 124 1,-41-124-16,1 41 0,-1-41 16,0 41-1,42 1-15,-42-1 0,41-41 16,-41 41-1,1-41-15,123 83 16,-124-83-16,0 0 16,42 41-16,-42-41 15,0 0-15,42 0 0,-42 0 16,0 0-1,41 0-15,166 0 16,-166 0-16,-40 0 16,40 0-16,0 0 15,1 0 1,-42 0-16,42-41 0,-42-1 15,41 1 1,42 0-16,-83-42 0,42 42 16,-42-41-16,41 41 15,-40-1 1,40-81-16,-82 81 0,41-40 15,1-42 1,-1-41-16,-41 124 0,0-41 16,41-1-1,-41 1-15,0 40 16,0-81-16,0 81 0,0 1 15,0 0 1,0-83-16,0 83 0,0 0 16,0 41-1,0-41 1,0 41-16,0-42 15,0 42-15,-41-41 16,41 0 0,-83 0-16,83-1 0,-41 42 15,41-41-15,-41 41 16,0-41-16,41 41 15,-42-83-15,-81 42 16,123 0 0,-83 41-16,83 0 0,-41 0 15,41-41 1,-82 41-16,82 0 0,-42-41 15,-40 41 1,-1 0-16,42 0 16,41 0-16,-41-42 0,0 42 15,-1-41 1,1 41-16,41 0 0,-41 0 15,0-41 1,0 0-16,41 41 16,0 0-16,-42 0 15,1-42-15,0 42 16,41 0-16,-83 0 0,83 0 15,-41 0 1,-41 0-16,82 0 16,-42 0-16,42 0 15,-41 0 1,0 0-1,41 0-15,-41 0 0,41 0 32,-41 0-32,-1 0 0,42 0 15,-41 0 1,41 0-1,-41 0 17,41 0-32,0 0 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EC30E-1A71-4188-9BE7-E2A64929A436}" type="datetimeFigureOut">
              <a:rPr lang="en-US" noProof="0" smtClean="0"/>
              <a:t>9/22/2019</a:t>
            </a:fld>
            <a:endParaRPr lang="en-US" noProof="0"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0193B-564F-4854-8A52-728F3FB19C85}" type="slidenum">
              <a:rPr lang="en-US" noProof="0" smtClean="0"/>
              <a:t>‹#›</a:t>
            </a:fld>
            <a:endParaRPr lang="en-US"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xmlns="" id="{901FAF19-EC05-4368-9C23-D1307429BBA4}"/>
              </a:ext>
            </a:extLst>
          </p:cNvPr>
          <p:cNvSpPr/>
          <p:nvPr userDrawn="1"/>
        </p:nvSpPr>
        <p:spPr>
          <a:xfrm>
            <a:off x="6199632" y="4754880"/>
            <a:ext cx="1837944" cy="1664327"/>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5" name="Rectangle 4">
            <a:extLst>
              <a:ext uri="{FF2B5EF4-FFF2-40B4-BE49-F238E27FC236}">
                <a16:creationId xmlns:a16="http://schemas.microsoft.com/office/drawing/2014/main" xmlns="" id="{E6296D70-8C54-475E-8440-66769A72C583}"/>
              </a:ext>
            </a:extLst>
          </p:cNvPr>
          <p:cNvSpPr/>
          <p:nvPr userDrawn="1"/>
        </p:nvSpPr>
        <p:spPr>
          <a:xfrm>
            <a:off x="8874252" y="1097281"/>
            <a:ext cx="108000" cy="5321927"/>
          </a:xfrm>
          <a:prstGeom prst="rect">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7" name="Rectangle 6">
            <a:extLst>
              <a:ext uri="{FF2B5EF4-FFF2-40B4-BE49-F238E27FC236}">
                <a16:creationId xmlns:a16="http://schemas.microsoft.com/office/drawing/2014/main" xmlns="" id="{DBE77267-9F51-4226-989C-ED57465596ED}"/>
              </a:ext>
            </a:extLst>
          </p:cNvPr>
          <p:cNvSpPr/>
          <p:nvPr userDrawn="1"/>
        </p:nvSpPr>
        <p:spPr>
          <a:xfrm>
            <a:off x="0" y="6714000"/>
            <a:ext cx="9144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8" name="Rectangle 7">
            <a:extLst>
              <a:ext uri="{FF2B5EF4-FFF2-40B4-BE49-F238E27FC236}">
                <a16:creationId xmlns:a16="http://schemas.microsoft.com/office/drawing/2014/main" xmlns="" id="{0A2CC678-341F-44F8-AE2E-A6C84D75C56A}"/>
              </a:ext>
            </a:extLst>
          </p:cNvPr>
          <p:cNvSpPr/>
          <p:nvPr userDrawn="1"/>
        </p:nvSpPr>
        <p:spPr>
          <a:xfrm>
            <a:off x="0" y="0"/>
            <a:ext cx="9144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xmlns="" id="{A87A001A-FE8B-41CE-AC81-69D4A2339087}"/>
              </a:ext>
            </a:extLst>
          </p:cNvPr>
          <p:cNvSpPr/>
          <p:nvPr userDrawn="1"/>
        </p:nvSpPr>
        <p:spPr>
          <a:xfrm>
            <a:off x="0" y="92075"/>
            <a:ext cx="108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Rectangle 11">
            <a:extLst>
              <a:ext uri="{FF2B5EF4-FFF2-40B4-BE49-F238E27FC236}">
                <a16:creationId xmlns:a16="http://schemas.microsoft.com/office/drawing/2014/main" xmlns="" id="{CB1416AC-94BD-4442-B771-E1ACAA70367E}"/>
              </a:ext>
            </a:extLst>
          </p:cNvPr>
          <p:cNvSpPr/>
          <p:nvPr userDrawn="1"/>
        </p:nvSpPr>
        <p:spPr>
          <a:xfrm>
            <a:off x="9036000" y="92075"/>
            <a:ext cx="108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3" name="Freeform: Shape 12">
            <a:extLst>
              <a:ext uri="{FF2B5EF4-FFF2-40B4-BE49-F238E27FC236}">
                <a16:creationId xmlns:a16="http://schemas.microsoft.com/office/drawing/2014/main" xmlns="" id="{BDB31DC4-A207-4A23-8E7A-40D0ECD04FDD}"/>
              </a:ext>
            </a:extLst>
          </p:cNvPr>
          <p:cNvSpPr/>
          <p:nvPr userDrawn="1"/>
        </p:nvSpPr>
        <p:spPr>
          <a:xfrm>
            <a:off x="0" y="0"/>
            <a:ext cx="9144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9" name="Picture Placeholder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108000" y="144000"/>
            <a:ext cx="8928900" cy="6570000"/>
          </a:xfrm>
          <a:solidFill>
            <a:schemeClr val="tx1"/>
          </a:solidFill>
        </p:spPr>
        <p:txBody>
          <a:bodyPr lIns="0" rIns="1764000" anchor="ctr"/>
          <a:lstStyle>
            <a:lvl1pPr marL="0" indent="0" algn="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70000" y="360000"/>
            <a:ext cx="3312441" cy="5321927"/>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Click to edit presentation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270000" y="5681927"/>
            <a:ext cx="3312440"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Tree>
    <p:extLst>
      <p:ext uri="{BB962C8B-B14F-4D97-AF65-F5344CB8AC3E}">
        <p14:creationId xmlns:p14="http://schemas.microsoft.com/office/powerpoint/2010/main" val="13340384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E8FE0EB3-0FF4-4285-B9D3-90A5751B7BBF}"/>
              </a:ext>
            </a:extLst>
          </p:cNvPr>
          <p:cNvSpPr>
            <a:spLocks noGrp="1"/>
          </p:cNvSpPr>
          <p:nvPr>
            <p:ph type="ftr" sz="quarter" idx="12"/>
          </p:nvPr>
        </p:nvSpPr>
        <p:spPr/>
        <p:txBody>
          <a:bodyPr/>
          <a:lstStyle/>
          <a:p>
            <a:r>
              <a:rPr lang="en-US" noProof="0"/>
              <a:t>The Social Life</a:t>
            </a:r>
            <a:endParaRPr lang="en-US" noProof="0" dirty="0"/>
          </a:p>
        </p:txBody>
      </p:sp>
      <p:sp>
        <p:nvSpPr>
          <p:cNvPr id="5" name="Slide Number Placeholder 4">
            <a:extLst>
              <a:ext uri="{FF2B5EF4-FFF2-40B4-BE49-F238E27FC236}">
                <a16:creationId xmlns:a16="http://schemas.microsoft.com/office/drawing/2014/main" xmlns="" id="{7456F629-658F-4B7E-A1D1-2522EA76B0D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xmlns="" id="{35380A33-49FB-43FC-B60E-34A2E555638E}"/>
              </a:ext>
            </a:extLst>
          </p:cNvPr>
          <p:cNvSpPr>
            <a:spLocks noGrp="1"/>
          </p:cNvSpPr>
          <p:nvPr>
            <p:ph type="title"/>
          </p:nvPr>
        </p:nvSpPr>
        <p:spPr/>
        <p:txBody>
          <a:bodyPr/>
          <a:lstStyle/>
          <a:p>
            <a:r>
              <a:rPr lang="en-US" noProof="0"/>
              <a:t>Click to edit Master title style</a:t>
            </a:r>
          </a:p>
        </p:txBody>
      </p:sp>
      <p:sp>
        <p:nvSpPr>
          <p:cNvPr id="8" name="Content Placeholder 2">
            <a:extLst>
              <a:ext uri="{FF2B5EF4-FFF2-40B4-BE49-F238E27FC236}">
                <a16:creationId xmlns:a16="http://schemas.microsoft.com/office/drawing/2014/main" xmlns="" id="{D0F16635-76F3-45F7-9385-A99504D2B901}"/>
              </a:ext>
            </a:extLst>
          </p:cNvPr>
          <p:cNvSpPr>
            <a:spLocks noGrp="1"/>
          </p:cNvSpPr>
          <p:nvPr>
            <p:ph idx="34"/>
          </p:nvPr>
        </p:nvSpPr>
        <p:spPr>
          <a:xfrm>
            <a:off x="324000" y="1008000"/>
            <a:ext cx="8504999" cy="488152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345016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The Social Life</a:t>
            </a:r>
            <a:endParaRPr lang="en-US" noProof="0" dirty="0"/>
          </a:p>
        </p:txBody>
      </p:sp>
      <p:sp>
        <p:nvSpPr>
          <p:cNvPr id="5" name="Slide Number Placeholder 4">
            <a:extLst>
              <a:ext uri="{FF2B5EF4-FFF2-40B4-BE49-F238E27FC236}">
                <a16:creationId xmlns:a16="http://schemas.microsoft.com/office/drawing/2014/main" xmlns="" id="{FF449EF3-C757-4F43-906C-DE0FF6262B2F}"/>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Title 7">
            <a:extLst>
              <a:ext uri="{FF2B5EF4-FFF2-40B4-BE49-F238E27FC236}">
                <a16:creationId xmlns:a16="http://schemas.microsoft.com/office/drawing/2014/main" xmlns="" id="{216924A5-8BD5-4AC6-84B9-2F1A4AFCF252}"/>
              </a:ext>
            </a:extLst>
          </p:cNvPr>
          <p:cNvSpPr>
            <a:spLocks noGrp="1"/>
          </p:cNvSpPr>
          <p:nvPr>
            <p:ph type="title"/>
          </p:nvPr>
        </p:nvSpPr>
        <p:spPr/>
        <p:txBody>
          <a:bodyPr/>
          <a:lstStyle/>
          <a:p>
            <a:r>
              <a:rPr lang="en-US" noProof="0"/>
              <a:t>Click to edit Master title style</a:t>
            </a:r>
          </a:p>
        </p:txBody>
      </p:sp>
      <p:sp>
        <p:nvSpPr>
          <p:cNvPr id="9" name="Content Placeholder 3">
            <a:extLst>
              <a:ext uri="{FF2B5EF4-FFF2-40B4-BE49-F238E27FC236}">
                <a16:creationId xmlns:a16="http://schemas.microsoft.com/office/drawing/2014/main" xmlns="" id="{70C8E421-28C0-4976-A17C-22789B6F3B18}"/>
              </a:ext>
            </a:extLst>
          </p:cNvPr>
          <p:cNvSpPr>
            <a:spLocks noGrp="1"/>
          </p:cNvSpPr>
          <p:nvPr>
            <p:ph sz="half" idx="2"/>
          </p:nvPr>
        </p:nvSpPr>
        <p:spPr>
          <a:xfrm>
            <a:off x="4629150" y="1008001"/>
            <a:ext cx="4128919" cy="516896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xmlns="" id="{7AFEAA85-DD59-4B9B-B080-3368277EF650}"/>
              </a:ext>
            </a:extLst>
          </p:cNvPr>
          <p:cNvSpPr>
            <a:spLocks noGrp="1"/>
          </p:cNvSpPr>
          <p:nvPr>
            <p:ph sz="half" idx="1"/>
          </p:nvPr>
        </p:nvSpPr>
        <p:spPr>
          <a:xfrm>
            <a:off x="324000" y="1008001"/>
            <a:ext cx="4190850" cy="516896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8915521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The Social Life</a:t>
            </a:r>
            <a:endParaRPr lang="en-US" noProof="0" dirty="0"/>
          </a:p>
        </p:txBody>
      </p:sp>
      <p:sp>
        <p:nvSpPr>
          <p:cNvPr id="5" name="Slide Number Placeholder 4">
            <a:extLst>
              <a:ext uri="{FF2B5EF4-FFF2-40B4-BE49-F238E27FC236}">
                <a16:creationId xmlns:a16="http://schemas.microsoft.com/office/drawing/2014/main" xmlns="" id="{FF449EF3-C757-4F43-906C-DE0FF6262B2F}"/>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Title 7">
            <a:extLst>
              <a:ext uri="{FF2B5EF4-FFF2-40B4-BE49-F238E27FC236}">
                <a16:creationId xmlns:a16="http://schemas.microsoft.com/office/drawing/2014/main" xmlns="" id="{216924A5-8BD5-4AC6-84B9-2F1A4AFCF252}"/>
              </a:ext>
            </a:extLst>
          </p:cNvPr>
          <p:cNvSpPr>
            <a:spLocks noGrp="1"/>
          </p:cNvSpPr>
          <p:nvPr>
            <p:ph type="title"/>
          </p:nvPr>
        </p:nvSpPr>
        <p:spPr/>
        <p:txBody>
          <a:bodyPr/>
          <a:lstStyle/>
          <a:p>
            <a:r>
              <a:rPr lang="en-US" noProof="0"/>
              <a:t>Click to edit Master title style</a:t>
            </a:r>
          </a:p>
        </p:txBody>
      </p:sp>
      <p:sp>
        <p:nvSpPr>
          <p:cNvPr id="12" name="Text Placeholder 4">
            <a:extLst>
              <a:ext uri="{FF2B5EF4-FFF2-40B4-BE49-F238E27FC236}">
                <a16:creationId xmlns:a16="http://schemas.microsoft.com/office/drawing/2014/main" xmlns="" id="{1EAE3C73-B1A9-4A3B-8DD2-5A3492079001}"/>
              </a:ext>
            </a:extLst>
          </p:cNvPr>
          <p:cNvSpPr>
            <a:spLocks noGrp="1"/>
          </p:cNvSpPr>
          <p:nvPr>
            <p:ph type="body" sz="quarter" idx="3"/>
          </p:nvPr>
        </p:nvSpPr>
        <p:spPr>
          <a:xfrm>
            <a:off x="4629150" y="1008000"/>
            <a:ext cx="4199850" cy="823912"/>
          </a:xfrm>
        </p:spPr>
        <p:txBody>
          <a:bodyPr anchor="b"/>
          <a:lstStyle>
            <a:lvl1pPr marL="0" indent="0">
              <a:buNone/>
              <a:defRPr sz="1800" b="1">
                <a:solidFill>
                  <a:schemeClr val="bg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3" name="Content Placeholder 5">
            <a:extLst>
              <a:ext uri="{FF2B5EF4-FFF2-40B4-BE49-F238E27FC236}">
                <a16:creationId xmlns:a16="http://schemas.microsoft.com/office/drawing/2014/main" xmlns="" id="{53A52FEF-F917-4982-9855-43A0DF5DA66B}"/>
              </a:ext>
            </a:extLst>
          </p:cNvPr>
          <p:cNvSpPr>
            <a:spLocks noGrp="1"/>
          </p:cNvSpPr>
          <p:nvPr>
            <p:ph sz="quarter" idx="4"/>
          </p:nvPr>
        </p:nvSpPr>
        <p:spPr>
          <a:xfrm>
            <a:off x="4629150" y="1975913"/>
            <a:ext cx="4199850" cy="421375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2">
            <a:extLst>
              <a:ext uri="{FF2B5EF4-FFF2-40B4-BE49-F238E27FC236}">
                <a16:creationId xmlns:a16="http://schemas.microsoft.com/office/drawing/2014/main" xmlns="" id="{DC1CA8AB-B7BE-4C9F-9A0A-C849A35AA645}"/>
              </a:ext>
            </a:extLst>
          </p:cNvPr>
          <p:cNvSpPr>
            <a:spLocks noGrp="1"/>
          </p:cNvSpPr>
          <p:nvPr>
            <p:ph type="body" idx="1"/>
          </p:nvPr>
        </p:nvSpPr>
        <p:spPr>
          <a:xfrm>
            <a:off x="324001" y="1008000"/>
            <a:ext cx="4174181" cy="823912"/>
          </a:xfrm>
        </p:spPr>
        <p:txBody>
          <a:bodyPr anchor="b"/>
          <a:lstStyle>
            <a:lvl1pPr marL="0" indent="0">
              <a:buNone/>
              <a:defRPr sz="1800" b="1">
                <a:solidFill>
                  <a:schemeClr val="bg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5" name="Content Placeholder 3">
            <a:extLst>
              <a:ext uri="{FF2B5EF4-FFF2-40B4-BE49-F238E27FC236}">
                <a16:creationId xmlns:a16="http://schemas.microsoft.com/office/drawing/2014/main" xmlns="" id="{7B0DF164-9487-4D3F-BA7D-E273D7F5A2F5}"/>
              </a:ext>
            </a:extLst>
          </p:cNvPr>
          <p:cNvSpPr>
            <a:spLocks noGrp="1"/>
          </p:cNvSpPr>
          <p:nvPr>
            <p:ph sz="half" idx="2"/>
          </p:nvPr>
        </p:nvSpPr>
        <p:spPr>
          <a:xfrm>
            <a:off x="324001" y="1975913"/>
            <a:ext cx="4174181" cy="421375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079216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xmlns="" id="{F94EB5D3-F8CB-4E76-8D7E-FF441818EECB}"/>
              </a:ext>
            </a:extLst>
          </p:cNvPr>
          <p:cNvSpPr>
            <a:spLocks noGrp="1"/>
          </p:cNvSpPr>
          <p:nvPr>
            <p:ph type="body" sz="quarter" idx="32" hasCustomPrompt="1"/>
          </p:nvPr>
        </p:nvSpPr>
        <p:spPr>
          <a:xfrm>
            <a:off x="323850" y="1008000"/>
            <a:ext cx="8504635"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324000" y="1512000"/>
            <a:ext cx="27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6D4BCA97-F31B-451D-82F8-6E000DF2118A}"/>
              </a:ext>
            </a:extLst>
          </p:cNvPr>
          <p:cNvSpPr>
            <a:spLocks noGrp="1"/>
          </p:cNvSpPr>
          <p:nvPr>
            <p:ph type="ftr" sz="quarter" idx="14"/>
          </p:nvPr>
        </p:nvSpPr>
        <p:spPr/>
        <p:txBody>
          <a:bodyPr/>
          <a:lstStyle/>
          <a:p>
            <a:r>
              <a:rPr lang="en-US" noProof="0"/>
              <a:t>The Social Life</a:t>
            </a:r>
            <a:endParaRPr lang="en-US" noProof="0" dirty="0"/>
          </a:p>
        </p:txBody>
      </p:sp>
      <p:sp>
        <p:nvSpPr>
          <p:cNvPr id="6" name="Slide Number Placeholder 5">
            <a:extLst>
              <a:ext uri="{FF2B5EF4-FFF2-40B4-BE49-F238E27FC236}">
                <a16:creationId xmlns:a16="http://schemas.microsoft.com/office/drawing/2014/main" xmlns=""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xmlns="" id="{684F2FFD-7164-411A-96A5-A5211A6CAD45}"/>
              </a:ext>
            </a:extLst>
          </p:cNvPr>
          <p:cNvSpPr>
            <a:spLocks noGrp="1"/>
          </p:cNvSpPr>
          <p:nvPr>
            <p:ph type="title"/>
          </p:nvPr>
        </p:nvSpPr>
        <p:spPr/>
        <p:txBody>
          <a:bodyPr/>
          <a:lstStyle/>
          <a:p>
            <a:r>
              <a:rPr lang="en-US" noProof="0"/>
              <a:t>Click to edit Master title style</a:t>
            </a:r>
          </a:p>
        </p:txBody>
      </p:sp>
      <p:sp>
        <p:nvSpPr>
          <p:cNvPr id="10" name="Content Placeholder 2">
            <a:extLst>
              <a:ext uri="{FF2B5EF4-FFF2-40B4-BE49-F238E27FC236}">
                <a16:creationId xmlns:a16="http://schemas.microsoft.com/office/drawing/2014/main" xmlns="" id="{34E38C26-A932-4007-84B1-21C1D9744A76}"/>
              </a:ext>
            </a:extLst>
          </p:cNvPr>
          <p:cNvSpPr>
            <a:spLocks noGrp="1"/>
          </p:cNvSpPr>
          <p:nvPr>
            <p:ph idx="33"/>
          </p:nvPr>
        </p:nvSpPr>
        <p:spPr>
          <a:xfrm>
            <a:off x="3226500" y="1512000"/>
            <a:ext cx="27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ntent Placeholder 2">
            <a:extLst>
              <a:ext uri="{FF2B5EF4-FFF2-40B4-BE49-F238E27FC236}">
                <a16:creationId xmlns:a16="http://schemas.microsoft.com/office/drawing/2014/main" xmlns="" id="{FA87EF18-D404-4A92-BE37-7AC9B7223D51}"/>
              </a:ext>
            </a:extLst>
          </p:cNvPr>
          <p:cNvSpPr>
            <a:spLocks noGrp="1"/>
          </p:cNvSpPr>
          <p:nvPr>
            <p:ph idx="34"/>
          </p:nvPr>
        </p:nvSpPr>
        <p:spPr>
          <a:xfrm>
            <a:off x="6129000" y="1512000"/>
            <a:ext cx="27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543880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xmlns="" id="{9D7ACCB5-9A86-4F46-89E2-B79F48C9EC1D}"/>
              </a:ext>
            </a:extLst>
          </p:cNvPr>
          <p:cNvSpPr>
            <a:spLocks noGrp="1"/>
          </p:cNvSpPr>
          <p:nvPr>
            <p:ph type="body" sz="quarter" idx="32" hasCustomPrompt="1"/>
          </p:nvPr>
        </p:nvSpPr>
        <p:spPr>
          <a:xfrm>
            <a:off x="323850" y="1008000"/>
            <a:ext cx="8504635"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324000" y="1512000"/>
            <a:ext cx="162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p:nvPr>
        </p:nvSpPr>
        <p:spPr>
          <a:xfrm>
            <a:off x="2044809" y="1512000"/>
            <a:ext cx="1620441"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xmlns="" id="{6A983D98-E0AB-429A-9EC2-B50D4216D691}"/>
              </a:ext>
            </a:extLst>
          </p:cNvPr>
          <p:cNvSpPr>
            <a:spLocks noGrp="1"/>
          </p:cNvSpPr>
          <p:nvPr>
            <p:ph type="body" sz="quarter" idx="13"/>
          </p:nvPr>
        </p:nvSpPr>
        <p:spPr>
          <a:xfrm>
            <a:off x="3766059" y="1512000"/>
            <a:ext cx="1620441"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xmlns="" id="{755213BF-EF6D-45DC-A01B-DE6C2F23A6D2}"/>
              </a:ext>
            </a:extLst>
          </p:cNvPr>
          <p:cNvSpPr>
            <a:spLocks noGrp="1"/>
          </p:cNvSpPr>
          <p:nvPr>
            <p:ph type="body" sz="quarter" idx="14"/>
          </p:nvPr>
        </p:nvSpPr>
        <p:spPr>
          <a:xfrm>
            <a:off x="5487309" y="1507535"/>
            <a:ext cx="1620441"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xmlns="" id="{77D6BBBA-F4A3-45D4-91BC-A405FFDC7C3D}"/>
              </a:ext>
            </a:extLst>
          </p:cNvPr>
          <p:cNvSpPr>
            <a:spLocks noGrp="1"/>
          </p:cNvSpPr>
          <p:nvPr>
            <p:ph type="body" sz="quarter" idx="15"/>
          </p:nvPr>
        </p:nvSpPr>
        <p:spPr>
          <a:xfrm>
            <a:off x="7208559" y="1507535"/>
            <a:ext cx="1620441" cy="4683715"/>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2D09234E-176D-4BBF-9391-7B6F018C51AB}"/>
              </a:ext>
            </a:extLst>
          </p:cNvPr>
          <p:cNvSpPr>
            <a:spLocks noGrp="1"/>
          </p:cNvSpPr>
          <p:nvPr>
            <p:ph type="ftr" sz="quarter" idx="16"/>
          </p:nvPr>
        </p:nvSpPr>
        <p:spPr/>
        <p:txBody>
          <a:bodyPr/>
          <a:lstStyle/>
          <a:p>
            <a:r>
              <a:rPr lang="en-US" noProof="0"/>
              <a:t>The Social Life</a:t>
            </a:r>
            <a:endParaRPr lang="en-US" noProof="0" dirty="0"/>
          </a:p>
        </p:txBody>
      </p:sp>
      <p:sp>
        <p:nvSpPr>
          <p:cNvPr id="6" name="Slide Number Placeholder 5">
            <a:extLst>
              <a:ext uri="{FF2B5EF4-FFF2-40B4-BE49-F238E27FC236}">
                <a16:creationId xmlns:a16="http://schemas.microsoft.com/office/drawing/2014/main" xmlns="" id="{ED8B3FD9-234A-4B72-9A91-D7DD23D39CDC}"/>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xmlns="" id="{1FDBADDA-AF39-45A0-BBAB-A87608C0A8EB}"/>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974837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DBE77267-9F51-4226-989C-ED57465596ED}"/>
              </a:ext>
            </a:extLst>
          </p:cNvPr>
          <p:cNvSpPr/>
          <p:nvPr userDrawn="1"/>
        </p:nvSpPr>
        <p:spPr>
          <a:xfrm>
            <a:off x="0" y="6714000"/>
            <a:ext cx="9144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8" name="Rectangle 7">
            <a:extLst>
              <a:ext uri="{FF2B5EF4-FFF2-40B4-BE49-F238E27FC236}">
                <a16:creationId xmlns:a16="http://schemas.microsoft.com/office/drawing/2014/main" xmlns="" id="{0A2CC678-341F-44F8-AE2E-A6C84D75C56A}"/>
              </a:ext>
            </a:extLst>
          </p:cNvPr>
          <p:cNvSpPr/>
          <p:nvPr userDrawn="1"/>
        </p:nvSpPr>
        <p:spPr>
          <a:xfrm>
            <a:off x="0" y="0"/>
            <a:ext cx="9144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xmlns="" id="{A87A001A-FE8B-41CE-AC81-69D4A2339087}"/>
              </a:ext>
            </a:extLst>
          </p:cNvPr>
          <p:cNvSpPr/>
          <p:nvPr userDrawn="1"/>
        </p:nvSpPr>
        <p:spPr>
          <a:xfrm>
            <a:off x="0" y="92075"/>
            <a:ext cx="108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Rectangle 11">
            <a:extLst>
              <a:ext uri="{FF2B5EF4-FFF2-40B4-BE49-F238E27FC236}">
                <a16:creationId xmlns:a16="http://schemas.microsoft.com/office/drawing/2014/main" xmlns="" id="{CB1416AC-94BD-4442-B771-E1ACAA70367E}"/>
              </a:ext>
            </a:extLst>
          </p:cNvPr>
          <p:cNvSpPr/>
          <p:nvPr userDrawn="1"/>
        </p:nvSpPr>
        <p:spPr>
          <a:xfrm>
            <a:off x="9036000" y="92075"/>
            <a:ext cx="108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3" name="Freeform: Shape 12">
            <a:extLst>
              <a:ext uri="{FF2B5EF4-FFF2-40B4-BE49-F238E27FC236}">
                <a16:creationId xmlns:a16="http://schemas.microsoft.com/office/drawing/2014/main" xmlns="" id="{BDB31DC4-A207-4A23-8E7A-40D0ECD04FDD}"/>
              </a:ext>
            </a:extLst>
          </p:cNvPr>
          <p:cNvSpPr/>
          <p:nvPr userDrawn="1"/>
        </p:nvSpPr>
        <p:spPr>
          <a:xfrm>
            <a:off x="0" y="0"/>
            <a:ext cx="9144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70000" y="360000"/>
            <a:ext cx="3312441" cy="5321927"/>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Click to edit presentation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270000" y="5681927"/>
            <a:ext cx="3312440"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Tree>
    <p:extLst>
      <p:ext uri="{BB962C8B-B14F-4D97-AF65-F5344CB8AC3E}">
        <p14:creationId xmlns:p14="http://schemas.microsoft.com/office/powerpoint/2010/main" val="26245643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4457700" y="2438399"/>
            <a:ext cx="4039200" cy="3044399"/>
          </a:xfrm>
          <a:gradFill>
            <a:gsLst>
              <a:gs pos="83186">
                <a:schemeClr val="tx1"/>
              </a:gs>
              <a:gs pos="0">
                <a:schemeClr val="accent1">
                  <a:alpha val="50000"/>
                </a:schemeClr>
              </a:gs>
              <a:gs pos="46000">
                <a:schemeClr val="accent1">
                  <a:lumMod val="50000"/>
                  <a:alpha val="90000"/>
                </a:schemeClr>
              </a:gs>
            </a:gsLst>
            <a:lin ang="3600000" scaled="0"/>
          </a:gradFill>
        </p:spPr>
        <p:txBody>
          <a:bodyPr lIns="72000" tIns="180000" rIns="180000" bIns="0" anchor="t"/>
          <a:lstStyle>
            <a:lvl1pPr algn="r">
              <a:lnSpc>
                <a:spcPts val="3525"/>
              </a:lnSpc>
              <a:defRPr sz="3375">
                <a:solidFill>
                  <a:schemeClr val="bg1"/>
                </a:solidFill>
              </a:defRPr>
            </a:lvl1pPr>
          </a:lstStyle>
          <a:p>
            <a:r>
              <a:rPr lang="en-US" noProof="0"/>
              <a:t>Click to edit segue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6186729" y="4479264"/>
            <a:ext cx="2138722" cy="749534"/>
          </a:xfrm>
          <a:solidFill>
            <a:schemeClr val="tx1">
              <a:alpha val="80000"/>
            </a:schemeClr>
          </a:solidFill>
          <a:ln>
            <a:gradFill>
              <a:gsLst>
                <a:gs pos="0">
                  <a:schemeClr val="tx1">
                    <a:lumMod val="75000"/>
                    <a:lumOff val="25000"/>
                  </a:schemeClr>
                </a:gs>
                <a:gs pos="100000">
                  <a:schemeClr val="accent1"/>
                </a:gs>
              </a:gsLst>
              <a:lin ang="1080000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5" name="Footer Placeholder 4">
            <a:extLst>
              <a:ext uri="{FF2B5EF4-FFF2-40B4-BE49-F238E27FC236}">
                <a16:creationId xmlns:a16="http://schemas.microsoft.com/office/drawing/2014/main" xmlns="" id="{0CB24018-690B-4552-9994-3F090E16014A}"/>
              </a:ext>
            </a:extLst>
          </p:cNvPr>
          <p:cNvSpPr>
            <a:spLocks noGrp="1"/>
          </p:cNvSpPr>
          <p:nvPr>
            <p:ph type="ftr" sz="quarter" idx="12"/>
          </p:nvPr>
        </p:nvSpPr>
        <p:spPr/>
        <p:txBody>
          <a:bodyPr/>
          <a:lstStyle/>
          <a:p>
            <a:r>
              <a:rPr lang="en-US" noProof="0"/>
              <a:t>The Social Life</a:t>
            </a:r>
            <a:endParaRPr lang="en-US" noProof="0" dirty="0"/>
          </a:p>
        </p:txBody>
      </p:sp>
      <p:sp>
        <p:nvSpPr>
          <p:cNvPr id="10" name="Slide Number Placeholder 9">
            <a:extLst>
              <a:ext uri="{FF2B5EF4-FFF2-40B4-BE49-F238E27FC236}">
                <a16:creationId xmlns:a16="http://schemas.microsoft.com/office/drawing/2014/main" xmlns=""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8758493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0CB24018-690B-4552-9994-3F090E16014A}"/>
              </a:ext>
            </a:extLst>
          </p:cNvPr>
          <p:cNvSpPr>
            <a:spLocks noGrp="1"/>
          </p:cNvSpPr>
          <p:nvPr>
            <p:ph type="ftr" sz="quarter" idx="12"/>
          </p:nvPr>
        </p:nvSpPr>
        <p:spPr/>
        <p:txBody>
          <a:bodyPr/>
          <a:lstStyle/>
          <a:p>
            <a:r>
              <a:rPr lang="en-US" noProof="0"/>
              <a:t>The Social Life</a:t>
            </a:r>
            <a:endParaRPr lang="en-US" noProof="0" dirty="0"/>
          </a:p>
        </p:txBody>
      </p:sp>
      <p:sp>
        <p:nvSpPr>
          <p:cNvPr id="10" name="Slide Number Placeholder 9">
            <a:extLst>
              <a:ext uri="{FF2B5EF4-FFF2-40B4-BE49-F238E27FC236}">
                <a16:creationId xmlns:a16="http://schemas.microsoft.com/office/drawing/2014/main" xmlns=""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xmlns="" id="{F30A9B71-A789-4057-B729-15D78CF34E05}"/>
              </a:ext>
            </a:extLst>
          </p:cNvPr>
          <p:cNvSpPr>
            <a:spLocks noGrp="1"/>
          </p:cNvSpPr>
          <p:nvPr>
            <p:ph type="ctrTitle" hasCustomPrompt="1"/>
          </p:nvPr>
        </p:nvSpPr>
        <p:spPr>
          <a:xfrm>
            <a:off x="266701" y="3263899"/>
            <a:ext cx="3630064"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Slide Title</a:t>
            </a:r>
          </a:p>
        </p:txBody>
      </p:sp>
      <p:sp>
        <p:nvSpPr>
          <p:cNvPr id="15" name="Text Placeholder 3">
            <a:extLst>
              <a:ext uri="{FF2B5EF4-FFF2-40B4-BE49-F238E27FC236}">
                <a16:creationId xmlns:a16="http://schemas.microsoft.com/office/drawing/2014/main" xmlns="" id="{4EF269EA-6AE9-449D-BE5A-03758EA88DDA}"/>
              </a:ext>
            </a:extLst>
          </p:cNvPr>
          <p:cNvSpPr>
            <a:spLocks noGrp="1"/>
          </p:cNvSpPr>
          <p:nvPr>
            <p:ph type="body" sz="half" idx="2"/>
          </p:nvPr>
        </p:nvSpPr>
        <p:spPr>
          <a:xfrm>
            <a:off x="266701" y="4889911"/>
            <a:ext cx="3630064" cy="816077"/>
          </a:xfrm>
          <a:solidFill>
            <a:schemeClr val="tx1">
              <a:alpha val="80000"/>
            </a:schemeClr>
          </a:solidFill>
          <a:ln>
            <a:gradFill>
              <a:gsLst>
                <a:gs pos="0">
                  <a:schemeClr val="tx1">
                    <a:lumMod val="75000"/>
                    <a:lumOff val="25000"/>
                  </a:schemeClr>
                </a:gs>
                <a:gs pos="100000">
                  <a:schemeClr val="accent1"/>
                </a:gs>
              </a:gsLst>
              <a:lin ang="0" scaled="0"/>
            </a:gradFill>
          </a:ln>
        </p:spPr>
        <p:txBody>
          <a:bodyPr vert="horz" lIns="0" tIns="144000" rIns="91440" bIns="0" rtlCol="0">
            <a:noAutofit/>
          </a:bodyPr>
          <a:lstStyle>
            <a:lvl1pPr marL="0" indent="0" algn="r">
              <a:buNone/>
              <a:defRPr lang="en-US" baseline="0">
                <a:solidFill>
                  <a:schemeClr val="bg1">
                    <a:lumMod val="75000"/>
                  </a:schemeClr>
                </a:solidFill>
              </a:defRPr>
            </a:lvl1pPr>
          </a:lstStyle>
          <a:p>
            <a:pPr marL="200025" lvl="0" indent="-200025" algn="r"/>
            <a:r>
              <a:rPr lang="en-US" noProof="0"/>
              <a:t>Click to edit Master text styles</a:t>
            </a:r>
          </a:p>
        </p:txBody>
      </p:sp>
      <p:sp>
        <p:nvSpPr>
          <p:cNvPr id="16" name="Content Placeholder 2">
            <a:extLst>
              <a:ext uri="{FF2B5EF4-FFF2-40B4-BE49-F238E27FC236}">
                <a16:creationId xmlns:a16="http://schemas.microsoft.com/office/drawing/2014/main" xmlns="" id="{A473F491-E8FD-4CBC-84E6-5139D5161A9C}"/>
              </a:ext>
            </a:extLst>
          </p:cNvPr>
          <p:cNvSpPr>
            <a:spLocks noGrp="1"/>
          </p:cNvSpPr>
          <p:nvPr>
            <p:ph idx="1"/>
          </p:nvPr>
        </p:nvSpPr>
        <p:spPr>
          <a:xfrm>
            <a:off x="4571999" y="651641"/>
            <a:ext cx="4104001" cy="5054346"/>
          </a:xfrm>
        </p:spPr>
        <p:txBody>
          <a:bodyPr anchor="b" anchorCtr="0"/>
          <a:lstStyle>
            <a:lvl1pPr>
              <a:defRPr sz="1500">
                <a:solidFill>
                  <a:schemeClr val="bg1">
                    <a:lumMod val="75000"/>
                  </a:schemeClr>
                </a:solidFill>
              </a:defRPr>
            </a:lvl1pPr>
            <a:lvl2pPr>
              <a:defRPr sz="1350">
                <a:solidFill>
                  <a:schemeClr val="bg1">
                    <a:lumMod val="75000"/>
                  </a:schemeClr>
                </a:solidFill>
              </a:defRPr>
            </a:lvl2pPr>
            <a:lvl3pPr>
              <a:defRPr sz="1200">
                <a:solidFill>
                  <a:schemeClr val="bg1">
                    <a:lumMod val="75000"/>
                  </a:schemeClr>
                </a:solidFill>
              </a:defRPr>
            </a:lvl3pPr>
            <a:lvl4pPr>
              <a:defRPr sz="1050">
                <a:solidFill>
                  <a:schemeClr val="bg1">
                    <a:lumMod val="75000"/>
                  </a:schemeClr>
                </a:solidFill>
              </a:defRPr>
            </a:lvl4pPr>
            <a:lvl5pPr>
              <a:defRPr sz="1050">
                <a:solidFill>
                  <a:schemeClr val="bg1">
                    <a:lumMod val="75000"/>
                  </a:schemeClr>
                </a:solidFill>
              </a:defRPr>
            </a:lvl5pPr>
            <a:lvl6pPr>
              <a:defRPr sz="1500"/>
            </a:lvl6pPr>
            <a:lvl7pPr>
              <a:defRPr sz="1500"/>
            </a:lvl7pPr>
            <a:lvl8pPr>
              <a:defRPr sz="1500"/>
            </a:lvl8pPr>
            <a:lvl9pPr>
              <a:defRPr sz="15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3678833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0CB24018-690B-4552-9994-3F090E16014A}"/>
              </a:ext>
            </a:extLst>
          </p:cNvPr>
          <p:cNvSpPr>
            <a:spLocks noGrp="1"/>
          </p:cNvSpPr>
          <p:nvPr>
            <p:ph type="ftr" sz="quarter" idx="12"/>
          </p:nvPr>
        </p:nvSpPr>
        <p:spPr/>
        <p:txBody>
          <a:bodyPr/>
          <a:lstStyle/>
          <a:p>
            <a:r>
              <a:rPr lang="en-US" noProof="0"/>
              <a:t>The Social Life</a:t>
            </a:r>
            <a:endParaRPr lang="en-US" noProof="0" dirty="0"/>
          </a:p>
        </p:txBody>
      </p:sp>
      <p:sp>
        <p:nvSpPr>
          <p:cNvPr id="10" name="Slide Number Placeholder 9">
            <a:extLst>
              <a:ext uri="{FF2B5EF4-FFF2-40B4-BE49-F238E27FC236}">
                <a16:creationId xmlns:a16="http://schemas.microsoft.com/office/drawing/2014/main" xmlns=""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xmlns="" id="{F30A9B71-A789-4057-B729-15D78CF34E05}"/>
              </a:ext>
            </a:extLst>
          </p:cNvPr>
          <p:cNvSpPr>
            <a:spLocks noGrp="1"/>
          </p:cNvSpPr>
          <p:nvPr>
            <p:ph type="ctrTitle" hasCustomPrompt="1"/>
          </p:nvPr>
        </p:nvSpPr>
        <p:spPr>
          <a:xfrm>
            <a:off x="266701" y="3263899"/>
            <a:ext cx="3630064"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Slide Title</a:t>
            </a:r>
          </a:p>
        </p:txBody>
      </p:sp>
      <p:sp>
        <p:nvSpPr>
          <p:cNvPr id="9" name="Text Placeholder 3">
            <a:extLst>
              <a:ext uri="{FF2B5EF4-FFF2-40B4-BE49-F238E27FC236}">
                <a16:creationId xmlns:a16="http://schemas.microsoft.com/office/drawing/2014/main" xmlns="" id="{AC12A5E3-4178-4927-9321-CCDE04B7D2A2}"/>
              </a:ext>
            </a:extLst>
          </p:cNvPr>
          <p:cNvSpPr>
            <a:spLocks noGrp="1"/>
          </p:cNvSpPr>
          <p:nvPr>
            <p:ph type="body" sz="half" idx="2"/>
          </p:nvPr>
        </p:nvSpPr>
        <p:spPr>
          <a:xfrm>
            <a:off x="266701" y="4889911"/>
            <a:ext cx="3630064" cy="816076"/>
          </a:xfrm>
          <a:solidFill>
            <a:schemeClr val="tx1">
              <a:alpha val="80000"/>
            </a:schemeClr>
          </a:solidFill>
          <a:ln>
            <a:gradFill>
              <a:gsLst>
                <a:gs pos="0">
                  <a:schemeClr val="tx1">
                    <a:lumMod val="75000"/>
                    <a:lumOff val="25000"/>
                  </a:schemeClr>
                </a:gs>
                <a:gs pos="100000">
                  <a:schemeClr val="accent1"/>
                </a:gs>
              </a:gsLst>
              <a:lin ang="0" scaled="0"/>
            </a:gradFill>
          </a:ln>
        </p:spPr>
        <p:txBody>
          <a:bodyPr vert="horz" lIns="0" tIns="144000" rIns="91440" bIns="0" rtlCol="0">
            <a:noAutofit/>
          </a:bodyPr>
          <a:lstStyle>
            <a:lvl1pPr marL="0" indent="0" algn="r">
              <a:buNone/>
              <a:defRPr lang="en-US">
                <a:solidFill>
                  <a:schemeClr val="bg1">
                    <a:lumMod val="75000"/>
                  </a:schemeClr>
                </a:solidFill>
              </a:defRPr>
            </a:lvl1pPr>
          </a:lstStyle>
          <a:p>
            <a:pPr marL="200025" lvl="0" indent="-200025" algn="r"/>
            <a:r>
              <a:rPr lang="en-US" noProof="0"/>
              <a:t>Click to edit Master text styles</a:t>
            </a:r>
          </a:p>
        </p:txBody>
      </p:sp>
      <p:sp>
        <p:nvSpPr>
          <p:cNvPr id="12" name="Picture Placeholder 2">
            <a:extLst>
              <a:ext uri="{FF2B5EF4-FFF2-40B4-BE49-F238E27FC236}">
                <a16:creationId xmlns:a16="http://schemas.microsoft.com/office/drawing/2014/main" xmlns="" id="{73C2D913-09CE-4035-84E6-3144961151C2}"/>
              </a:ext>
            </a:extLst>
          </p:cNvPr>
          <p:cNvSpPr>
            <a:spLocks noGrp="1"/>
          </p:cNvSpPr>
          <p:nvPr>
            <p:ph type="pic" idx="1"/>
          </p:nvPr>
        </p:nvSpPr>
        <p:spPr>
          <a:xfrm>
            <a:off x="4571998" y="651641"/>
            <a:ext cx="4104002" cy="505434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Tree>
    <p:extLst>
      <p:ext uri="{BB962C8B-B14F-4D97-AF65-F5344CB8AC3E}">
        <p14:creationId xmlns:p14="http://schemas.microsoft.com/office/powerpoint/2010/main" val="26263140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08CCB8C2-B6A2-4C69-8D3A-57420A034BA4}"/>
              </a:ext>
            </a:extLst>
          </p:cNvPr>
          <p:cNvSpPr>
            <a:spLocks noGrp="1"/>
          </p:cNvSpPr>
          <p:nvPr>
            <p:ph type="ftr" sz="quarter" idx="12"/>
          </p:nvPr>
        </p:nvSpPr>
        <p:spPr/>
        <p:txBody>
          <a:bodyPr/>
          <a:lstStyle/>
          <a:p>
            <a:r>
              <a:rPr lang="en-US" noProof="0"/>
              <a:t>The Social Life</a:t>
            </a:r>
            <a:endParaRPr lang="en-US" noProof="0" dirty="0"/>
          </a:p>
        </p:txBody>
      </p:sp>
      <p:sp>
        <p:nvSpPr>
          <p:cNvPr id="4" name="Slide Number Placeholder 3">
            <a:extLst>
              <a:ext uri="{FF2B5EF4-FFF2-40B4-BE49-F238E27FC236}">
                <a16:creationId xmlns:a16="http://schemas.microsoft.com/office/drawing/2014/main" xmlns="" id="{6387D291-05F0-4DD7-A728-945B6C9F2382}"/>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xmlns="" id="{61A6105F-5309-4A56-AAF2-8D4A0477F00A}"/>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5058552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xmlns="" id="{F6E7EBFD-F776-4FA5-B67B-AEAB104C7125}"/>
              </a:ext>
            </a:extLst>
          </p:cNvPr>
          <p:cNvSpPr/>
          <p:nvPr userDrawn="1"/>
        </p:nvSpPr>
        <p:spPr>
          <a:xfrm>
            <a:off x="6313932" y="4907280"/>
            <a:ext cx="1165860" cy="1103376"/>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108000" y="144001"/>
            <a:ext cx="8928900" cy="6060155"/>
          </a:xfrm>
          <a:solidFill>
            <a:schemeClr val="tx1"/>
          </a:solidFill>
        </p:spPr>
        <p:txBody>
          <a:bodyPr lIns="0" rIns="1764000" anchor="ctr"/>
          <a:lstStyle>
            <a:lvl1pPr marL="0" indent="0" algn="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584325" y="804500"/>
            <a:ext cx="3312441" cy="3818712"/>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Click to edit segue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584325" y="4623213"/>
            <a:ext cx="3312440"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5" name="Footer Placeholder 4">
            <a:extLst>
              <a:ext uri="{FF2B5EF4-FFF2-40B4-BE49-F238E27FC236}">
                <a16:creationId xmlns:a16="http://schemas.microsoft.com/office/drawing/2014/main" xmlns="" id="{0CB24018-690B-4552-9994-3F090E16014A}"/>
              </a:ext>
            </a:extLst>
          </p:cNvPr>
          <p:cNvSpPr>
            <a:spLocks noGrp="1"/>
          </p:cNvSpPr>
          <p:nvPr>
            <p:ph type="ftr" sz="quarter" idx="12"/>
          </p:nvPr>
        </p:nvSpPr>
        <p:spPr/>
        <p:txBody>
          <a:bodyPr/>
          <a:lstStyle/>
          <a:p>
            <a:r>
              <a:rPr lang="en-US" noProof="0"/>
              <a:t>The Social Life</a:t>
            </a:r>
            <a:endParaRPr lang="en-US" noProof="0" dirty="0"/>
          </a:p>
        </p:txBody>
      </p:sp>
      <p:sp>
        <p:nvSpPr>
          <p:cNvPr id="10" name="Slide Number Placeholder 9">
            <a:extLst>
              <a:ext uri="{FF2B5EF4-FFF2-40B4-BE49-F238E27FC236}">
                <a16:creationId xmlns:a16="http://schemas.microsoft.com/office/drawing/2014/main" xmlns=""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7" name="Oval 6">
            <a:extLst>
              <a:ext uri="{FF2B5EF4-FFF2-40B4-BE49-F238E27FC236}">
                <a16:creationId xmlns:a16="http://schemas.microsoft.com/office/drawing/2014/main" xmlns="" id="{6901C03F-F087-4546-A9C3-5B5B81E3BD7B}"/>
              </a:ext>
            </a:extLst>
          </p:cNvPr>
          <p:cNvSpPr/>
          <p:nvPr userDrawn="1"/>
        </p:nvSpPr>
        <p:spPr>
          <a:xfrm>
            <a:off x="6199632" y="4754880"/>
            <a:ext cx="20574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28920514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08CCB8C2-B6A2-4C69-8D3A-57420A034BA4}"/>
              </a:ext>
            </a:extLst>
          </p:cNvPr>
          <p:cNvSpPr>
            <a:spLocks noGrp="1"/>
          </p:cNvSpPr>
          <p:nvPr>
            <p:ph type="ftr" sz="quarter" idx="12"/>
          </p:nvPr>
        </p:nvSpPr>
        <p:spPr/>
        <p:txBody>
          <a:bodyPr/>
          <a:lstStyle/>
          <a:p>
            <a:r>
              <a:rPr lang="en-US" noProof="0"/>
              <a:t>The Social Life</a:t>
            </a:r>
            <a:endParaRPr lang="en-US" noProof="0" dirty="0"/>
          </a:p>
        </p:txBody>
      </p:sp>
      <p:sp>
        <p:nvSpPr>
          <p:cNvPr id="4" name="Slide Number Placeholder 3">
            <a:extLst>
              <a:ext uri="{FF2B5EF4-FFF2-40B4-BE49-F238E27FC236}">
                <a16:creationId xmlns:a16="http://schemas.microsoft.com/office/drawing/2014/main" xmlns="" id="{6387D291-05F0-4DD7-A728-945B6C9F2382}"/>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xmlns="" id="{61A6105F-5309-4A56-AAF2-8D4A0477F00A}"/>
              </a:ext>
            </a:extLst>
          </p:cNvPr>
          <p:cNvSpPr>
            <a:spLocks noGrp="1"/>
          </p:cNvSpPr>
          <p:nvPr>
            <p:ph type="title"/>
          </p:nvPr>
        </p:nvSpPr>
        <p:spPr/>
        <p:txBody>
          <a:bodyPr/>
          <a:lstStyle/>
          <a:p>
            <a:r>
              <a:rPr lang="en-US" noProof="0"/>
              <a:t>Click to edit Master title style</a:t>
            </a:r>
          </a:p>
        </p:txBody>
      </p:sp>
      <p:sp>
        <p:nvSpPr>
          <p:cNvPr id="5" name="Text Placeholder 4">
            <a:extLst>
              <a:ext uri="{FF2B5EF4-FFF2-40B4-BE49-F238E27FC236}">
                <a16:creationId xmlns:a16="http://schemas.microsoft.com/office/drawing/2014/main" xmlns="" id="{DF9F7BF0-5084-45F6-AF52-A3013D439469}"/>
              </a:ext>
            </a:extLst>
          </p:cNvPr>
          <p:cNvSpPr>
            <a:spLocks noGrp="1"/>
          </p:cNvSpPr>
          <p:nvPr>
            <p:ph type="body" sz="quarter" idx="34"/>
          </p:nvPr>
        </p:nvSpPr>
        <p:spPr>
          <a:xfrm>
            <a:off x="2039112" y="2673350"/>
            <a:ext cx="5065776" cy="1511300"/>
          </a:xfrm>
        </p:spPr>
        <p:txBody>
          <a:bodyPr anchor="ctr"/>
          <a:lstStyle>
            <a:lvl1pPr marL="0" indent="0" algn="ctr">
              <a:buNone/>
              <a:defRPr sz="3000"/>
            </a:lvl1pPr>
            <a:lvl2pPr marL="200025" indent="0">
              <a:buNone/>
              <a:defRPr/>
            </a:lvl2pPr>
          </a:lstStyle>
          <a:p>
            <a:pPr lvl="0"/>
            <a:r>
              <a:rPr lang="en-US" noProof="0"/>
              <a:t>Click to edit Master text styles</a:t>
            </a:r>
          </a:p>
        </p:txBody>
      </p:sp>
    </p:spTree>
    <p:extLst>
      <p:ext uri="{BB962C8B-B14F-4D97-AF65-F5344CB8AC3E}">
        <p14:creationId xmlns:p14="http://schemas.microsoft.com/office/powerpoint/2010/main" val="1395443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16D0504D-4610-4E9E-A2DB-8B701F044BBC}"/>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BDA9BE28-009E-4D88-9951-81B453F75A4E}"/>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1397670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xmlns="" id="{1AB7A8BA-0531-4A37-BB60-9E1CA4764B40}"/>
              </a:ext>
            </a:extLst>
          </p:cNvPr>
          <p:cNvSpPr/>
          <p:nvPr userDrawn="1"/>
        </p:nvSpPr>
        <p:spPr>
          <a:xfrm>
            <a:off x="1088136" y="653845"/>
            <a:ext cx="1993392" cy="2450592"/>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108000" y="144001"/>
            <a:ext cx="8928900" cy="6060155"/>
          </a:xfrm>
          <a:solidFill>
            <a:schemeClr val="tx1"/>
          </a:solidFill>
        </p:spPr>
        <p:txBody>
          <a:bodyPr lIns="0" tIns="180000" rIns="0" anchor="t"/>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4457700" y="2438399"/>
            <a:ext cx="4039200" cy="3044399"/>
          </a:xfrm>
          <a:gradFill>
            <a:gsLst>
              <a:gs pos="83186">
                <a:schemeClr val="tx1"/>
              </a:gs>
              <a:gs pos="0">
                <a:schemeClr val="accent1">
                  <a:alpha val="50000"/>
                </a:schemeClr>
              </a:gs>
              <a:gs pos="46000">
                <a:schemeClr val="accent1">
                  <a:lumMod val="50000"/>
                  <a:alpha val="90000"/>
                </a:schemeClr>
              </a:gs>
            </a:gsLst>
            <a:lin ang="3600000" scaled="0"/>
          </a:gradFill>
        </p:spPr>
        <p:txBody>
          <a:bodyPr lIns="72000" tIns="180000" rIns="180000" bIns="0" anchor="t"/>
          <a:lstStyle>
            <a:lvl1pPr algn="r">
              <a:lnSpc>
                <a:spcPts val="3525"/>
              </a:lnSpc>
              <a:defRPr sz="3375">
                <a:solidFill>
                  <a:schemeClr val="bg1"/>
                </a:solidFill>
              </a:defRPr>
            </a:lvl1pPr>
          </a:lstStyle>
          <a:p>
            <a:r>
              <a:rPr lang="en-US" noProof="0"/>
              <a:t>Click to edit segue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6186729" y="4479264"/>
            <a:ext cx="2138722" cy="749534"/>
          </a:xfrm>
          <a:solidFill>
            <a:schemeClr val="tx1">
              <a:alpha val="80000"/>
            </a:schemeClr>
          </a:solidFill>
          <a:ln>
            <a:gradFill>
              <a:gsLst>
                <a:gs pos="0">
                  <a:schemeClr val="tx1">
                    <a:lumMod val="75000"/>
                    <a:lumOff val="25000"/>
                  </a:schemeClr>
                </a:gs>
                <a:gs pos="100000">
                  <a:schemeClr val="accent1"/>
                </a:gs>
              </a:gsLst>
              <a:lin ang="1080000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5" name="Footer Placeholder 4">
            <a:extLst>
              <a:ext uri="{FF2B5EF4-FFF2-40B4-BE49-F238E27FC236}">
                <a16:creationId xmlns:a16="http://schemas.microsoft.com/office/drawing/2014/main" xmlns="" id="{0CB24018-690B-4552-9994-3F090E16014A}"/>
              </a:ext>
            </a:extLst>
          </p:cNvPr>
          <p:cNvSpPr>
            <a:spLocks noGrp="1"/>
          </p:cNvSpPr>
          <p:nvPr>
            <p:ph type="ftr" sz="quarter" idx="12"/>
          </p:nvPr>
        </p:nvSpPr>
        <p:spPr/>
        <p:txBody>
          <a:bodyPr/>
          <a:lstStyle/>
          <a:p>
            <a:r>
              <a:rPr lang="en-US" noProof="0"/>
              <a:t>The Social Life</a:t>
            </a:r>
            <a:endParaRPr lang="en-US" noProof="0" dirty="0"/>
          </a:p>
        </p:txBody>
      </p:sp>
      <p:sp>
        <p:nvSpPr>
          <p:cNvPr id="10" name="Slide Number Placeholder 9">
            <a:extLst>
              <a:ext uri="{FF2B5EF4-FFF2-40B4-BE49-F238E27FC236}">
                <a16:creationId xmlns:a16="http://schemas.microsoft.com/office/drawing/2014/main" xmlns=""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0268157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hoto 1">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xmlns="" id="{FE842FA8-E742-4FD8-BFA1-7B8A13828E76}"/>
              </a:ext>
            </a:extLst>
          </p:cNvPr>
          <p:cNvSpPr/>
          <p:nvPr userDrawn="1"/>
        </p:nvSpPr>
        <p:spPr>
          <a:xfrm>
            <a:off x="6313932" y="4907280"/>
            <a:ext cx="20574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8" name="Oval 7">
            <a:extLst>
              <a:ext uri="{FF2B5EF4-FFF2-40B4-BE49-F238E27FC236}">
                <a16:creationId xmlns:a16="http://schemas.microsoft.com/office/drawing/2014/main" xmlns="" id="{23F5D8CC-DBBC-4E65-A552-C98514F1E2F9}"/>
              </a:ext>
            </a:extLst>
          </p:cNvPr>
          <p:cNvSpPr/>
          <p:nvPr userDrawn="1"/>
        </p:nvSpPr>
        <p:spPr>
          <a:xfrm>
            <a:off x="6199632" y="4754880"/>
            <a:ext cx="20574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5076825" y="144000"/>
            <a:ext cx="3960075" cy="6048000"/>
          </a:xfrm>
          <a:solidFill>
            <a:schemeClr val="tx1"/>
          </a:solidFill>
        </p:spPr>
        <p:txBody>
          <a:bodyPr lIns="0" tIns="180000" rIns="0" anchor="t"/>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5619750" y="2438399"/>
            <a:ext cx="2877150" cy="3044399"/>
          </a:xfrm>
          <a:gradFill>
            <a:gsLst>
              <a:gs pos="83186">
                <a:schemeClr val="tx1"/>
              </a:gs>
              <a:gs pos="0">
                <a:schemeClr val="accent1">
                  <a:alpha val="50000"/>
                </a:schemeClr>
              </a:gs>
              <a:gs pos="46000">
                <a:schemeClr val="accent1">
                  <a:lumMod val="50000"/>
                  <a:alpha val="90000"/>
                </a:schemeClr>
              </a:gs>
            </a:gsLst>
            <a:lin ang="3600000" scaled="0"/>
          </a:gradFill>
        </p:spPr>
        <p:txBody>
          <a:bodyPr lIns="432000" tIns="432000" rIns="72000" bIns="1188000" anchor="t"/>
          <a:lstStyle>
            <a:lvl1pPr algn="l">
              <a:lnSpc>
                <a:spcPts val="3525"/>
              </a:lnSpc>
              <a:defRPr sz="3375">
                <a:solidFill>
                  <a:schemeClr val="bg1"/>
                </a:solidFill>
              </a:defRPr>
            </a:lvl1pPr>
          </a:lstStyle>
          <a:p>
            <a:r>
              <a:rPr lang="en-US" noProof="0"/>
              <a:t>Slide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5810250" y="4465176"/>
            <a:ext cx="2529247" cy="774934"/>
          </a:xfrm>
          <a:solidFill>
            <a:schemeClr val="tx1">
              <a:alpha val="80000"/>
            </a:schemeClr>
          </a:solidFill>
          <a:ln>
            <a:gradFill>
              <a:gsLst>
                <a:gs pos="0">
                  <a:schemeClr val="tx1">
                    <a:lumMod val="75000"/>
                    <a:lumOff val="25000"/>
                  </a:schemeClr>
                </a:gs>
                <a:gs pos="100000">
                  <a:schemeClr val="accent1"/>
                </a:gs>
              </a:gsLst>
              <a:lin ang="10800000" scaled="0"/>
            </a:gradFill>
          </a:ln>
        </p:spPr>
        <p:txBody>
          <a:bodyPr lIns="180000" tIns="144000" rIns="0"/>
          <a:lstStyle>
            <a:lvl1pPr marL="0" indent="0" algn="l">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12" name="Content Placeholder 2">
            <a:extLst>
              <a:ext uri="{FF2B5EF4-FFF2-40B4-BE49-F238E27FC236}">
                <a16:creationId xmlns:a16="http://schemas.microsoft.com/office/drawing/2014/main" xmlns="" id="{23D3924F-A5EC-4141-A191-1A110C406AF7}"/>
              </a:ext>
            </a:extLst>
          </p:cNvPr>
          <p:cNvSpPr>
            <a:spLocks noGrp="1"/>
          </p:cNvSpPr>
          <p:nvPr>
            <p:ph sz="half" idx="15"/>
          </p:nvPr>
        </p:nvSpPr>
        <p:spPr>
          <a:xfrm>
            <a:off x="324000" y="2438399"/>
            <a:ext cx="4104000" cy="3044400"/>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xmlns="" id="{0CB24018-690B-4552-9994-3F090E16014A}"/>
              </a:ext>
            </a:extLst>
          </p:cNvPr>
          <p:cNvSpPr>
            <a:spLocks noGrp="1"/>
          </p:cNvSpPr>
          <p:nvPr>
            <p:ph type="ftr" sz="quarter" idx="12"/>
          </p:nvPr>
        </p:nvSpPr>
        <p:spPr/>
        <p:txBody>
          <a:bodyPr/>
          <a:lstStyle/>
          <a:p>
            <a:r>
              <a:rPr lang="en-US" noProof="0"/>
              <a:t>The Social Life</a:t>
            </a:r>
            <a:endParaRPr lang="en-US" noProof="0" dirty="0"/>
          </a:p>
        </p:txBody>
      </p:sp>
      <p:sp>
        <p:nvSpPr>
          <p:cNvPr id="10" name="Slide Number Placeholder 9">
            <a:extLst>
              <a:ext uri="{FF2B5EF4-FFF2-40B4-BE49-F238E27FC236}">
                <a16:creationId xmlns:a16="http://schemas.microsoft.com/office/drawing/2014/main" xmlns=""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4570814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hoto 2">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xmlns="" id="{34827DBE-7690-48BE-8673-ABB67E101D80}"/>
              </a:ext>
            </a:extLst>
          </p:cNvPr>
          <p:cNvSpPr/>
          <p:nvPr userDrawn="1"/>
        </p:nvSpPr>
        <p:spPr>
          <a:xfrm>
            <a:off x="6199632" y="4754880"/>
            <a:ext cx="20574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108000" y="144001"/>
            <a:ext cx="3960075" cy="6060155"/>
          </a:xfrm>
          <a:solidFill>
            <a:schemeClr val="tx1"/>
          </a:solidFill>
        </p:spPr>
        <p:txBody>
          <a:bodyPr lIns="0" tIns="1440000" rIns="0" anchor="t"/>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12" name="Content Placeholder 2">
            <a:extLst>
              <a:ext uri="{FF2B5EF4-FFF2-40B4-BE49-F238E27FC236}">
                <a16:creationId xmlns:a16="http://schemas.microsoft.com/office/drawing/2014/main" xmlns="" id="{23D3924F-A5EC-4141-A191-1A110C406AF7}"/>
              </a:ext>
            </a:extLst>
          </p:cNvPr>
          <p:cNvSpPr>
            <a:spLocks noGrp="1"/>
          </p:cNvSpPr>
          <p:nvPr>
            <p:ph sz="half" idx="15"/>
          </p:nvPr>
        </p:nvSpPr>
        <p:spPr>
          <a:xfrm>
            <a:off x="4572000" y="3263899"/>
            <a:ext cx="4104000" cy="2442088"/>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xmlns="" id="{0CB24018-690B-4552-9994-3F090E16014A}"/>
              </a:ext>
            </a:extLst>
          </p:cNvPr>
          <p:cNvSpPr>
            <a:spLocks noGrp="1"/>
          </p:cNvSpPr>
          <p:nvPr>
            <p:ph type="ftr" sz="quarter" idx="12"/>
          </p:nvPr>
        </p:nvSpPr>
        <p:spPr/>
        <p:txBody>
          <a:bodyPr/>
          <a:lstStyle/>
          <a:p>
            <a:r>
              <a:rPr lang="en-US" noProof="0"/>
              <a:t>The Social Life</a:t>
            </a:r>
            <a:endParaRPr lang="en-US" noProof="0" dirty="0"/>
          </a:p>
        </p:txBody>
      </p:sp>
      <p:sp>
        <p:nvSpPr>
          <p:cNvPr id="10" name="Slide Number Placeholder 9">
            <a:extLst>
              <a:ext uri="{FF2B5EF4-FFF2-40B4-BE49-F238E27FC236}">
                <a16:creationId xmlns:a16="http://schemas.microsoft.com/office/drawing/2014/main" xmlns=""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xmlns="" id="{F30A9B71-A789-4057-B729-15D78CF34E05}"/>
              </a:ext>
            </a:extLst>
          </p:cNvPr>
          <p:cNvSpPr>
            <a:spLocks noGrp="1"/>
          </p:cNvSpPr>
          <p:nvPr>
            <p:ph type="ctrTitle" hasCustomPrompt="1"/>
          </p:nvPr>
        </p:nvSpPr>
        <p:spPr>
          <a:xfrm>
            <a:off x="266701" y="3263899"/>
            <a:ext cx="3630064"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Slide Title</a:t>
            </a:r>
          </a:p>
        </p:txBody>
      </p:sp>
      <p:sp>
        <p:nvSpPr>
          <p:cNvPr id="11" name="Subtitle 2">
            <a:extLst>
              <a:ext uri="{FF2B5EF4-FFF2-40B4-BE49-F238E27FC236}">
                <a16:creationId xmlns:a16="http://schemas.microsoft.com/office/drawing/2014/main" xmlns="" id="{499E1708-B7A6-4D6F-9968-5398B335FA88}"/>
              </a:ext>
            </a:extLst>
          </p:cNvPr>
          <p:cNvSpPr>
            <a:spLocks noGrp="1"/>
          </p:cNvSpPr>
          <p:nvPr>
            <p:ph type="subTitle" idx="1"/>
          </p:nvPr>
        </p:nvSpPr>
        <p:spPr>
          <a:xfrm>
            <a:off x="266701" y="4889913"/>
            <a:ext cx="3630064"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Tree>
    <p:extLst>
      <p:ext uri="{BB962C8B-B14F-4D97-AF65-F5344CB8AC3E}">
        <p14:creationId xmlns:p14="http://schemas.microsoft.com/office/powerpoint/2010/main" val="27752911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xmlns="" id="{EDE35ADD-8A62-4F35-950B-EA0CC678DE64}"/>
              </a:ext>
            </a:extLst>
          </p:cNvPr>
          <p:cNvSpPr/>
          <p:nvPr userDrawn="1"/>
        </p:nvSpPr>
        <p:spPr>
          <a:xfrm>
            <a:off x="6199632" y="4754880"/>
            <a:ext cx="20574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5" name="Subtitle 2">
            <a:extLst>
              <a:ext uri="{FF2B5EF4-FFF2-40B4-BE49-F238E27FC236}">
                <a16:creationId xmlns:a16="http://schemas.microsoft.com/office/drawing/2014/main" xmlns="" id="{10727B06-56A8-44A2-B6C2-9ED183D107F3}"/>
              </a:ext>
            </a:extLst>
          </p:cNvPr>
          <p:cNvSpPr>
            <a:spLocks noGrp="1"/>
          </p:cNvSpPr>
          <p:nvPr>
            <p:ph type="body" sz="quarter" idx="32" hasCustomPrompt="1"/>
          </p:nvPr>
        </p:nvSpPr>
        <p:spPr>
          <a:xfrm>
            <a:off x="323850" y="1008000"/>
            <a:ext cx="8504635"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Footer Placeholder 2">
            <a:extLst>
              <a:ext uri="{FF2B5EF4-FFF2-40B4-BE49-F238E27FC236}">
                <a16:creationId xmlns:a16="http://schemas.microsoft.com/office/drawing/2014/main" xmlns="" id="{08CCB8C2-B6A2-4C69-8D3A-57420A034BA4}"/>
              </a:ext>
            </a:extLst>
          </p:cNvPr>
          <p:cNvSpPr>
            <a:spLocks noGrp="1"/>
          </p:cNvSpPr>
          <p:nvPr>
            <p:ph type="ftr" sz="quarter" idx="12"/>
          </p:nvPr>
        </p:nvSpPr>
        <p:spPr/>
        <p:txBody>
          <a:bodyPr/>
          <a:lstStyle/>
          <a:p>
            <a:r>
              <a:rPr lang="en-US" noProof="0"/>
              <a:t>The Social Life</a:t>
            </a:r>
            <a:endParaRPr lang="en-US" noProof="0" dirty="0"/>
          </a:p>
        </p:txBody>
      </p:sp>
      <p:sp>
        <p:nvSpPr>
          <p:cNvPr id="4" name="Slide Number Placeholder 3">
            <a:extLst>
              <a:ext uri="{FF2B5EF4-FFF2-40B4-BE49-F238E27FC236}">
                <a16:creationId xmlns:a16="http://schemas.microsoft.com/office/drawing/2014/main" xmlns="" id="{6387D291-05F0-4DD7-A728-945B6C9F2382}"/>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xmlns="" id="{61A6105F-5309-4A56-AAF2-8D4A0477F00A}"/>
              </a:ext>
            </a:extLst>
          </p:cNvPr>
          <p:cNvSpPr>
            <a:spLocks noGrp="1"/>
          </p:cNvSpPr>
          <p:nvPr>
            <p:ph type="title"/>
          </p:nvPr>
        </p:nvSpPr>
        <p:spPr/>
        <p:txBody>
          <a:bodyPr/>
          <a:lstStyle/>
          <a:p>
            <a:r>
              <a:rPr lang="en-US" noProof="0"/>
              <a:t>Click to edit Master title style</a:t>
            </a:r>
          </a:p>
        </p:txBody>
      </p:sp>
      <p:sp>
        <p:nvSpPr>
          <p:cNvPr id="7" name="Content Placeholder 2">
            <a:extLst>
              <a:ext uri="{FF2B5EF4-FFF2-40B4-BE49-F238E27FC236}">
                <a16:creationId xmlns:a16="http://schemas.microsoft.com/office/drawing/2014/main" xmlns="" id="{67DBAC9A-28A2-405B-8B7E-9BE425F51354}"/>
              </a:ext>
            </a:extLst>
          </p:cNvPr>
          <p:cNvSpPr>
            <a:spLocks noGrp="1"/>
          </p:cNvSpPr>
          <p:nvPr>
            <p:ph idx="34"/>
          </p:nvPr>
        </p:nvSpPr>
        <p:spPr>
          <a:xfrm>
            <a:off x="324000" y="1512001"/>
            <a:ext cx="8504999" cy="437752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936715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xmlns="" id="{E4633398-8EC3-417B-BEA6-101D8F224678}"/>
              </a:ext>
            </a:extLst>
          </p:cNvPr>
          <p:cNvSpPr>
            <a:spLocks noGrp="1"/>
          </p:cNvSpPr>
          <p:nvPr>
            <p:ph type="body" sz="quarter" idx="32" hasCustomPrompt="1"/>
          </p:nvPr>
        </p:nvSpPr>
        <p:spPr>
          <a:xfrm>
            <a:off x="323850" y="1008000"/>
            <a:ext cx="8504635"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xmlns="" id="{9322B50D-6A7D-41C6-BA57-613BC231DF36}"/>
              </a:ext>
            </a:extLst>
          </p:cNvPr>
          <p:cNvSpPr>
            <a:spLocks noGrp="1"/>
          </p:cNvSpPr>
          <p:nvPr>
            <p:ph type="body" idx="1"/>
          </p:nvPr>
        </p:nvSpPr>
        <p:spPr>
          <a:xfrm>
            <a:off x="324000" y="1515834"/>
            <a:ext cx="4104000" cy="360000"/>
          </a:xfrm>
        </p:spPr>
        <p:txBody>
          <a:bodyPr anchor="t"/>
          <a:lstStyle>
            <a:lvl1pPr marL="0" indent="0">
              <a:buNone/>
              <a:defRPr sz="1800" b="0">
                <a:solidFill>
                  <a:schemeClr val="bg1">
                    <a:lumMod val="7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2">
            <a:extLst>
              <a:ext uri="{FF2B5EF4-FFF2-40B4-BE49-F238E27FC236}">
                <a16:creationId xmlns:a16="http://schemas.microsoft.com/office/drawing/2014/main" xmlns="" id="{9FD584DA-F775-47B8-A1D7-6556AD5FCBD2}"/>
              </a:ext>
            </a:extLst>
          </p:cNvPr>
          <p:cNvSpPr>
            <a:spLocks noGrp="1"/>
          </p:cNvSpPr>
          <p:nvPr>
            <p:ph sz="half" idx="2"/>
          </p:nvPr>
        </p:nvSpPr>
        <p:spPr>
          <a:xfrm>
            <a:off x="324000" y="2023668"/>
            <a:ext cx="4104000" cy="4168332"/>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xmlns="" id="{78A963F8-6F6E-440E-B3B3-DDE13C083A36}"/>
              </a:ext>
            </a:extLst>
          </p:cNvPr>
          <p:cNvSpPr>
            <a:spLocks noGrp="1"/>
          </p:cNvSpPr>
          <p:nvPr>
            <p:ph type="body" sz="quarter" idx="13"/>
          </p:nvPr>
        </p:nvSpPr>
        <p:spPr>
          <a:xfrm>
            <a:off x="4725000" y="1516360"/>
            <a:ext cx="4104000" cy="358775"/>
          </a:xfrm>
        </p:spPr>
        <p:txBody>
          <a:bodyPr/>
          <a:lstStyle>
            <a:lvl1pPr marL="0" indent="0">
              <a:buNone/>
              <a:defRPr sz="1800" b="0">
                <a:solidFill>
                  <a:schemeClr val="bg1">
                    <a:lumMod val="75000"/>
                  </a:schemeClr>
                </a:solidFill>
                <a:latin typeface="+mj-lt"/>
              </a:defRPr>
            </a:lvl1pPr>
          </a:lstStyle>
          <a:p>
            <a:pPr lvl="0"/>
            <a:r>
              <a:rPr lang="en-US" noProof="0"/>
              <a:t>Click to edit Master text styles</a:t>
            </a:r>
          </a:p>
        </p:txBody>
      </p:sp>
      <p:sp>
        <p:nvSpPr>
          <p:cNvPr id="8" name="Text Placeholder 4">
            <a:extLst>
              <a:ext uri="{FF2B5EF4-FFF2-40B4-BE49-F238E27FC236}">
                <a16:creationId xmlns:a16="http://schemas.microsoft.com/office/drawing/2014/main" xmlns="" id="{DF0A5256-B267-47DA-858A-0F3867CB6139}"/>
              </a:ext>
            </a:extLst>
          </p:cNvPr>
          <p:cNvSpPr>
            <a:spLocks noGrp="1"/>
          </p:cNvSpPr>
          <p:nvPr>
            <p:ph type="body" sz="quarter" idx="12"/>
          </p:nvPr>
        </p:nvSpPr>
        <p:spPr>
          <a:xfrm>
            <a:off x="4724916" y="2020360"/>
            <a:ext cx="4104085" cy="417089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xmlns="" id="{646B8F99-FAB0-4B33-87ED-9FF46D11A907}"/>
              </a:ext>
            </a:extLst>
          </p:cNvPr>
          <p:cNvSpPr>
            <a:spLocks noGrp="1"/>
          </p:cNvSpPr>
          <p:nvPr>
            <p:ph type="ftr" sz="quarter" idx="14"/>
          </p:nvPr>
        </p:nvSpPr>
        <p:spPr/>
        <p:txBody>
          <a:bodyPr/>
          <a:lstStyle/>
          <a:p>
            <a:r>
              <a:rPr lang="en-US" noProof="0"/>
              <a:t>The Social Life</a:t>
            </a:r>
            <a:endParaRPr lang="en-US" noProof="0" dirty="0"/>
          </a:p>
        </p:txBody>
      </p:sp>
      <p:sp>
        <p:nvSpPr>
          <p:cNvPr id="6" name="Slide Number Placeholder 5">
            <a:extLst>
              <a:ext uri="{FF2B5EF4-FFF2-40B4-BE49-F238E27FC236}">
                <a16:creationId xmlns:a16="http://schemas.microsoft.com/office/drawing/2014/main" xmlns="" id="{8E8FD215-79E5-48E4-95DB-2C5E5A1F8E8F}"/>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xmlns="" id="{DF905B34-4C18-4A8D-8167-57B7BF03DE14}"/>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25099557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xmlns="" id="{FDA3C530-12F9-48FC-BC5E-D34BDC504BC6}"/>
              </a:ext>
            </a:extLst>
          </p:cNvPr>
          <p:cNvSpPr>
            <a:spLocks noGrp="1"/>
          </p:cNvSpPr>
          <p:nvPr>
            <p:ph type="pic" sz="quarter" idx="16" hasCustomPrompt="1"/>
          </p:nvPr>
        </p:nvSpPr>
        <p:spPr>
          <a:xfrm>
            <a:off x="108000" y="144000"/>
            <a:ext cx="8928900" cy="6047999"/>
          </a:xfrm>
          <a:solidFill>
            <a:schemeClr val="tx1"/>
          </a:solidFill>
        </p:spPr>
        <p:txBody>
          <a:bodyPr lIns="0" rIns="0" anchor="ctr"/>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xmlns="" id="{A22238F2-C6EC-476F-8371-119AECBA5622}"/>
              </a:ext>
            </a:extLst>
          </p:cNvPr>
          <p:cNvSpPr>
            <a:spLocks noGrp="1"/>
          </p:cNvSpPr>
          <p:nvPr>
            <p:ph sz="half" idx="1" hasCustomPrompt="1"/>
          </p:nvPr>
        </p:nvSpPr>
        <p:spPr>
          <a:xfrm>
            <a:off x="498675" y="4910452"/>
            <a:ext cx="3076425" cy="773546"/>
          </a:xfrm>
          <a:solidFill>
            <a:schemeClr val="bg1">
              <a:lumMod val="95000"/>
            </a:schemeClr>
          </a:solidFill>
        </p:spPr>
        <p:txBody>
          <a:bodyPr lIns="180000" tIns="72000" rIns="180000" anchor="t"/>
          <a:lstStyle>
            <a:lvl1pPr marL="0" indent="0">
              <a:buNone/>
              <a:defRPr>
                <a:solidFill>
                  <a:schemeClr val="tx1"/>
                </a:solidFill>
                <a:latin typeface="+mj-lt"/>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The Social Life</a:t>
            </a:r>
            <a:endParaRPr lang="en-US" noProof="0" dirty="0"/>
          </a:p>
        </p:txBody>
      </p:sp>
      <p:sp>
        <p:nvSpPr>
          <p:cNvPr id="2" name="Slide Number Placeholder 1">
            <a:extLst>
              <a:ext uri="{FF2B5EF4-FFF2-40B4-BE49-F238E27FC236}">
                <a16:creationId xmlns:a16="http://schemas.microsoft.com/office/drawing/2014/main" xmlns="" id="{3EC14527-4DF5-4A98-AE66-C80F3B8E6D2E}"/>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xmlns="" id="{AB05C513-FBE3-4BA7-9084-69899356E59F}"/>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108000" y="144000"/>
            <a:ext cx="8928900" cy="6570000"/>
          </a:xfrm>
          <a:solidFill>
            <a:schemeClr val="tx1"/>
          </a:solidFill>
        </p:spPr>
        <p:txBody>
          <a:bodyPr lIns="1764000" rIns="0" anchor="ctr"/>
          <a:lstStyle>
            <a:lvl1pPr marL="0" indent="0" algn="l">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5561559" y="360000"/>
            <a:ext cx="3312441" cy="4716572"/>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Thank You</a:t>
            </a:r>
          </a:p>
        </p:txBody>
      </p:sp>
      <p:sp>
        <p:nvSpPr>
          <p:cNvPr id="3" name="Text Placeholder 5">
            <a:extLst>
              <a:ext uri="{FF2B5EF4-FFF2-40B4-BE49-F238E27FC236}">
                <a16:creationId xmlns:a16="http://schemas.microsoft.com/office/drawing/2014/main" xmlns="" id="{C9980B88-3F4A-4688-9ED0-17EF37E62D93}"/>
              </a:ext>
            </a:extLst>
          </p:cNvPr>
          <p:cNvSpPr>
            <a:spLocks noGrp="1"/>
          </p:cNvSpPr>
          <p:nvPr>
            <p:ph type="subTitle" idx="1" hasCustomPrompt="1"/>
          </p:nvPr>
        </p:nvSpPr>
        <p:spPr>
          <a:xfrm>
            <a:off x="5561560" y="5076573"/>
            <a:ext cx="3312440" cy="1421429"/>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468000"/>
          <a:lstStyle>
            <a:lvl1pPr marL="0" indent="0" algn="r">
              <a:buNone/>
              <a:defRPr sz="13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a:t>
            </a:r>
          </a:p>
        </p:txBody>
      </p:sp>
      <p:sp>
        <p:nvSpPr>
          <p:cNvPr id="20" name="Text Placeholder 6">
            <a:extLst>
              <a:ext uri="{FF2B5EF4-FFF2-40B4-BE49-F238E27FC236}">
                <a16:creationId xmlns:a16="http://schemas.microsoft.com/office/drawing/2014/main" xmlns="" id="{CEB7A85F-8707-4B62-B299-F53931B8617A}"/>
              </a:ext>
            </a:extLst>
          </p:cNvPr>
          <p:cNvSpPr>
            <a:spLocks noGrp="1"/>
          </p:cNvSpPr>
          <p:nvPr>
            <p:ph type="body" sz="quarter" idx="16" hasCustomPrompt="1"/>
          </p:nvPr>
        </p:nvSpPr>
        <p:spPr>
          <a:xfrm>
            <a:off x="5961532" y="5540136"/>
            <a:ext cx="2547665" cy="196707"/>
          </a:xfrm>
        </p:spPr>
        <p:txBody>
          <a:bodyPr/>
          <a:lstStyle>
            <a:lvl1pPr marL="0" indent="0" algn="r">
              <a:buNone/>
              <a:defRPr sz="1050">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Phone Number</a:t>
            </a:r>
          </a:p>
        </p:txBody>
      </p:sp>
      <p:sp>
        <p:nvSpPr>
          <p:cNvPr id="21" name="Text Placeholder 7">
            <a:extLst>
              <a:ext uri="{FF2B5EF4-FFF2-40B4-BE49-F238E27FC236}">
                <a16:creationId xmlns:a16="http://schemas.microsoft.com/office/drawing/2014/main" xmlns="" id="{BA4C7E3C-7C17-46E9-928A-D3D505EEAAE5}"/>
              </a:ext>
            </a:extLst>
          </p:cNvPr>
          <p:cNvSpPr>
            <a:spLocks noGrp="1"/>
          </p:cNvSpPr>
          <p:nvPr>
            <p:ph type="body" sz="quarter" idx="17" hasCustomPrompt="1"/>
          </p:nvPr>
        </p:nvSpPr>
        <p:spPr>
          <a:xfrm>
            <a:off x="5961532" y="5809780"/>
            <a:ext cx="2547665" cy="196707"/>
          </a:xfrm>
        </p:spPr>
        <p:txBody>
          <a:bodyPr/>
          <a:lstStyle>
            <a:lvl1pPr marL="0" indent="0" algn="r">
              <a:buNone/>
              <a:defRPr sz="1050">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Email or Social Media Handle</a:t>
            </a:r>
          </a:p>
        </p:txBody>
      </p:sp>
      <p:sp>
        <p:nvSpPr>
          <p:cNvPr id="22" name="Text Placeholder 8">
            <a:extLst>
              <a:ext uri="{FF2B5EF4-FFF2-40B4-BE49-F238E27FC236}">
                <a16:creationId xmlns:a16="http://schemas.microsoft.com/office/drawing/2014/main" xmlns="" id="{6ADD6EB2-7D8E-4991-87A6-02723731EBE1}"/>
              </a:ext>
            </a:extLst>
          </p:cNvPr>
          <p:cNvSpPr>
            <a:spLocks noGrp="1"/>
          </p:cNvSpPr>
          <p:nvPr>
            <p:ph type="body" sz="quarter" idx="18" hasCustomPrompt="1"/>
          </p:nvPr>
        </p:nvSpPr>
        <p:spPr>
          <a:xfrm>
            <a:off x="5961532" y="6079424"/>
            <a:ext cx="2547665" cy="196707"/>
          </a:xfrm>
        </p:spPr>
        <p:txBody>
          <a:bodyPr/>
          <a:lstStyle>
            <a:lvl1pPr marL="0" indent="0" algn="r">
              <a:buNone/>
              <a:defRPr sz="1050">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Company Website</a:t>
            </a:r>
          </a:p>
        </p:txBody>
      </p:sp>
      <p:sp>
        <p:nvSpPr>
          <p:cNvPr id="7" name="Rectangle 6">
            <a:extLst>
              <a:ext uri="{FF2B5EF4-FFF2-40B4-BE49-F238E27FC236}">
                <a16:creationId xmlns:a16="http://schemas.microsoft.com/office/drawing/2014/main" xmlns="" id="{DBE77267-9F51-4226-989C-ED57465596ED}"/>
              </a:ext>
            </a:extLst>
          </p:cNvPr>
          <p:cNvSpPr/>
          <p:nvPr userDrawn="1"/>
        </p:nvSpPr>
        <p:spPr>
          <a:xfrm>
            <a:off x="0" y="6714000"/>
            <a:ext cx="9144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8" name="Rectangle 7">
            <a:extLst>
              <a:ext uri="{FF2B5EF4-FFF2-40B4-BE49-F238E27FC236}">
                <a16:creationId xmlns:a16="http://schemas.microsoft.com/office/drawing/2014/main" xmlns="" id="{0A2CC678-341F-44F8-AE2E-A6C84D75C56A}"/>
              </a:ext>
            </a:extLst>
          </p:cNvPr>
          <p:cNvSpPr/>
          <p:nvPr userDrawn="1"/>
        </p:nvSpPr>
        <p:spPr>
          <a:xfrm>
            <a:off x="0" y="0"/>
            <a:ext cx="9144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xmlns="" id="{A87A001A-FE8B-41CE-AC81-69D4A2339087}"/>
              </a:ext>
            </a:extLst>
          </p:cNvPr>
          <p:cNvSpPr/>
          <p:nvPr userDrawn="1"/>
        </p:nvSpPr>
        <p:spPr>
          <a:xfrm>
            <a:off x="0" y="92075"/>
            <a:ext cx="108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Rectangle 11">
            <a:extLst>
              <a:ext uri="{FF2B5EF4-FFF2-40B4-BE49-F238E27FC236}">
                <a16:creationId xmlns:a16="http://schemas.microsoft.com/office/drawing/2014/main" xmlns="" id="{CB1416AC-94BD-4442-B771-E1ACAA70367E}"/>
              </a:ext>
            </a:extLst>
          </p:cNvPr>
          <p:cNvSpPr/>
          <p:nvPr userDrawn="1"/>
        </p:nvSpPr>
        <p:spPr>
          <a:xfrm>
            <a:off x="9036000" y="92075"/>
            <a:ext cx="108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3" name="Freeform: Shape 12">
            <a:extLst>
              <a:ext uri="{FF2B5EF4-FFF2-40B4-BE49-F238E27FC236}">
                <a16:creationId xmlns:a16="http://schemas.microsoft.com/office/drawing/2014/main" xmlns="" id="{BDB31DC4-A207-4A23-8E7A-40D0ECD04FDD}"/>
              </a:ext>
            </a:extLst>
          </p:cNvPr>
          <p:cNvSpPr/>
          <p:nvPr userDrawn="1"/>
        </p:nvSpPr>
        <p:spPr>
          <a:xfrm>
            <a:off x="0" y="0"/>
            <a:ext cx="9144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23" name="Text Placeholder 6">
            <a:extLst>
              <a:ext uri="{FF2B5EF4-FFF2-40B4-BE49-F238E27FC236}">
                <a16:creationId xmlns:a16="http://schemas.microsoft.com/office/drawing/2014/main" xmlns="" id="{94054031-2BEC-4DA9-90C3-616D2D61AB85}"/>
              </a:ext>
            </a:extLst>
          </p:cNvPr>
          <p:cNvSpPr>
            <a:spLocks noGrp="1"/>
          </p:cNvSpPr>
          <p:nvPr>
            <p:ph type="body" sz="quarter" idx="19" hasCustomPrompt="1"/>
          </p:nvPr>
        </p:nvSpPr>
        <p:spPr>
          <a:xfrm>
            <a:off x="5957663" y="5233271"/>
            <a:ext cx="2547665" cy="196707"/>
          </a:xfrm>
        </p:spPr>
        <p:txBody>
          <a:bodyPr/>
          <a:lstStyle>
            <a:lvl1pPr marL="0" indent="0" algn="r">
              <a:buNone/>
              <a:defRPr sz="1350">
                <a:solidFill>
                  <a:schemeClr val="bg1"/>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Full Name</a:t>
            </a:r>
          </a:p>
        </p:txBody>
      </p:sp>
    </p:spTree>
    <p:extLst>
      <p:ext uri="{BB962C8B-B14F-4D97-AF65-F5344CB8AC3E}">
        <p14:creationId xmlns:p14="http://schemas.microsoft.com/office/powerpoint/2010/main" val="16068448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tx1">
            <a:lumMod val="95000"/>
            <a:lumOff val="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6726F2C-157B-477E-AD76-8F54126834C2}"/>
              </a:ext>
            </a:extLst>
          </p:cNvPr>
          <p:cNvSpPr/>
          <p:nvPr userDrawn="1"/>
        </p:nvSpPr>
        <p:spPr>
          <a:xfrm>
            <a:off x="0" y="6191250"/>
            <a:ext cx="9144000" cy="66675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Title Placeholder 1">
            <a:extLst>
              <a:ext uri="{FF2B5EF4-FFF2-40B4-BE49-F238E27FC236}">
                <a16:creationId xmlns:a16="http://schemas.microsoft.com/office/drawing/2014/main" xmlns="" id="{090F41A2-6535-4CA6-81E4-026A5B56D9D7}"/>
              </a:ext>
            </a:extLst>
          </p:cNvPr>
          <p:cNvSpPr>
            <a:spLocks noGrp="1"/>
          </p:cNvSpPr>
          <p:nvPr>
            <p:ph type="title"/>
          </p:nvPr>
        </p:nvSpPr>
        <p:spPr>
          <a:xfrm>
            <a:off x="324000" y="432000"/>
            <a:ext cx="8505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xmlns="" id="{213AB95C-7DD4-4796-80E4-1B7466A2A037}"/>
              </a:ext>
            </a:extLst>
          </p:cNvPr>
          <p:cNvSpPr>
            <a:spLocks noGrp="1"/>
          </p:cNvSpPr>
          <p:nvPr>
            <p:ph type="body" idx="1"/>
          </p:nvPr>
        </p:nvSpPr>
        <p:spPr>
          <a:xfrm>
            <a:off x="324000" y="1512001"/>
            <a:ext cx="8505000" cy="437752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Rectangle 6">
            <a:extLst>
              <a:ext uri="{FF2B5EF4-FFF2-40B4-BE49-F238E27FC236}">
                <a16:creationId xmlns:a16="http://schemas.microsoft.com/office/drawing/2014/main" xmlns="" id="{474FB90F-5E6B-4508-96BB-939635D11AFF}"/>
              </a:ext>
            </a:extLst>
          </p:cNvPr>
          <p:cNvSpPr/>
          <p:nvPr userDrawn="1"/>
        </p:nvSpPr>
        <p:spPr>
          <a:xfrm>
            <a:off x="0" y="0"/>
            <a:ext cx="9144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9" name="Rectangle 8">
            <a:extLst>
              <a:ext uri="{FF2B5EF4-FFF2-40B4-BE49-F238E27FC236}">
                <a16:creationId xmlns:a16="http://schemas.microsoft.com/office/drawing/2014/main" xmlns="" id="{774A1CB7-B157-440C-BA82-A62890EF3721}"/>
              </a:ext>
            </a:extLst>
          </p:cNvPr>
          <p:cNvSpPr/>
          <p:nvPr userDrawn="1"/>
        </p:nvSpPr>
        <p:spPr>
          <a:xfrm>
            <a:off x="0" y="92075"/>
            <a:ext cx="108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0" name="Rectangle 9">
            <a:extLst>
              <a:ext uri="{FF2B5EF4-FFF2-40B4-BE49-F238E27FC236}">
                <a16:creationId xmlns:a16="http://schemas.microsoft.com/office/drawing/2014/main" xmlns="" id="{EE5B1BAC-5CBE-4B0E-B0AA-1C05EBEE964E}"/>
              </a:ext>
            </a:extLst>
          </p:cNvPr>
          <p:cNvSpPr/>
          <p:nvPr userDrawn="1"/>
        </p:nvSpPr>
        <p:spPr>
          <a:xfrm>
            <a:off x="9036000" y="92075"/>
            <a:ext cx="108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8" name="Freeform: Shape 17">
            <a:extLst>
              <a:ext uri="{FF2B5EF4-FFF2-40B4-BE49-F238E27FC236}">
                <a16:creationId xmlns:a16="http://schemas.microsoft.com/office/drawing/2014/main" xmlns="" id="{168BD16A-5998-4CCA-B0F2-62F67B639AFD}"/>
              </a:ext>
            </a:extLst>
          </p:cNvPr>
          <p:cNvSpPr/>
          <p:nvPr userDrawn="1"/>
        </p:nvSpPr>
        <p:spPr>
          <a:xfrm>
            <a:off x="0" y="0"/>
            <a:ext cx="9144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6" name="Slide Number Placeholder 5">
            <a:extLst>
              <a:ext uri="{FF2B5EF4-FFF2-40B4-BE49-F238E27FC236}">
                <a16:creationId xmlns:a16="http://schemas.microsoft.com/office/drawing/2014/main" xmlns="" id="{5ECA3099-A94F-4C3E-BC29-780EDD38F722}"/>
              </a:ext>
            </a:extLst>
          </p:cNvPr>
          <p:cNvSpPr>
            <a:spLocks noGrp="1"/>
          </p:cNvSpPr>
          <p:nvPr>
            <p:ph type="sldNum" sz="quarter" idx="4"/>
          </p:nvPr>
        </p:nvSpPr>
        <p:spPr>
          <a:xfrm>
            <a:off x="8758069" y="6322400"/>
            <a:ext cx="277931" cy="365125"/>
          </a:xfrm>
          <a:prstGeom prst="rect">
            <a:avLst/>
          </a:prstGeom>
          <a:noFill/>
          <a:ln>
            <a:solidFill>
              <a:schemeClr val="accent1"/>
            </a:solidFill>
          </a:ln>
          <a:effectLst>
            <a:glow rad="63500">
              <a:schemeClr val="accent1">
                <a:satMod val="175000"/>
                <a:alpha val="40000"/>
              </a:schemeClr>
            </a:glow>
          </a:effectLst>
        </p:spPr>
        <p:txBody>
          <a:bodyPr vert="horz" lIns="0" tIns="0" rIns="0" bIns="0" rtlCol="0" anchor="ctr"/>
          <a:lstStyle>
            <a:lvl1pPr algn="ctr">
              <a:defRPr sz="900">
                <a:solidFill>
                  <a:schemeClr val="bg1"/>
                </a:solidFill>
              </a:defRPr>
            </a:lvl1pPr>
          </a:lstStyle>
          <a:p>
            <a:fld id="{19B51A1E-902D-48AF-9020-955120F399B6}" type="slidenum">
              <a:rPr lang="en-US" noProof="0" smtClean="0"/>
              <a:pPr/>
              <a:t>‹#›</a:t>
            </a:fld>
            <a:endParaRPr lang="en-US" noProof="0" dirty="0"/>
          </a:p>
        </p:txBody>
      </p:sp>
      <p:sp>
        <p:nvSpPr>
          <p:cNvPr id="5" name="Footer Placeholder 4">
            <a:extLst>
              <a:ext uri="{FF2B5EF4-FFF2-40B4-BE49-F238E27FC236}">
                <a16:creationId xmlns:a16="http://schemas.microsoft.com/office/drawing/2014/main" xmlns="" id="{58879C91-B77F-4273-9A27-A3535FB889DB}"/>
              </a:ext>
            </a:extLst>
          </p:cNvPr>
          <p:cNvSpPr>
            <a:spLocks noGrp="1"/>
          </p:cNvSpPr>
          <p:nvPr>
            <p:ph type="ftr" sz="quarter" idx="3"/>
          </p:nvPr>
        </p:nvSpPr>
        <p:spPr>
          <a:xfrm>
            <a:off x="108000" y="6322400"/>
            <a:ext cx="3086100" cy="365125"/>
          </a:xfrm>
          <a:prstGeom prst="rect">
            <a:avLst/>
          </a:prstGeom>
        </p:spPr>
        <p:txBody>
          <a:bodyPr vert="horz" lIns="0" tIns="0" rIns="0" bIns="0" rtlCol="0" anchor="ctr"/>
          <a:lstStyle>
            <a:lvl1pPr algn="l">
              <a:defRPr sz="900">
                <a:solidFill>
                  <a:schemeClr val="bg1"/>
                </a:solidFill>
              </a:defRPr>
            </a:lvl1pPr>
          </a:lstStyle>
          <a:p>
            <a:r>
              <a:rPr lang="en-US" noProof="0"/>
              <a:t>The Social Life</a:t>
            </a:r>
            <a:endParaRPr lang="en-US" noProof="0" dirty="0"/>
          </a:p>
        </p:txBody>
      </p:sp>
      <p:sp>
        <p:nvSpPr>
          <p:cNvPr id="21" name="TextBox 20">
            <a:extLst>
              <a:ext uri="{FF2B5EF4-FFF2-40B4-BE49-F238E27FC236}">
                <a16:creationId xmlns:a16="http://schemas.microsoft.com/office/drawing/2014/main" xmlns="" id="{B3839907-C37E-4F37-B9BB-92B4A49360E6}"/>
              </a:ext>
            </a:extLst>
          </p:cNvPr>
          <p:cNvSpPr txBox="1"/>
          <p:nvPr userDrawn="1"/>
        </p:nvSpPr>
        <p:spPr>
          <a:xfrm>
            <a:off x="7645519" y="6258974"/>
            <a:ext cx="1183481" cy="314239"/>
          </a:xfrm>
          <a:prstGeom prst="rect">
            <a:avLst/>
          </a:prstGeom>
          <a:noFill/>
        </p:spPr>
        <p:txBody>
          <a:bodyPr wrap="square" lIns="0" tIns="108000" rIns="0" bIns="0" rtlCol="0">
            <a:spAutoFit/>
          </a:bodyPr>
          <a:lstStyle/>
          <a:p>
            <a:pPr algn="ctr">
              <a:lnSpc>
                <a:spcPts val="825"/>
              </a:lnSpc>
            </a:pPr>
            <a:r>
              <a:rPr lang="en-US" sz="1500" b="1" spc="0" baseline="0" noProof="0" dirty="0">
                <a:solidFill>
                  <a:schemeClr val="bg1"/>
                </a:solidFill>
                <a:latin typeface="+mj-lt"/>
                <a:cs typeface="Times New Roman" panose="02020603050405020304" pitchFamily="18" charset="0"/>
              </a:rPr>
              <a:t>Contoso</a:t>
            </a:r>
            <a:r>
              <a:rPr lang="en-US" sz="1500" b="1" spc="0" baseline="0" noProof="0" dirty="0">
                <a:solidFill>
                  <a:schemeClr val="bg1"/>
                </a:solidFill>
                <a:latin typeface="Times New Roman" panose="02020603050405020304" pitchFamily="18" charset="0"/>
                <a:cs typeface="Times New Roman" panose="02020603050405020304" pitchFamily="18" charset="0"/>
              </a:rPr>
              <a:t/>
            </a:r>
            <a:br>
              <a:rPr lang="en-US" sz="1500" b="1" spc="0" baseline="0" noProof="0" dirty="0">
                <a:solidFill>
                  <a:schemeClr val="bg1"/>
                </a:solidFill>
                <a:latin typeface="Times New Roman" panose="02020603050405020304" pitchFamily="18" charset="0"/>
                <a:cs typeface="Times New Roman" panose="02020603050405020304" pitchFamily="18" charset="0"/>
              </a:rPr>
            </a:br>
            <a:r>
              <a:rPr lang="en-US" sz="825" b="0" i="1" spc="450" baseline="0" noProof="0" dirty="0">
                <a:solidFill>
                  <a:schemeClr val="bg1"/>
                </a:solidFill>
                <a:latin typeface="Times New Roman" panose="02020603050405020304" pitchFamily="18" charset="0"/>
                <a:cs typeface="Times New Roman" panose="02020603050405020304" pitchFamily="18" charset="0"/>
              </a:rPr>
              <a:t>Suites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5" r:id="rId4"/>
    <p:sldLayoutId id="2147483666" r:id="rId5"/>
    <p:sldLayoutId id="2147483673" r:id="rId6"/>
    <p:sldLayoutId id="2147483659" r:id="rId7"/>
    <p:sldLayoutId id="2147483660" r:id="rId8"/>
    <p:sldLayoutId id="2147483664" r:id="rId9"/>
    <p:sldLayoutId id="2147483650" r:id="rId10"/>
    <p:sldLayoutId id="2147483652" r:id="rId11"/>
    <p:sldLayoutId id="2147483671" r:id="rId12"/>
    <p:sldLayoutId id="2147483656" r:id="rId13"/>
    <p:sldLayoutId id="2147483657" r:id="rId14"/>
    <p:sldLayoutId id="2147483667" r:id="rId15"/>
    <p:sldLayoutId id="2147483668" r:id="rId16"/>
    <p:sldLayoutId id="2147483669" r:id="rId17"/>
    <p:sldLayoutId id="2147483672" r:id="rId18"/>
    <p:sldLayoutId id="2147483654" r:id="rId19"/>
    <p:sldLayoutId id="2147483674" r:id="rId20"/>
    <p:sldLayoutId id="2147483655" r:id="rId2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hdr="0"/>
  <p:txStyles>
    <p:titleStyle>
      <a:lvl1pPr algn="l" defTabSz="685800" rtl="0" eaLnBrk="1" latinLnBrk="0" hangingPunct="1">
        <a:lnSpc>
          <a:spcPct val="90000"/>
        </a:lnSpc>
        <a:spcBef>
          <a:spcPct val="0"/>
        </a:spcBef>
        <a:buNone/>
        <a:defRPr sz="2400" kern="1200">
          <a:solidFill>
            <a:schemeClr val="bg1"/>
          </a:solidFill>
          <a:latin typeface="Rockwell" panose="02060603020205020403" pitchFamily="18" charset="0"/>
          <a:ea typeface="+mj-ea"/>
          <a:cs typeface="+mj-cs"/>
        </a:defRPr>
      </a:lvl1pPr>
    </p:titleStyle>
    <p:bodyStyle>
      <a:lvl1pPr marL="200025" indent="-200025" algn="l" defTabSz="685800" rtl="0" eaLnBrk="1" latinLnBrk="0" hangingPunct="1">
        <a:lnSpc>
          <a:spcPct val="90000"/>
        </a:lnSpc>
        <a:spcBef>
          <a:spcPts val="750"/>
        </a:spcBef>
        <a:buFont typeface="Arial" panose="020B0604020202020204" pitchFamily="34" charset="0"/>
        <a:buChar char="•"/>
        <a:defRPr sz="1350" kern="1200">
          <a:solidFill>
            <a:schemeClr val="bg1"/>
          </a:solidFill>
          <a:latin typeface="+mn-lt"/>
          <a:ea typeface="+mn-ea"/>
          <a:cs typeface="+mn-cs"/>
        </a:defRPr>
      </a:lvl1pPr>
      <a:lvl2pPr marL="407194" indent="-207169" algn="l" defTabSz="685800" rtl="0" eaLnBrk="1" latinLnBrk="0" hangingPunct="1">
        <a:lnSpc>
          <a:spcPct val="90000"/>
        </a:lnSpc>
        <a:spcBef>
          <a:spcPts val="375"/>
        </a:spcBef>
        <a:buFont typeface="Arial" panose="020B0604020202020204" pitchFamily="34" charset="0"/>
        <a:buChar char="•"/>
        <a:defRPr sz="1200" kern="1200">
          <a:solidFill>
            <a:schemeClr val="bg1"/>
          </a:solidFill>
          <a:latin typeface="+mn-lt"/>
          <a:ea typeface="+mn-ea"/>
          <a:cs typeface="+mn-cs"/>
        </a:defRPr>
      </a:lvl2pPr>
      <a:lvl3pPr marL="607219" indent="-200025" algn="l" defTabSz="685800" rtl="0" eaLnBrk="1" latinLnBrk="0" hangingPunct="1">
        <a:lnSpc>
          <a:spcPct val="90000"/>
        </a:lnSpc>
        <a:spcBef>
          <a:spcPts val="375"/>
        </a:spcBef>
        <a:buFont typeface="Arial" panose="020B0604020202020204" pitchFamily="34" charset="0"/>
        <a:buChar char="•"/>
        <a:defRPr sz="1050" kern="1200">
          <a:solidFill>
            <a:schemeClr val="bg1"/>
          </a:solidFill>
          <a:latin typeface="+mn-lt"/>
          <a:ea typeface="+mn-ea"/>
          <a:cs typeface="+mn-cs"/>
        </a:defRPr>
      </a:lvl3pPr>
      <a:lvl4pPr marL="807244" indent="-200025" algn="l" defTabSz="685800" rtl="0" eaLnBrk="1" latinLnBrk="0" hangingPunct="1">
        <a:lnSpc>
          <a:spcPct val="90000"/>
        </a:lnSpc>
        <a:spcBef>
          <a:spcPts val="375"/>
        </a:spcBef>
        <a:buFont typeface="Arial" panose="020B0604020202020204" pitchFamily="34" charset="0"/>
        <a:buChar char="•"/>
        <a:defRPr sz="1050" kern="1200">
          <a:solidFill>
            <a:schemeClr val="bg1"/>
          </a:solidFill>
          <a:latin typeface="+mn-lt"/>
          <a:ea typeface="+mn-ea"/>
          <a:cs typeface="+mn-cs"/>
        </a:defRPr>
      </a:lvl4pPr>
      <a:lvl5pPr marL="1007269" indent="-200025" algn="l" defTabSz="685800" rtl="0" eaLnBrk="1" latinLnBrk="0" hangingPunct="1">
        <a:lnSpc>
          <a:spcPct val="90000"/>
        </a:lnSpc>
        <a:spcBef>
          <a:spcPts val="375"/>
        </a:spcBef>
        <a:buFont typeface="Arial" panose="020B0604020202020204" pitchFamily="34" charset="0"/>
        <a:buChar char="•"/>
        <a:defRPr sz="10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Black wood grain" title="Black wood grain">
            <a:extLst>
              <a:ext uri="{FF2B5EF4-FFF2-40B4-BE49-F238E27FC236}">
                <a16:creationId xmlns:a16="http://schemas.microsoft.com/office/drawing/2014/main" xmlns="" id="{1DFA8E42-E4CC-4EE9-BE99-2FFA2EC79C26}"/>
              </a:ext>
            </a:extLst>
          </p:cNvPr>
          <p:cNvPicPr>
            <a:picLocks noGrp="1" noChangeAspect="1"/>
          </p:cNvPicPr>
          <p:nvPr>
            <p:ph type="pic" sz="quarter" idx="13"/>
          </p:nvPr>
        </p:nvPicPr>
        <p:blipFill>
          <a:blip r:embed="rId2"/>
          <a:stretch>
            <a:fillRect/>
          </a:stretch>
        </p:blipFill>
        <p:spPr>
          <a:xfrm>
            <a:off x="108000" y="967038"/>
            <a:ext cx="8928900" cy="4923925"/>
          </a:xfrm>
        </p:spPr>
      </p:pic>
      <p:sp>
        <p:nvSpPr>
          <p:cNvPr id="3" name="Title 2">
            <a:extLst>
              <a:ext uri="{FF2B5EF4-FFF2-40B4-BE49-F238E27FC236}">
                <a16:creationId xmlns:a16="http://schemas.microsoft.com/office/drawing/2014/main" xmlns="" id="{200B3D2B-613A-41BE-987D-E6A1324B456D}"/>
              </a:ext>
            </a:extLst>
          </p:cNvPr>
          <p:cNvSpPr>
            <a:spLocks noGrp="1"/>
          </p:cNvSpPr>
          <p:nvPr>
            <p:ph type="ctrTitle"/>
          </p:nvPr>
        </p:nvSpPr>
        <p:spPr>
          <a:xfrm>
            <a:off x="270000" y="360001"/>
            <a:ext cx="3312441" cy="4241980"/>
          </a:xfrm>
        </p:spPr>
        <p:txBody>
          <a:bodyPr/>
          <a:lstStyle/>
          <a:p>
            <a:pPr>
              <a:lnSpc>
                <a:spcPct val="100000"/>
              </a:lnSpc>
            </a:pPr>
            <a:r>
              <a:rPr lang="en-US" sz="4400" dirty="0"/>
              <a:t>Your</a:t>
            </a:r>
            <a:br>
              <a:rPr lang="en-US" sz="4400" dirty="0"/>
            </a:br>
            <a:r>
              <a:rPr lang="en-US" sz="4400" dirty="0"/>
              <a:t>Social Life &amp; The Failure of the Social Gospel</a:t>
            </a:r>
          </a:p>
        </p:txBody>
      </p:sp>
      <p:sp>
        <p:nvSpPr>
          <p:cNvPr id="2" name="Rectangle 1">
            <a:extLst>
              <a:ext uri="{FF2B5EF4-FFF2-40B4-BE49-F238E27FC236}">
                <a16:creationId xmlns:a16="http://schemas.microsoft.com/office/drawing/2014/main" xmlns="" id="{85D0C4B1-105B-4D00-81BA-277020C42F30}"/>
              </a:ext>
            </a:extLst>
          </p:cNvPr>
          <p:cNvSpPr/>
          <p:nvPr/>
        </p:nvSpPr>
        <p:spPr>
          <a:xfrm>
            <a:off x="3804610" y="931503"/>
            <a:ext cx="5231390" cy="5262979"/>
          </a:xfrm>
          <a:prstGeom prst="rect">
            <a:avLst/>
          </a:prstGeom>
        </p:spPr>
        <p:txBody>
          <a:bodyPr wrap="square">
            <a:spAutoFit/>
          </a:bodyPr>
          <a:lstStyle/>
          <a:p>
            <a:r>
              <a:rPr lang="en-US" sz="2400" dirty="0">
                <a:solidFill>
                  <a:schemeClr val="bg1"/>
                </a:solidFill>
              </a:rPr>
              <a:t>II TIMOTHY 3:1-5</a:t>
            </a:r>
          </a:p>
          <a:p>
            <a:r>
              <a:rPr lang="en-US" sz="2400" i="1" dirty="0">
                <a:solidFill>
                  <a:schemeClr val="bg1"/>
                </a:solidFill>
              </a:rPr>
              <a:t>This know also, that in the last days perilous times shall come. </a:t>
            </a:r>
            <a:r>
              <a:rPr lang="en-US" sz="2400" i="1" dirty="0">
                <a:solidFill>
                  <a:schemeClr val="bg2">
                    <a:lumMod val="50000"/>
                  </a:schemeClr>
                </a:solidFill>
              </a:rPr>
              <a:t>2 For men shall be lovers of their own selves, covetous, boasters, proud, blasphemers, disobedient to parents, unthankful, unholy, 3 Without natural affection, trucebreakers, false accusers, incontinent, fierce, despisers of those that are good, 4 Traitors, heady, </a:t>
            </a:r>
            <a:r>
              <a:rPr lang="en-US" sz="2400" i="1" dirty="0" err="1">
                <a:solidFill>
                  <a:schemeClr val="bg2">
                    <a:lumMod val="50000"/>
                  </a:schemeClr>
                </a:solidFill>
              </a:rPr>
              <a:t>highminded</a:t>
            </a:r>
            <a:r>
              <a:rPr lang="en-US" sz="2400" i="1" dirty="0">
                <a:solidFill>
                  <a:schemeClr val="bg2">
                    <a:lumMod val="50000"/>
                  </a:schemeClr>
                </a:solidFill>
              </a:rPr>
              <a:t>, lovers of pleasures more than lovers of God;</a:t>
            </a:r>
            <a:r>
              <a:rPr lang="en-US" sz="2400" i="1" dirty="0">
                <a:solidFill>
                  <a:schemeClr val="bg1"/>
                </a:solidFill>
              </a:rPr>
              <a:t> 5 Having a form of godliness, but denying the power thereof: from such turn away </a:t>
            </a:r>
            <a:r>
              <a:rPr lang="en-US" dirty="0">
                <a:solidFill>
                  <a:schemeClr val="bg1"/>
                </a:solidFill>
              </a:rPr>
              <a:t>(shun)</a:t>
            </a:r>
            <a:r>
              <a:rPr lang="en-US" sz="2400" i="1" dirty="0">
                <a:solidFill>
                  <a:schemeClr val="bg1"/>
                </a:solidFill>
              </a:rPr>
              <a:t>. </a:t>
            </a:r>
          </a:p>
        </p:txBody>
      </p:sp>
      <p:sp>
        <p:nvSpPr>
          <p:cNvPr id="5" name="Subtitle 4">
            <a:extLst>
              <a:ext uri="{FF2B5EF4-FFF2-40B4-BE49-F238E27FC236}">
                <a16:creationId xmlns:a16="http://schemas.microsoft.com/office/drawing/2014/main" xmlns="" id="{CF0A1064-34B8-4172-BE5D-B268F501816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999616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D91606B-616C-4D88-8963-3CC853E2D305}"/>
              </a:ext>
            </a:extLst>
          </p:cNvPr>
          <p:cNvSpPr>
            <a:spLocks noGrp="1"/>
          </p:cNvSpPr>
          <p:nvPr>
            <p:ph type="sldNum" sz="quarter" idx="13"/>
          </p:nvPr>
        </p:nvSpPr>
        <p:spPr/>
        <p:txBody>
          <a:bodyPr/>
          <a:lstStyle/>
          <a:p>
            <a:fld id="{19B51A1E-902D-48AF-9020-955120F399B6}" type="slidenum">
              <a:rPr lang="en-US" noProof="0" smtClean="0"/>
              <a:pPr/>
              <a:t>10</a:t>
            </a:fld>
            <a:endParaRPr lang="en-US" noProof="0" dirty="0"/>
          </a:p>
        </p:txBody>
      </p:sp>
      <p:sp>
        <p:nvSpPr>
          <p:cNvPr id="8" name="Rectangle 7">
            <a:extLst>
              <a:ext uri="{FF2B5EF4-FFF2-40B4-BE49-F238E27FC236}">
                <a16:creationId xmlns:a16="http://schemas.microsoft.com/office/drawing/2014/main" xmlns="" id="{EBE0D261-8AC5-44E0-ACD7-064CD97E95BB}"/>
              </a:ext>
            </a:extLst>
          </p:cNvPr>
          <p:cNvSpPr/>
          <p:nvPr/>
        </p:nvSpPr>
        <p:spPr>
          <a:xfrm>
            <a:off x="256688" y="170475"/>
            <a:ext cx="8590084" cy="5693866"/>
          </a:xfrm>
          <a:prstGeom prst="rect">
            <a:avLst/>
          </a:prstGeom>
        </p:spPr>
        <p:txBody>
          <a:bodyPr wrap="square">
            <a:spAutoFit/>
          </a:bodyPr>
          <a:lstStyle/>
          <a:p>
            <a:r>
              <a:rPr lang="en-US" sz="2800" dirty="0">
                <a:solidFill>
                  <a:schemeClr val="bg1"/>
                </a:solidFill>
                <a:latin typeface="Roboto" panose="02000000000000000000" pitchFamily="2" charset="0"/>
              </a:rPr>
              <a:t>	This is a matter that ought to be handled with… careful consideration. We would also add that if a person does decide to exercise liberty in this area, they must take steps to guard against the </a:t>
            </a:r>
            <a:r>
              <a:rPr lang="en-US" sz="2800" u="sng" dirty="0">
                <a:solidFill>
                  <a:schemeClr val="bg1"/>
                </a:solidFill>
                <a:latin typeface="Roboto" panose="02000000000000000000" pitchFamily="2" charset="0"/>
              </a:rPr>
              <a:t>progressive nature</a:t>
            </a:r>
            <a:r>
              <a:rPr lang="en-US" sz="2800" dirty="0">
                <a:solidFill>
                  <a:schemeClr val="bg1"/>
                </a:solidFill>
                <a:latin typeface="Roboto" panose="02000000000000000000" pitchFamily="2" charset="0"/>
              </a:rPr>
              <a:t> of alcoholism (</a:t>
            </a:r>
            <a:r>
              <a:rPr lang="en-US" sz="2800" i="1" dirty="0">
                <a:solidFill>
                  <a:schemeClr val="bg1"/>
                </a:solidFill>
                <a:latin typeface="Roboto" panose="02000000000000000000" pitchFamily="2" charset="0"/>
              </a:rPr>
              <a:t>the tendency to move from a free choice to a chemical addiction</a:t>
            </a:r>
            <a:r>
              <a:rPr lang="en-US" sz="2800" dirty="0">
                <a:solidFill>
                  <a:schemeClr val="bg1"/>
                </a:solidFill>
                <a:latin typeface="Roboto" panose="02000000000000000000" pitchFamily="2" charset="0"/>
              </a:rPr>
              <a:t>). </a:t>
            </a:r>
          </a:p>
          <a:p>
            <a:r>
              <a:rPr lang="en-US" sz="2800" dirty="0">
                <a:solidFill>
                  <a:schemeClr val="bg1"/>
                </a:solidFill>
                <a:latin typeface="Roboto" panose="02000000000000000000" pitchFamily="2" charset="0"/>
              </a:rPr>
              <a:t>	It’s particularly important to be aware of any family history related to alcoholism, as this often increases the chances of a person losing control in this area of his or her life. It goes without saying, of course, that underage persons should obey the laws of the land and abstain from any use of alcohol whatsoever.</a:t>
            </a:r>
            <a:endParaRPr lang="en-US" sz="2800" dirty="0">
              <a:solidFill>
                <a:schemeClr val="bg1"/>
              </a:solidFill>
            </a:endParaRPr>
          </a:p>
        </p:txBody>
      </p:sp>
      <p:sp>
        <p:nvSpPr>
          <p:cNvPr id="9" name="Footer Placeholder 8">
            <a:extLst>
              <a:ext uri="{FF2B5EF4-FFF2-40B4-BE49-F238E27FC236}">
                <a16:creationId xmlns:a16="http://schemas.microsoft.com/office/drawing/2014/main" xmlns="" id="{34C559E3-F622-4E70-AB4E-3C73F06CAC8C}"/>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1763235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122CC5CC-CDB0-4A21-8602-FBA2896C4675}"/>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4C3F2876-2BA5-4ECC-8540-59F98306CC81}"/>
              </a:ext>
            </a:extLst>
          </p:cNvPr>
          <p:cNvSpPr>
            <a:spLocks noGrp="1"/>
          </p:cNvSpPr>
          <p:nvPr>
            <p:ph type="sldNum" sz="quarter" idx="13"/>
          </p:nvPr>
        </p:nvSpPr>
        <p:spPr/>
        <p:txBody>
          <a:bodyPr/>
          <a:lstStyle/>
          <a:p>
            <a:fld id="{19B51A1E-902D-48AF-9020-955120F399B6}" type="slidenum">
              <a:rPr lang="en-US" noProof="0" smtClean="0"/>
              <a:pPr/>
              <a:t>11</a:t>
            </a:fld>
            <a:endParaRPr lang="en-US" noProof="0" dirty="0"/>
          </a:p>
        </p:txBody>
      </p:sp>
      <p:sp>
        <p:nvSpPr>
          <p:cNvPr id="4" name="TextBox 3">
            <a:extLst>
              <a:ext uri="{FF2B5EF4-FFF2-40B4-BE49-F238E27FC236}">
                <a16:creationId xmlns:a16="http://schemas.microsoft.com/office/drawing/2014/main" xmlns="" id="{DA8740F7-E098-4275-8077-965F866D9EED}"/>
              </a:ext>
            </a:extLst>
          </p:cNvPr>
          <p:cNvSpPr txBox="1"/>
          <p:nvPr/>
        </p:nvSpPr>
        <p:spPr>
          <a:xfrm>
            <a:off x="509953" y="465992"/>
            <a:ext cx="8088923" cy="2554545"/>
          </a:xfrm>
          <a:prstGeom prst="rect">
            <a:avLst/>
          </a:prstGeom>
          <a:noFill/>
        </p:spPr>
        <p:txBody>
          <a:bodyPr wrap="square" rtlCol="0">
            <a:spAutoFit/>
          </a:bodyPr>
          <a:lstStyle/>
          <a:p>
            <a:r>
              <a:rPr lang="en-US" sz="8000" dirty="0">
                <a:solidFill>
                  <a:schemeClr val="bg1"/>
                </a:solidFill>
              </a:rPr>
              <a:t>What is the “Social Gospel”?</a:t>
            </a:r>
          </a:p>
        </p:txBody>
      </p:sp>
    </p:spTree>
    <p:extLst>
      <p:ext uri="{BB962C8B-B14F-4D97-AF65-F5344CB8AC3E}">
        <p14:creationId xmlns:p14="http://schemas.microsoft.com/office/powerpoint/2010/main" val="32011279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FA6BABFA-6294-457D-A198-AEDF1B61798E}"/>
              </a:ext>
            </a:extLst>
          </p:cNvPr>
          <p:cNvSpPr>
            <a:spLocks noGrp="1"/>
          </p:cNvSpPr>
          <p:nvPr>
            <p:ph type="ftr" sz="quarter" idx="12"/>
          </p:nvPr>
        </p:nvSpPr>
        <p:spPr/>
        <p:txBody>
          <a:bodyPr/>
          <a:lstStyle/>
          <a:p>
            <a:r>
              <a:rPr lang="en-US" noProof="0"/>
              <a:t>The Social Life</a:t>
            </a:r>
            <a:endParaRPr lang="en-US" noProof="0" dirty="0"/>
          </a:p>
        </p:txBody>
      </p:sp>
      <p:sp>
        <p:nvSpPr>
          <p:cNvPr id="6" name="Slide Number Placeholder 5">
            <a:extLst>
              <a:ext uri="{FF2B5EF4-FFF2-40B4-BE49-F238E27FC236}">
                <a16:creationId xmlns:a16="http://schemas.microsoft.com/office/drawing/2014/main" xmlns="" id="{A457D01C-A506-4162-ACF7-FC7FB09CA5F7}"/>
              </a:ext>
            </a:extLst>
          </p:cNvPr>
          <p:cNvSpPr>
            <a:spLocks noGrp="1"/>
          </p:cNvSpPr>
          <p:nvPr>
            <p:ph type="sldNum" sz="quarter" idx="13"/>
          </p:nvPr>
        </p:nvSpPr>
        <p:spPr/>
        <p:txBody>
          <a:bodyPr/>
          <a:lstStyle/>
          <a:p>
            <a:fld id="{19B51A1E-902D-48AF-9020-955120F399B6}" type="slidenum">
              <a:rPr lang="en-US" noProof="0" smtClean="0"/>
              <a:pPr/>
              <a:t>12</a:t>
            </a:fld>
            <a:endParaRPr lang="en-US" noProof="0" dirty="0"/>
          </a:p>
        </p:txBody>
      </p:sp>
      <p:sp>
        <p:nvSpPr>
          <p:cNvPr id="7" name="Rectangle 6">
            <a:extLst>
              <a:ext uri="{FF2B5EF4-FFF2-40B4-BE49-F238E27FC236}">
                <a16:creationId xmlns:a16="http://schemas.microsoft.com/office/drawing/2014/main" xmlns="" id="{15D0C4B7-1AE9-4C7B-A33E-5321B3202A7D}"/>
              </a:ext>
            </a:extLst>
          </p:cNvPr>
          <p:cNvSpPr/>
          <p:nvPr/>
        </p:nvSpPr>
        <p:spPr>
          <a:xfrm>
            <a:off x="202223" y="170475"/>
            <a:ext cx="8833777" cy="5632311"/>
          </a:xfrm>
          <a:prstGeom prst="rect">
            <a:avLst/>
          </a:prstGeom>
        </p:spPr>
        <p:txBody>
          <a:bodyPr wrap="square">
            <a:spAutoFit/>
          </a:bodyPr>
          <a:lstStyle/>
          <a:p>
            <a:r>
              <a:rPr lang="en-US" sz="4000" b="1" dirty="0">
                <a:solidFill>
                  <a:schemeClr val="bg1"/>
                </a:solidFill>
              </a:rPr>
              <a:t>WHO.IS.GOD</a:t>
            </a:r>
          </a:p>
          <a:p>
            <a:r>
              <a:rPr lang="en-US" sz="3200" dirty="0">
                <a:solidFill>
                  <a:schemeClr val="bg1"/>
                </a:solidFill>
              </a:rPr>
              <a:t>	4 I'm happy tonight to know that people still believe in the Blood, the Blood of Christ. And </a:t>
            </a:r>
            <a:r>
              <a:rPr lang="en-US" sz="3200" dirty="0">
                <a:solidFill>
                  <a:srgbClr val="FFFF00"/>
                </a:solidFill>
              </a:rPr>
              <a:t>I do not believe in this social gospel they have today, </a:t>
            </a:r>
            <a:r>
              <a:rPr lang="en-US" sz="3200" dirty="0">
                <a:solidFill>
                  <a:schemeClr val="bg1"/>
                </a:solidFill>
              </a:rPr>
              <a:t>these cults that go around saying, "</a:t>
            </a:r>
            <a:r>
              <a:rPr lang="en-US" sz="3200" i="1" dirty="0">
                <a:solidFill>
                  <a:schemeClr val="bg1"/>
                </a:solidFill>
              </a:rPr>
              <a:t>Well, there's no such a thing as the Blood, and the Holy Spirit." 	</a:t>
            </a:r>
            <a:r>
              <a:rPr lang="en-US" sz="3200" dirty="0">
                <a:solidFill>
                  <a:schemeClr val="bg1"/>
                </a:solidFill>
              </a:rPr>
              <a:t>You're not a Christian when you do that. You can't be. </a:t>
            </a:r>
            <a:r>
              <a:rPr lang="en-US" sz="3200" dirty="0">
                <a:solidFill>
                  <a:srgbClr val="FFFF00"/>
                </a:solidFill>
              </a:rPr>
              <a:t>You can't be a Christian without being </a:t>
            </a:r>
            <a:r>
              <a:rPr lang="en-US" sz="3200" dirty="0" err="1">
                <a:solidFill>
                  <a:srgbClr val="FFFF00"/>
                </a:solidFill>
              </a:rPr>
              <a:t>borned</a:t>
            </a:r>
            <a:r>
              <a:rPr lang="en-US" sz="3200" dirty="0">
                <a:solidFill>
                  <a:srgbClr val="FFFF00"/>
                </a:solidFill>
              </a:rPr>
              <a:t> again. </a:t>
            </a:r>
            <a:r>
              <a:rPr lang="en-US" sz="3200" dirty="0">
                <a:solidFill>
                  <a:schemeClr val="bg1"/>
                </a:solidFill>
              </a:rPr>
              <a:t>You can't be, no matter what you try to profess.</a:t>
            </a:r>
          </a:p>
          <a:p>
            <a:pPr algn="r"/>
            <a:r>
              <a:rPr lang="en-US" sz="3200" dirty="0">
                <a:solidFill>
                  <a:schemeClr val="bg1"/>
                </a:solidFill>
              </a:rPr>
              <a:t>50-0815</a:t>
            </a:r>
          </a:p>
        </p:txBody>
      </p:sp>
    </p:spTree>
    <p:extLst>
      <p:ext uri="{BB962C8B-B14F-4D97-AF65-F5344CB8AC3E}">
        <p14:creationId xmlns:p14="http://schemas.microsoft.com/office/powerpoint/2010/main" val="29123716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3070780F-C516-4C8F-A56A-7564CDC91F1C}"/>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68C3EAF9-3C1A-4E37-AEA9-C2CA71C36A3F}"/>
              </a:ext>
            </a:extLst>
          </p:cNvPr>
          <p:cNvSpPr>
            <a:spLocks noGrp="1"/>
          </p:cNvSpPr>
          <p:nvPr>
            <p:ph type="sldNum" sz="quarter" idx="13"/>
          </p:nvPr>
        </p:nvSpPr>
        <p:spPr/>
        <p:txBody>
          <a:bodyPr/>
          <a:lstStyle/>
          <a:p>
            <a:fld id="{19B51A1E-902D-48AF-9020-955120F399B6}" type="slidenum">
              <a:rPr lang="en-US" noProof="0" smtClean="0"/>
              <a:pPr/>
              <a:t>13</a:t>
            </a:fld>
            <a:endParaRPr lang="en-US" noProof="0" dirty="0"/>
          </a:p>
        </p:txBody>
      </p:sp>
      <p:sp>
        <p:nvSpPr>
          <p:cNvPr id="4" name="Rectangle 3">
            <a:extLst>
              <a:ext uri="{FF2B5EF4-FFF2-40B4-BE49-F238E27FC236}">
                <a16:creationId xmlns:a16="http://schemas.microsoft.com/office/drawing/2014/main" xmlns="" id="{2D453655-EE1D-414B-A6B8-79C68571941E}"/>
              </a:ext>
            </a:extLst>
          </p:cNvPr>
          <p:cNvSpPr/>
          <p:nvPr/>
        </p:nvSpPr>
        <p:spPr>
          <a:xfrm>
            <a:off x="246185" y="263770"/>
            <a:ext cx="8625253" cy="5570756"/>
          </a:xfrm>
          <a:prstGeom prst="rect">
            <a:avLst/>
          </a:prstGeom>
        </p:spPr>
        <p:txBody>
          <a:bodyPr wrap="square">
            <a:spAutoFit/>
          </a:bodyPr>
          <a:lstStyle/>
          <a:p>
            <a:r>
              <a:rPr lang="en-US" sz="4000" b="1" dirty="0">
                <a:solidFill>
                  <a:schemeClr val="bg1"/>
                </a:solidFill>
              </a:rPr>
              <a:t>THE.INVISIBLE.UNION</a:t>
            </a:r>
          </a:p>
          <a:p>
            <a:r>
              <a:rPr lang="en-US" sz="3200" dirty="0">
                <a:solidFill>
                  <a:schemeClr val="bg1"/>
                </a:solidFill>
              </a:rPr>
              <a:t>	51 Today, we see the church natural, in your intellectual gospel, going further and further away from the Word, in </a:t>
            </a:r>
            <a:r>
              <a:rPr lang="en-US" sz="3200" u="sng" dirty="0">
                <a:solidFill>
                  <a:schemeClr val="bg1"/>
                </a:solidFill>
              </a:rPr>
              <a:t>social gospel</a:t>
            </a:r>
            <a:r>
              <a:rPr lang="en-US" sz="3200" dirty="0">
                <a:solidFill>
                  <a:schemeClr val="bg1"/>
                </a:solidFill>
              </a:rPr>
              <a:t>; we find that the women of the world, on the streets, members of such, is carrying themselves in the same atmosphere. You can't tell them. </a:t>
            </a:r>
          </a:p>
          <a:p>
            <a:r>
              <a:rPr lang="en-US" sz="3200" dirty="0">
                <a:solidFill>
                  <a:schemeClr val="bg1"/>
                </a:solidFill>
              </a:rPr>
              <a:t>	They've lost all sense of common decency, the people have. And that's the way the church has… And there she is. That's her behavior. </a:t>
            </a:r>
          </a:p>
          <a:p>
            <a:pPr algn="r"/>
            <a:r>
              <a:rPr lang="en-US" sz="2800" dirty="0">
                <a:solidFill>
                  <a:schemeClr val="bg1"/>
                </a:solidFill>
              </a:rPr>
              <a:t>65-1125 </a:t>
            </a:r>
          </a:p>
        </p:txBody>
      </p:sp>
    </p:spTree>
    <p:extLst>
      <p:ext uri="{BB962C8B-B14F-4D97-AF65-F5344CB8AC3E}">
        <p14:creationId xmlns:p14="http://schemas.microsoft.com/office/powerpoint/2010/main" val="12481235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7FFC5836-7113-4E27-A98B-C7C5036ABBBD}"/>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7139D370-5467-4F19-9BCF-138109E6AA1B}"/>
              </a:ext>
            </a:extLst>
          </p:cNvPr>
          <p:cNvSpPr>
            <a:spLocks noGrp="1"/>
          </p:cNvSpPr>
          <p:nvPr>
            <p:ph type="sldNum" sz="quarter" idx="13"/>
          </p:nvPr>
        </p:nvSpPr>
        <p:spPr/>
        <p:txBody>
          <a:bodyPr/>
          <a:lstStyle/>
          <a:p>
            <a:fld id="{19B51A1E-902D-48AF-9020-955120F399B6}" type="slidenum">
              <a:rPr lang="en-US" noProof="0" smtClean="0"/>
              <a:pPr/>
              <a:t>14</a:t>
            </a:fld>
            <a:endParaRPr lang="en-US" noProof="0" dirty="0"/>
          </a:p>
        </p:txBody>
      </p:sp>
      <p:sp>
        <p:nvSpPr>
          <p:cNvPr id="4" name="Rectangle 3">
            <a:extLst>
              <a:ext uri="{FF2B5EF4-FFF2-40B4-BE49-F238E27FC236}">
                <a16:creationId xmlns:a16="http://schemas.microsoft.com/office/drawing/2014/main" xmlns="" id="{21B05E4A-B778-4753-9F1A-BF221B6AA14D}"/>
              </a:ext>
            </a:extLst>
          </p:cNvPr>
          <p:cNvSpPr/>
          <p:nvPr/>
        </p:nvSpPr>
        <p:spPr>
          <a:xfrm>
            <a:off x="150400" y="70338"/>
            <a:ext cx="8885600" cy="5940088"/>
          </a:xfrm>
          <a:prstGeom prst="rect">
            <a:avLst/>
          </a:prstGeom>
        </p:spPr>
        <p:txBody>
          <a:bodyPr wrap="square">
            <a:spAutoFit/>
          </a:bodyPr>
          <a:lstStyle/>
          <a:p>
            <a:r>
              <a:rPr lang="en-US" sz="4000" b="1" dirty="0">
                <a:solidFill>
                  <a:schemeClr val="bg1"/>
                </a:solidFill>
              </a:rPr>
              <a:t>II TIMOTHY 3:1-5</a:t>
            </a:r>
          </a:p>
          <a:p>
            <a:r>
              <a:rPr lang="en-US" sz="3600" i="1" dirty="0">
                <a:solidFill>
                  <a:schemeClr val="bg1"/>
                </a:solidFill>
              </a:rPr>
              <a:t>	This know also, that in the last days perilous times shall come. </a:t>
            </a:r>
            <a:r>
              <a:rPr lang="en-US" sz="3200" i="1" dirty="0">
                <a:solidFill>
                  <a:schemeClr val="bg2">
                    <a:lumMod val="50000"/>
                  </a:schemeClr>
                </a:solidFill>
              </a:rPr>
              <a:t>2 For men shall be lovers of their own selves, covetous, boasters, proud, blasphemers, disobedient to parents, unthankful, unholy, 3 Without natural affection, trucebreakers, false accusers, incontinent, fierce, despisers of those that are good, 4 Traitors, heady, </a:t>
            </a:r>
            <a:r>
              <a:rPr lang="en-US" sz="3200" i="1" dirty="0" err="1">
                <a:solidFill>
                  <a:schemeClr val="bg2">
                    <a:lumMod val="50000"/>
                  </a:schemeClr>
                </a:solidFill>
              </a:rPr>
              <a:t>highminded</a:t>
            </a:r>
            <a:r>
              <a:rPr lang="en-US" sz="3200" i="1" dirty="0">
                <a:solidFill>
                  <a:schemeClr val="bg2">
                    <a:lumMod val="50000"/>
                  </a:schemeClr>
                </a:solidFill>
              </a:rPr>
              <a:t>, lovers of pleasures more than lovers of God;</a:t>
            </a:r>
            <a:r>
              <a:rPr lang="en-US" sz="3200" i="1" dirty="0">
                <a:solidFill>
                  <a:schemeClr val="bg1"/>
                </a:solidFill>
              </a:rPr>
              <a:t> </a:t>
            </a:r>
            <a:r>
              <a:rPr lang="en-US" sz="3600" i="1" dirty="0">
                <a:solidFill>
                  <a:schemeClr val="bg1"/>
                </a:solidFill>
              </a:rPr>
              <a:t>5 Having a form of godliness, but denying the power thereof: from such turn away </a:t>
            </a:r>
            <a:r>
              <a:rPr lang="en-US" sz="3600" dirty="0">
                <a:solidFill>
                  <a:schemeClr val="bg1"/>
                </a:solidFill>
              </a:rPr>
              <a:t>(shun)</a:t>
            </a:r>
            <a:r>
              <a:rPr lang="en-US" sz="3600" i="1" dirty="0">
                <a:solidFill>
                  <a:schemeClr val="bg1"/>
                </a:solidFill>
              </a:rPr>
              <a:t>. </a:t>
            </a:r>
          </a:p>
        </p:txBody>
      </p:sp>
    </p:spTree>
    <p:extLst>
      <p:ext uri="{BB962C8B-B14F-4D97-AF65-F5344CB8AC3E}">
        <p14:creationId xmlns:p14="http://schemas.microsoft.com/office/powerpoint/2010/main" val="440397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1CA6EA22-F2B2-49E0-AF0C-FC969B946CC3}"/>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24E70F95-8CFF-4952-A6EA-297BB249C8B6}"/>
              </a:ext>
            </a:extLst>
          </p:cNvPr>
          <p:cNvSpPr>
            <a:spLocks noGrp="1"/>
          </p:cNvSpPr>
          <p:nvPr>
            <p:ph type="sldNum" sz="quarter" idx="13"/>
          </p:nvPr>
        </p:nvSpPr>
        <p:spPr/>
        <p:txBody>
          <a:bodyPr/>
          <a:lstStyle/>
          <a:p>
            <a:fld id="{19B51A1E-902D-48AF-9020-955120F399B6}" type="slidenum">
              <a:rPr lang="en-US" noProof="0" smtClean="0"/>
              <a:pPr/>
              <a:t>15</a:t>
            </a:fld>
            <a:endParaRPr lang="en-US" noProof="0" dirty="0"/>
          </a:p>
        </p:txBody>
      </p:sp>
      <p:sp>
        <p:nvSpPr>
          <p:cNvPr id="4" name="Rectangle 3">
            <a:extLst>
              <a:ext uri="{FF2B5EF4-FFF2-40B4-BE49-F238E27FC236}">
                <a16:creationId xmlns:a16="http://schemas.microsoft.com/office/drawing/2014/main" xmlns="" id="{CFE0B6C4-E0CC-4C17-8190-2A3F9B3A053F}"/>
              </a:ext>
            </a:extLst>
          </p:cNvPr>
          <p:cNvSpPr/>
          <p:nvPr/>
        </p:nvSpPr>
        <p:spPr>
          <a:xfrm>
            <a:off x="263768" y="170475"/>
            <a:ext cx="8660423" cy="4647426"/>
          </a:xfrm>
          <a:prstGeom prst="rect">
            <a:avLst/>
          </a:prstGeom>
        </p:spPr>
        <p:txBody>
          <a:bodyPr wrap="square">
            <a:spAutoFit/>
          </a:bodyPr>
          <a:lstStyle/>
          <a:p>
            <a:r>
              <a:rPr lang="en-US" sz="4000" b="1" dirty="0">
                <a:solidFill>
                  <a:srgbClr val="FFFF00"/>
                </a:solidFill>
              </a:rPr>
              <a:t>ANOINTED.ONES.AT.THE.END.TIME</a:t>
            </a:r>
          </a:p>
          <a:p>
            <a:r>
              <a:rPr lang="en-US" sz="3200" dirty="0">
                <a:solidFill>
                  <a:schemeClr val="bg1"/>
                </a:solidFill>
              </a:rPr>
              <a:t>	This know also, that in the last days...</a:t>
            </a:r>
          </a:p>
          <a:p>
            <a:r>
              <a:rPr lang="en-US" sz="3200" dirty="0">
                <a:solidFill>
                  <a:schemeClr val="bg1"/>
                </a:solidFill>
              </a:rPr>
              <a:t>Underline that, "last days." That's when it's going to happen.</a:t>
            </a:r>
          </a:p>
          <a:p>
            <a:r>
              <a:rPr lang="en-US" sz="3200" i="1" dirty="0">
                <a:solidFill>
                  <a:schemeClr val="bg1"/>
                </a:solidFill>
              </a:rPr>
              <a:t>	...perilous times shall come. </a:t>
            </a:r>
            <a:r>
              <a:rPr lang="en-US" sz="3200" dirty="0">
                <a:solidFill>
                  <a:srgbClr val="FFFF00"/>
                </a:solidFill>
              </a:rPr>
              <a:t>(We're in it.)</a:t>
            </a:r>
          </a:p>
          <a:p>
            <a:r>
              <a:rPr lang="en-US" sz="3200" i="1" dirty="0">
                <a:solidFill>
                  <a:schemeClr val="bg1"/>
                </a:solidFill>
              </a:rPr>
              <a:t>For men shall be lovers of their own selves, covetous, boasters, proud, blasphemers, disobedient to parents, unthankful, unholy,</a:t>
            </a:r>
          </a:p>
          <a:p>
            <a:pPr algn="r"/>
            <a:r>
              <a:rPr lang="en-US" sz="3200" dirty="0">
                <a:solidFill>
                  <a:schemeClr val="bg1"/>
                </a:solidFill>
              </a:rPr>
              <a:t>65-0725</a:t>
            </a:r>
          </a:p>
        </p:txBody>
      </p:sp>
    </p:spTree>
    <p:extLst>
      <p:ext uri="{BB962C8B-B14F-4D97-AF65-F5344CB8AC3E}">
        <p14:creationId xmlns:p14="http://schemas.microsoft.com/office/powerpoint/2010/main" val="1637037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4C8B0A43-DCA5-4D42-BD17-F22AE9258759}"/>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64F7F9D5-2B6E-4FBC-8351-3F3C96CEDD40}"/>
              </a:ext>
            </a:extLst>
          </p:cNvPr>
          <p:cNvSpPr>
            <a:spLocks noGrp="1"/>
          </p:cNvSpPr>
          <p:nvPr>
            <p:ph type="sldNum" sz="quarter" idx="13"/>
          </p:nvPr>
        </p:nvSpPr>
        <p:spPr/>
        <p:txBody>
          <a:bodyPr/>
          <a:lstStyle/>
          <a:p>
            <a:fld id="{19B51A1E-902D-48AF-9020-955120F399B6}" type="slidenum">
              <a:rPr lang="en-US" noProof="0" smtClean="0"/>
              <a:pPr/>
              <a:t>16</a:t>
            </a:fld>
            <a:endParaRPr lang="en-US" noProof="0" dirty="0"/>
          </a:p>
        </p:txBody>
      </p:sp>
      <p:sp>
        <p:nvSpPr>
          <p:cNvPr id="4" name="Rectangle 3">
            <a:extLst>
              <a:ext uri="{FF2B5EF4-FFF2-40B4-BE49-F238E27FC236}">
                <a16:creationId xmlns:a16="http://schemas.microsoft.com/office/drawing/2014/main" xmlns="" id="{E04F6AE4-36E5-4DA3-9118-A58ACB8F2EF9}"/>
              </a:ext>
            </a:extLst>
          </p:cNvPr>
          <p:cNvSpPr/>
          <p:nvPr/>
        </p:nvSpPr>
        <p:spPr>
          <a:xfrm>
            <a:off x="254833" y="232348"/>
            <a:ext cx="8589364" cy="5201424"/>
          </a:xfrm>
          <a:prstGeom prst="rect">
            <a:avLst/>
          </a:prstGeom>
        </p:spPr>
        <p:txBody>
          <a:bodyPr wrap="square">
            <a:spAutoFit/>
          </a:bodyPr>
          <a:lstStyle/>
          <a:p>
            <a:r>
              <a:rPr lang="en-US" sz="4800" b="1" dirty="0">
                <a:solidFill>
                  <a:schemeClr val="bg1"/>
                </a:solidFill>
              </a:rPr>
              <a:t>LIFE</a:t>
            </a:r>
          </a:p>
          <a:p>
            <a:r>
              <a:rPr lang="en-US" sz="3600" dirty="0">
                <a:solidFill>
                  <a:schemeClr val="bg1"/>
                </a:solidFill>
              </a:rPr>
              <a:t>	17  I was talking to a woman here not long ago... I don't call people's religions out, but... they claim they believe in healing, but they don't believe that Jesus was no more than just a philosopher.</a:t>
            </a:r>
            <a:r>
              <a:rPr lang="en-US" sz="3600" dirty="0">
                <a:solidFill>
                  <a:srgbClr val="FFFF00"/>
                </a:solidFill>
              </a:rPr>
              <a:t> And that's a social gospel. </a:t>
            </a:r>
            <a:r>
              <a:rPr lang="en-US" sz="3600" dirty="0">
                <a:solidFill>
                  <a:schemeClr val="bg1"/>
                </a:solidFill>
              </a:rPr>
              <a:t>They said, "He's a good man.</a:t>
            </a:r>
          </a:p>
          <a:p>
            <a:pPr algn="r"/>
            <a:r>
              <a:rPr lang="en-US" sz="3200" dirty="0">
                <a:solidFill>
                  <a:schemeClr val="bg1"/>
                </a:solidFill>
              </a:rPr>
              <a:t>58-0519</a:t>
            </a:r>
            <a:endParaRPr lang="en-US" sz="3200" dirty="0">
              <a:solidFill>
                <a:srgbClr val="FFFF00"/>
              </a:solidFill>
            </a:endParaRPr>
          </a:p>
        </p:txBody>
      </p:sp>
    </p:spTree>
    <p:extLst>
      <p:ext uri="{BB962C8B-B14F-4D97-AF65-F5344CB8AC3E}">
        <p14:creationId xmlns:p14="http://schemas.microsoft.com/office/powerpoint/2010/main" val="23900951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4F0F9373-92A0-475A-BC73-9EF2BA518AE5}"/>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2ECF0CF6-162D-4C12-B1D9-92BDED640393}"/>
              </a:ext>
            </a:extLst>
          </p:cNvPr>
          <p:cNvSpPr>
            <a:spLocks noGrp="1"/>
          </p:cNvSpPr>
          <p:nvPr>
            <p:ph type="sldNum" sz="quarter" idx="13"/>
          </p:nvPr>
        </p:nvSpPr>
        <p:spPr/>
        <p:txBody>
          <a:bodyPr/>
          <a:lstStyle/>
          <a:p>
            <a:fld id="{19B51A1E-902D-48AF-9020-955120F399B6}" type="slidenum">
              <a:rPr lang="en-US" noProof="0" smtClean="0"/>
              <a:pPr/>
              <a:t>17</a:t>
            </a:fld>
            <a:endParaRPr lang="en-US" noProof="0" dirty="0"/>
          </a:p>
        </p:txBody>
      </p:sp>
      <p:sp>
        <p:nvSpPr>
          <p:cNvPr id="4" name="Rectangle 3">
            <a:extLst>
              <a:ext uri="{FF2B5EF4-FFF2-40B4-BE49-F238E27FC236}">
                <a16:creationId xmlns:a16="http://schemas.microsoft.com/office/drawing/2014/main" xmlns="" id="{44CB3746-1538-4315-BAE5-82D4A0EA5722}"/>
              </a:ext>
            </a:extLst>
          </p:cNvPr>
          <p:cNvSpPr/>
          <p:nvPr/>
        </p:nvSpPr>
        <p:spPr>
          <a:xfrm>
            <a:off x="184638" y="170476"/>
            <a:ext cx="8739554" cy="6124754"/>
          </a:xfrm>
          <a:prstGeom prst="rect">
            <a:avLst/>
          </a:prstGeom>
        </p:spPr>
        <p:txBody>
          <a:bodyPr wrap="square">
            <a:spAutoFit/>
          </a:bodyPr>
          <a:lstStyle/>
          <a:p>
            <a:r>
              <a:rPr lang="en-US" sz="4000" b="1" dirty="0">
                <a:solidFill>
                  <a:schemeClr val="bg1"/>
                </a:solidFill>
              </a:rPr>
              <a:t>ROMANS 13:11-14</a:t>
            </a:r>
          </a:p>
          <a:p>
            <a:r>
              <a:rPr lang="en-US" sz="3200" dirty="0">
                <a:solidFill>
                  <a:schemeClr val="bg1"/>
                </a:solidFill>
              </a:rPr>
              <a:t>	</a:t>
            </a:r>
            <a:r>
              <a:rPr lang="en-US" sz="3200" i="1" dirty="0">
                <a:solidFill>
                  <a:schemeClr val="bg1"/>
                </a:solidFill>
              </a:rPr>
              <a:t>And that, knowing the time, that now it is high time to awake out of sleep: for now is our salvation nearer than when we believed. 12 The night is far spent, the day is at hand: let us therefore cast off the works of darkness, and let us put on the </a:t>
            </a:r>
            <a:r>
              <a:rPr lang="en-US" sz="3200" i="1" dirty="0" err="1">
                <a:solidFill>
                  <a:schemeClr val="bg1"/>
                </a:solidFill>
              </a:rPr>
              <a:t>armour</a:t>
            </a:r>
            <a:r>
              <a:rPr lang="en-US" sz="3200" i="1" dirty="0">
                <a:solidFill>
                  <a:schemeClr val="bg1"/>
                </a:solidFill>
              </a:rPr>
              <a:t> of light. 13 Let us walk honestly, as in the day; not in rioting and drunkenness, not in chambering and wantonness, not in strife and envying. 14 But put ye on the Lord Jesus Christ, and make not provision for the flesh, to fulfil the lusts thereof. </a:t>
            </a:r>
          </a:p>
        </p:txBody>
      </p:sp>
    </p:spTree>
    <p:extLst>
      <p:ext uri="{BB962C8B-B14F-4D97-AF65-F5344CB8AC3E}">
        <p14:creationId xmlns:p14="http://schemas.microsoft.com/office/powerpoint/2010/main" val="20315260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0D196E9E-53B6-439C-9F5D-752EBDEFA6A4}"/>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5DA5E430-1BE0-48E6-90E0-CD6B47BEF1F5}"/>
              </a:ext>
            </a:extLst>
          </p:cNvPr>
          <p:cNvSpPr>
            <a:spLocks noGrp="1"/>
          </p:cNvSpPr>
          <p:nvPr>
            <p:ph type="sldNum" sz="quarter" idx="13"/>
          </p:nvPr>
        </p:nvSpPr>
        <p:spPr/>
        <p:txBody>
          <a:bodyPr/>
          <a:lstStyle/>
          <a:p>
            <a:fld id="{19B51A1E-902D-48AF-9020-955120F399B6}" type="slidenum">
              <a:rPr lang="en-US" noProof="0" smtClean="0"/>
              <a:pPr/>
              <a:t>18</a:t>
            </a:fld>
            <a:endParaRPr lang="en-US" noProof="0" dirty="0"/>
          </a:p>
        </p:txBody>
      </p:sp>
      <p:sp>
        <p:nvSpPr>
          <p:cNvPr id="4" name="Rectangle 3">
            <a:extLst>
              <a:ext uri="{FF2B5EF4-FFF2-40B4-BE49-F238E27FC236}">
                <a16:creationId xmlns:a16="http://schemas.microsoft.com/office/drawing/2014/main" xmlns="" id="{25330C69-81EA-4EFE-B9B7-E2731695BFC7}"/>
              </a:ext>
            </a:extLst>
          </p:cNvPr>
          <p:cNvSpPr/>
          <p:nvPr/>
        </p:nvSpPr>
        <p:spPr>
          <a:xfrm>
            <a:off x="239843" y="164894"/>
            <a:ext cx="8796157" cy="5570756"/>
          </a:xfrm>
          <a:prstGeom prst="rect">
            <a:avLst/>
          </a:prstGeom>
        </p:spPr>
        <p:txBody>
          <a:bodyPr wrap="square">
            <a:spAutoFit/>
          </a:bodyPr>
          <a:lstStyle/>
          <a:p>
            <a:r>
              <a:rPr lang="en-US" sz="4000" b="1" dirty="0">
                <a:solidFill>
                  <a:schemeClr val="bg1"/>
                </a:solidFill>
              </a:rPr>
              <a:t>LOOKING.AT.THE.UNSEEN</a:t>
            </a:r>
          </a:p>
          <a:p>
            <a:r>
              <a:rPr lang="en-US" sz="3200" dirty="0">
                <a:solidFill>
                  <a:schemeClr val="bg1"/>
                </a:solidFill>
              </a:rPr>
              <a:t>	15  Now, if God can come on the control tower...  "</a:t>
            </a:r>
            <a:r>
              <a:rPr lang="en-US" sz="3200" i="1" dirty="0">
                <a:solidFill>
                  <a:schemeClr val="bg1"/>
                </a:solidFill>
              </a:rPr>
              <a:t>My sheep know My voice.</a:t>
            </a:r>
            <a:r>
              <a:rPr lang="en-US" sz="3200" dirty="0">
                <a:solidFill>
                  <a:schemeClr val="bg1"/>
                </a:solidFill>
              </a:rPr>
              <a:t>" Well, if all these strange voices in the world of this social Gospel that just belong to church and that's all is necessary,</a:t>
            </a:r>
            <a:r>
              <a:rPr lang="en-US" sz="3200" dirty="0">
                <a:solidFill>
                  <a:srgbClr val="FFFF00"/>
                </a:solidFill>
              </a:rPr>
              <a:t> why hasn't it done something? </a:t>
            </a:r>
            <a:r>
              <a:rPr lang="en-US" sz="3200" dirty="0">
                <a:solidFill>
                  <a:schemeClr val="bg1"/>
                </a:solidFill>
              </a:rPr>
              <a:t>It's done nothing but confuse the people. What we need tonight is a unified church, filled with the Holy Ghost and power from on high, led by the Spirit of the living God on the control tower…</a:t>
            </a:r>
          </a:p>
          <a:p>
            <a:pPr algn="r"/>
            <a:r>
              <a:rPr lang="en-US" sz="2800" dirty="0">
                <a:solidFill>
                  <a:schemeClr val="bg1"/>
                </a:solidFill>
              </a:rPr>
              <a:t>59-0410</a:t>
            </a:r>
          </a:p>
        </p:txBody>
      </p:sp>
    </p:spTree>
    <p:extLst>
      <p:ext uri="{BB962C8B-B14F-4D97-AF65-F5344CB8AC3E}">
        <p14:creationId xmlns:p14="http://schemas.microsoft.com/office/powerpoint/2010/main" val="12730474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5B71C392-5BD6-4ABE-AC38-C38730AAA84D}"/>
              </a:ext>
            </a:extLst>
          </p:cNvPr>
          <p:cNvSpPr>
            <a:spLocks noGrp="1"/>
          </p:cNvSpPr>
          <p:nvPr>
            <p:ph type="ftr" sz="quarter" idx="12"/>
          </p:nvPr>
        </p:nvSpPr>
        <p:spPr/>
        <p:txBody>
          <a:bodyPr/>
          <a:lstStyle/>
          <a:p>
            <a:r>
              <a:rPr lang="en-US" noProof="0"/>
              <a:t>The Social Life</a:t>
            </a:r>
            <a:endParaRPr lang="en-US" noProof="0" dirty="0"/>
          </a:p>
        </p:txBody>
      </p:sp>
      <p:sp>
        <p:nvSpPr>
          <p:cNvPr id="6" name="Slide Number Placeholder 5">
            <a:extLst>
              <a:ext uri="{FF2B5EF4-FFF2-40B4-BE49-F238E27FC236}">
                <a16:creationId xmlns:a16="http://schemas.microsoft.com/office/drawing/2014/main" xmlns="" id="{CAF0F8AB-FB7E-46F0-B18A-E06E03511DB9}"/>
              </a:ext>
            </a:extLst>
          </p:cNvPr>
          <p:cNvSpPr>
            <a:spLocks noGrp="1"/>
          </p:cNvSpPr>
          <p:nvPr>
            <p:ph type="sldNum" sz="quarter" idx="13"/>
          </p:nvPr>
        </p:nvSpPr>
        <p:spPr/>
        <p:txBody>
          <a:bodyPr/>
          <a:lstStyle/>
          <a:p>
            <a:fld id="{19B51A1E-902D-48AF-9020-955120F399B6}" type="slidenum">
              <a:rPr lang="en-US" noProof="0" smtClean="0"/>
              <a:pPr/>
              <a:t>19</a:t>
            </a:fld>
            <a:endParaRPr lang="en-US" noProof="0" dirty="0"/>
          </a:p>
        </p:txBody>
      </p:sp>
      <p:sp>
        <p:nvSpPr>
          <p:cNvPr id="7" name="Rectangle 6">
            <a:extLst>
              <a:ext uri="{FF2B5EF4-FFF2-40B4-BE49-F238E27FC236}">
                <a16:creationId xmlns:a16="http://schemas.microsoft.com/office/drawing/2014/main" xmlns="" id="{8C205886-9D18-4B00-B88B-A893A18CF63D}"/>
              </a:ext>
            </a:extLst>
          </p:cNvPr>
          <p:cNvSpPr/>
          <p:nvPr/>
        </p:nvSpPr>
        <p:spPr>
          <a:xfrm>
            <a:off x="262328" y="197346"/>
            <a:ext cx="8671810" cy="5693866"/>
          </a:xfrm>
          <a:prstGeom prst="rect">
            <a:avLst/>
          </a:prstGeom>
        </p:spPr>
        <p:txBody>
          <a:bodyPr wrap="square">
            <a:spAutoFit/>
          </a:bodyPr>
          <a:lstStyle/>
          <a:p>
            <a:r>
              <a:rPr lang="en-US" sz="4400" b="1" dirty="0">
                <a:solidFill>
                  <a:schemeClr val="bg1"/>
                </a:solidFill>
              </a:rPr>
              <a:t>THE.MIGHTY.CONQUEROR</a:t>
            </a:r>
          </a:p>
          <a:p>
            <a:r>
              <a:rPr lang="en-US" sz="3200" dirty="0">
                <a:solidFill>
                  <a:schemeClr val="bg1"/>
                </a:solidFill>
              </a:rPr>
              <a:t>	19  We're living in a day that when </a:t>
            </a:r>
            <a:r>
              <a:rPr lang="en-US" sz="3200" dirty="0">
                <a:solidFill>
                  <a:srgbClr val="FFFF00"/>
                </a:solidFill>
              </a:rPr>
              <a:t>this social gospel </a:t>
            </a:r>
            <a:r>
              <a:rPr lang="en-US" sz="3200" dirty="0">
                <a:solidFill>
                  <a:schemeClr val="bg1"/>
                </a:solidFill>
              </a:rPr>
              <a:t>is becoming predominate, when the churches are uniting themselves together and making a </a:t>
            </a:r>
            <a:r>
              <a:rPr lang="en-US" sz="3200" u="sng" dirty="0">
                <a:solidFill>
                  <a:schemeClr val="bg1"/>
                </a:solidFill>
              </a:rPr>
              <a:t>social religion</a:t>
            </a:r>
            <a:r>
              <a:rPr lang="en-US" sz="3200" dirty="0">
                <a:solidFill>
                  <a:schemeClr val="bg1"/>
                </a:solidFill>
              </a:rPr>
              <a:t>, binding themselves together; it's a terrible day. </a:t>
            </a:r>
          </a:p>
          <a:p>
            <a:r>
              <a:rPr lang="en-US" sz="3200" dirty="0">
                <a:solidFill>
                  <a:schemeClr val="bg1"/>
                </a:solidFill>
              </a:rPr>
              <a:t>	They're trying to take all the Deity, all the glory away from Christ, trying to make Him just a prophet. If Christ was just a prophet, we're every one lost. He was more than a prophet…</a:t>
            </a:r>
          </a:p>
          <a:p>
            <a:pPr algn="r"/>
            <a:r>
              <a:rPr lang="en-US" sz="3200" dirty="0">
                <a:solidFill>
                  <a:schemeClr val="bg1"/>
                </a:solidFill>
              </a:rPr>
              <a:t>58-0610</a:t>
            </a:r>
          </a:p>
        </p:txBody>
      </p:sp>
    </p:spTree>
    <p:extLst>
      <p:ext uri="{BB962C8B-B14F-4D97-AF65-F5344CB8AC3E}">
        <p14:creationId xmlns:p14="http://schemas.microsoft.com/office/powerpoint/2010/main" val="16310994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9864B22-F5E7-4C43-9C38-1D7AC70787C9}"/>
              </a:ext>
            </a:extLst>
          </p:cNvPr>
          <p:cNvSpPr>
            <a:spLocks noGrp="1"/>
          </p:cNvSpPr>
          <p:nvPr>
            <p:ph type="sldNum" sz="quarter" idx="13"/>
          </p:nvPr>
        </p:nvSpPr>
        <p:spPr/>
        <p:txBody>
          <a:bodyPr/>
          <a:lstStyle/>
          <a:p>
            <a:fld id="{19B51A1E-902D-48AF-9020-955120F399B6}" type="slidenum">
              <a:rPr lang="en-US" noProof="0" smtClean="0"/>
              <a:pPr/>
              <a:t>2</a:t>
            </a:fld>
            <a:endParaRPr lang="en-US" noProof="0" dirty="0"/>
          </a:p>
        </p:txBody>
      </p:sp>
      <p:sp>
        <p:nvSpPr>
          <p:cNvPr id="3" name="Rectangle 2">
            <a:extLst>
              <a:ext uri="{FF2B5EF4-FFF2-40B4-BE49-F238E27FC236}">
                <a16:creationId xmlns:a16="http://schemas.microsoft.com/office/drawing/2014/main" xmlns="" id="{5991DDBA-0B41-46E0-AAC2-566CEA6CFE0D}"/>
              </a:ext>
            </a:extLst>
          </p:cNvPr>
          <p:cNvSpPr/>
          <p:nvPr/>
        </p:nvSpPr>
        <p:spPr>
          <a:xfrm>
            <a:off x="184637" y="219808"/>
            <a:ext cx="8757139" cy="6030562"/>
          </a:xfrm>
          <a:prstGeom prst="rect">
            <a:avLst/>
          </a:prstGeom>
        </p:spPr>
        <p:txBody>
          <a:bodyPr wrap="square">
            <a:spAutoFit/>
          </a:bodyPr>
          <a:lstStyle/>
          <a:p>
            <a:pPr>
              <a:lnSpc>
                <a:spcPct val="107000"/>
              </a:lnSpc>
              <a:spcAft>
                <a:spcPts val="800"/>
              </a:spcAft>
            </a:pPr>
            <a:r>
              <a:rPr lang="en-US" sz="3600" b="1" spc="-150" dirty="0">
                <a:solidFill>
                  <a:schemeClr val="bg1"/>
                </a:solidFill>
                <a:latin typeface="Cambria" panose="02040503050406030204" pitchFamily="18" charset="0"/>
                <a:ea typeface="Cambria" panose="02040503050406030204" pitchFamily="18" charset="0"/>
                <a:cs typeface="Times New Roman" panose="02020603050405020304" pitchFamily="18" charset="0"/>
              </a:rPr>
              <a:t>BEHOLD.I.STAND.AT.THE.DOOR &amp; KNOCK</a:t>
            </a:r>
          </a:p>
          <a:p>
            <a:pPr>
              <a:lnSpc>
                <a:spcPct val="107000"/>
              </a:lnSpc>
              <a:spcAft>
                <a:spcPts val="800"/>
              </a:spcAft>
            </a:pP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	35  We need a cleaning up all the way from the pulpit plumb to the janitor. No wonder this Laodicean Church, lukewarm... </a:t>
            </a:r>
            <a:r>
              <a:rPr lang="en-US" sz="2800" dirty="0">
                <a:solidFill>
                  <a:srgbClr val="FFFF00"/>
                </a:solidFill>
                <a:latin typeface="Cambria" panose="02040503050406030204" pitchFamily="18" charset="0"/>
                <a:ea typeface="Cambria" panose="02040503050406030204" pitchFamily="18" charset="0"/>
                <a:cs typeface="Times New Roman" panose="02020603050405020304" pitchFamily="18" charset="0"/>
              </a:rPr>
              <a:t>There's something wrong, or we'd have a revival sweeping the world right now. </a:t>
            </a: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Something went wrong</a:t>
            </a:r>
            <a:r>
              <a:rPr lang="en-US" sz="2800" dirty="0">
                <a:solidFill>
                  <a:srgbClr val="FFFF00"/>
                </a:solidFill>
                <a:latin typeface="Cambria" panose="02040503050406030204" pitchFamily="18" charset="0"/>
                <a:ea typeface="Cambria" panose="02040503050406030204" pitchFamily="18" charset="0"/>
                <a:cs typeface="Times New Roman" panose="02020603050405020304" pitchFamily="18" charset="0"/>
              </a:rPr>
              <a:t>. If Satan can't come in one way, he will another.</a:t>
            </a:r>
          </a:p>
          <a:p>
            <a:pPr>
              <a:lnSpc>
                <a:spcPct val="107000"/>
              </a:lnSpc>
              <a:spcAft>
                <a:spcPts val="800"/>
              </a:spcAft>
            </a:pP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	"</a:t>
            </a:r>
            <a:r>
              <a:rPr lang="en-US" sz="2800" i="1" dirty="0">
                <a:solidFill>
                  <a:schemeClr val="bg1"/>
                </a:solidFill>
                <a:latin typeface="Cambria" panose="02040503050406030204" pitchFamily="18" charset="0"/>
                <a:ea typeface="Cambria" panose="02040503050406030204" pitchFamily="18" charset="0"/>
                <a:cs typeface="Times New Roman" panose="02020603050405020304" pitchFamily="18" charset="0"/>
              </a:rPr>
              <a:t>I stand at the door and knock." </a:t>
            </a: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"Don't fool with my private life." And some of you women card-playing, out here in these... </a:t>
            </a:r>
            <a:r>
              <a:rPr lang="en-US" sz="2800" dirty="0">
                <a:solidFill>
                  <a:srgbClr val="FFFF00"/>
                </a:solidFill>
                <a:latin typeface="Cambria" panose="02040503050406030204" pitchFamily="18" charset="0"/>
                <a:ea typeface="Cambria" panose="02040503050406030204" pitchFamily="18" charset="0"/>
                <a:cs typeface="Times New Roman" panose="02020603050405020304" pitchFamily="18" charset="0"/>
              </a:rPr>
              <a:t>And some of the men even taken a little social drink, why, it's a disgrace.</a:t>
            </a:r>
          </a:p>
          <a:p>
            <a:pPr algn="r">
              <a:lnSpc>
                <a:spcPct val="107000"/>
              </a:lnSpc>
              <a:spcAft>
                <a:spcPts val="800"/>
              </a:spcAft>
            </a:pP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58-0617</a:t>
            </a:r>
          </a:p>
        </p:txBody>
      </p:sp>
      <p:sp>
        <p:nvSpPr>
          <p:cNvPr id="4" name="Footer Placeholder 3">
            <a:extLst>
              <a:ext uri="{FF2B5EF4-FFF2-40B4-BE49-F238E27FC236}">
                <a16:creationId xmlns:a16="http://schemas.microsoft.com/office/drawing/2014/main" xmlns="" id="{138556F4-9D0D-4A66-9C8E-4649BAC0255A}"/>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9700091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97C62536-090B-4B56-B205-B27C64BE012D}"/>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33257DB0-0E84-4C1E-BC0E-162D5AA9EFB1}"/>
              </a:ext>
            </a:extLst>
          </p:cNvPr>
          <p:cNvSpPr>
            <a:spLocks noGrp="1"/>
          </p:cNvSpPr>
          <p:nvPr>
            <p:ph type="sldNum" sz="quarter" idx="13"/>
          </p:nvPr>
        </p:nvSpPr>
        <p:spPr/>
        <p:txBody>
          <a:bodyPr/>
          <a:lstStyle/>
          <a:p>
            <a:fld id="{19B51A1E-902D-48AF-9020-955120F399B6}" type="slidenum">
              <a:rPr lang="en-US" noProof="0" smtClean="0"/>
              <a:pPr/>
              <a:t>20</a:t>
            </a:fld>
            <a:endParaRPr lang="en-US" noProof="0" dirty="0"/>
          </a:p>
        </p:txBody>
      </p:sp>
      <p:sp>
        <p:nvSpPr>
          <p:cNvPr id="4" name="Rectangle 3">
            <a:extLst>
              <a:ext uri="{FF2B5EF4-FFF2-40B4-BE49-F238E27FC236}">
                <a16:creationId xmlns:a16="http://schemas.microsoft.com/office/drawing/2014/main" xmlns="" id="{8EEC1AB8-035B-45C7-A0B2-38363EB59AD8}"/>
              </a:ext>
            </a:extLst>
          </p:cNvPr>
          <p:cNvSpPr/>
          <p:nvPr/>
        </p:nvSpPr>
        <p:spPr>
          <a:xfrm>
            <a:off x="192649" y="170475"/>
            <a:ext cx="8704385" cy="5816977"/>
          </a:xfrm>
          <a:prstGeom prst="rect">
            <a:avLst/>
          </a:prstGeom>
        </p:spPr>
        <p:txBody>
          <a:bodyPr wrap="square">
            <a:spAutoFit/>
          </a:bodyPr>
          <a:lstStyle/>
          <a:p>
            <a:r>
              <a:rPr lang="en-US" sz="3600" b="1" dirty="0">
                <a:solidFill>
                  <a:schemeClr val="bg1"/>
                </a:solidFill>
              </a:rPr>
              <a:t>SEPARATION.FROM.UNBELIEF</a:t>
            </a:r>
          </a:p>
          <a:p>
            <a:r>
              <a:rPr lang="en-US" sz="2800" dirty="0">
                <a:solidFill>
                  <a:schemeClr val="bg1"/>
                </a:solidFill>
              </a:rPr>
              <a:t>	78  You've got a human spirit, so have I. We're both Christians. Now, If there's something wrong, something you're needing, or wanting, your spirit knows that. </a:t>
            </a:r>
            <a:r>
              <a:rPr lang="en-US" sz="2800" dirty="0">
                <a:solidFill>
                  <a:srgbClr val="FFFF00"/>
                </a:solidFill>
              </a:rPr>
              <a:t>So does the Holy Spirit know it. </a:t>
            </a:r>
            <a:r>
              <a:rPr lang="en-US" sz="2800" dirty="0">
                <a:solidFill>
                  <a:schemeClr val="bg1"/>
                </a:solidFill>
              </a:rPr>
              <a:t>And then if God has given me a gift, then two spirits will work together. Then He will speak through me what you want, and tell you whether you get it or not, and then,  it'll be your faith that'll do it. It's your faith that'll have to accept it. And me knowing nothing about you, you'll have to know it comes from some power, won't you? So you'll accept it to be the power of the Lord Jesus.</a:t>
            </a:r>
          </a:p>
          <a:p>
            <a:pPr algn="r"/>
            <a:r>
              <a:rPr lang="en-US" sz="2800" dirty="0">
                <a:solidFill>
                  <a:schemeClr val="bg1"/>
                </a:solidFill>
              </a:rPr>
              <a:t>55-0228</a:t>
            </a:r>
          </a:p>
        </p:txBody>
      </p:sp>
    </p:spTree>
    <p:extLst>
      <p:ext uri="{BB962C8B-B14F-4D97-AF65-F5344CB8AC3E}">
        <p14:creationId xmlns:p14="http://schemas.microsoft.com/office/powerpoint/2010/main" val="35486087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0F57D946-A6AD-46B1-B3D2-D372A7C74BD2}"/>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DD9E1B83-3378-4534-B9C7-F3ECFF726CD8}"/>
              </a:ext>
            </a:extLst>
          </p:cNvPr>
          <p:cNvSpPr>
            <a:spLocks noGrp="1"/>
          </p:cNvSpPr>
          <p:nvPr>
            <p:ph type="sldNum" sz="quarter" idx="13"/>
          </p:nvPr>
        </p:nvSpPr>
        <p:spPr/>
        <p:txBody>
          <a:bodyPr/>
          <a:lstStyle/>
          <a:p>
            <a:fld id="{19B51A1E-902D-48AF-9020-955120F399B6}" type="slidenum">
              <a:rPr lang="en-US" noProof="0" smtClean="0"/>
              <a:pPr/>
              <a:t>21</a:t>
            </a:fld>
            <a:endParaRPr lang="en-US" noProof="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935280" y="2092680"/>
              <a:ext cx="1039320" cy="920880"/>
            </p14:xfrm>
          </p:contentPart>
        </mc:Choice>
        <mc:Fallback>
          <p:pic>
            <p:nvPicPr>
              <p:cNvPr id="4" name="Ink 3"/>
              <p:cNvPicPr/>
              <p:nvPr/>
            </p:nvPicPr>
            <p:blipFill>
              <a:blip r:embed="rId3"/>
              <a:stretch>
                <a:fillRect/>
              </a:stretch>
            </p:blipFill>
            <p:spPr>
              <a:xfrm>
                <a:off x="925920" y="2083320"/>
                <a:ext cx="1058040" cy="939600"/>
              </a:xfrm>
              <a:prstGeom prst="rect">
                <a:avLst/>
              </a:prstGeom>
            </p:spPr>
          </p:pic>
        </mc:Fallback>
      </mc:AlternateContent>
    </p:spTree>
    <p:extLst>
      <p:ext uri="{BB962C8B-B14F-4D97-AF65-F5344CB8AC3E}">
        <p14:creationId xmlns:p14="http://schemas.microsoft.com/office/powerpoint/2010/main" val="35135644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31FB92D1-56CB-4BCF-8240-C9DCACC69707}"/>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754A609A-87B6-4ACC-99ED-68F552DD7AB3}"/>
              </a:ext>
            </a:extLst>
          </p:cNvPr>
          <p:cNvSpPr>
            <a:spLocks noGrp="1"/>
          </p:cNvSpPr>
          <p:nvPr>
            <p:ph type="sldNum" sz="quarter" idx="13"/>
          </p:nvPr>
        </p:nvSpPr>
        <p:spPr/>
        <p:txBody>
          <a:bodyPr/>
          <a:lstStyle/>
          <a:p>
            <a:fld id="{19B51A1E-902D-48AF-9020-955120F399B6}" type="slidenum">
              <a:rPr lang="en-US" noProof="0" smtClean="0"/>
              <a:pPr/>
              <a:t>22</a:t>
            </a:fld>
            <a:endParaRPr lang="en-US" noProof="0" dirty="0"/>
          </a:p>
        </p:txBody>
      </p:sp>
      <p:sp>
        <p:nvSpPr>
          <p:cNvPr id="4" name="Rectangle 3">
            <a:extLst>
              <a:ext uri="{FF2B5EF4-FFF2-40B4-BE49-F238E27FC236}">
                <a16:creationId xmlns:a16="http://schemas.microsoft.com/office/drawing/2014/main" xmlns="" id="{0B510EBD-34E8-45B7-908D-E49E972D7BCC}"/>
              </a:ext>
            </a:extLst>
          </p:cNvPr>
          <p:cNvSpPr/>
          <p:nvPr/>
        </p:nvSpPr>
        <p:spPr>
          <a:xfrm>
            <a:off x="202739" y="170475"/>
            <a:ext cx="8833261" cy="6124754"/>
          </a:xfrm>
          <a:prstGeom prst="rect">
            <a:avLst/>
          </a:prstGeom>
        </p:spPr>
        <p:txBody>
          <a:bodyPr wrap="square">
            <a:spAutoFit/>
          </a:bodyPr>
          <a:lstStyle/>
          <a:p>
            <a:r>
              <a:rPr lang="en-US" sz="4000" b="1" dirty="0">
                <a:solidFill>
                  <a:schemeClr val="bg1"/>
                </a:solidFill>
              </a:rPr>
              <a:t>PROVERBS 23:29</a:t>
            </a:r>
          </a:p>
          <a:p>
            <a:r>
              <a:rPr lang="en-US" sz="3200" i="1" dirty="0">
                <a:solidFill>
                  <a:schemeClr val="bg1"/>
                </a:solidFill>
              </a:rPr>
              <a:t>	Who hath woe? who hath sorrow? who hath contentions? who hath babbling? who hath wounds without cause? who hath redness of eyes? 	30 They that tarry long at the wine; they that go to seek mixed wine. 31 Look not thou upon the wine when it is red, when it giveth his </a:t>
            </a:r>
            <a:r>
              <a:rPr lang="en-US" sz="3200" i="1" dirty="0" err="1">
                <a:solidFill>
                  <a:schemeClr val="bg1"/>
                </a:solidFill>
              </a:rPr>
              <a:t>colour</a:t>
            </a:r>
            <a:r>
              <a:rPr lang="en-US" sz="3200" i="1" dirty="0">
                <a:solidFill>
                  <a:schemeClr val="bg1"/>
                </a:solidFill>
              </a:rPr>
              <a:t> in the cup, when it </a:t>
            </a:r>
            <a:r>
              <a:rPr lang="en-US" sz="3200" i="1" dirty="0" err="1">
                <a:solidFill>
                  <a:schemeClr val="bg1"/>
                </a:solidFill>
              </a:rPr>
              <a:t>moveth</a:t>
            </a:r>
            <a:r>
              <a:rPr lang="en-US" sz="3200" i="1" dirty="0">
                <a:solidFill>
                  <a:schemeClr val="bg1"/>
                </a:solidFill>
              </a:rPr>
              <a:t> itself aright. </a:t>
            </a:r>
          </a:p>
          <a:p>
            <a:r>
              <a:rPr lang="en-US" sz="3200" i="1" dirty="0">
                <a:solidFill>
                  <a:schemeClr val="bg1"/>
                </a:solidFill>
              </a:rPr>
              <a:t>	32 At the last it </a:t>
            </a:r>
            <a:r>
              <a:rPr lang="en-US" sz="3200" i="1" dirty="0" err="1">
                <a:solidFill>
                  <a:schemeClr val="bg1"/>
                </a:solidFill>
              </a:rPr>
              <a:t>biteth</a:t>
            </a:r>
            <a:r>
              <a:rPr lang="en-US" sz="3200" i="1" dirty="0">
                <a:solidFill>
                  <a:schemeClr val="bg1"/>
                </a:solidFill>
              </a:rPr>
              <a:t> like a serpent, and </a:t>
            </a:r>
            <a:r>
              <a:rPr lang="en-US" sz="3200" i="1" dirty="0" err="1">
                <a:solidFill>
                  <a:schemeClr val="bg1"/>
                </a:solidFill>
              </a:rPr>
              <a:t>stingeth</a:t>
            </a:r>
            <a:r>
              <a:rPr lang="en-US" sz="3200" i="1" dirty="0">
                <a:solidFill>
                  <a:schemeClr val="bg1"/>
                </a:solidFill>
              </a:rPr>
              <a:t> like an adder. 33 Thine eyes shall behold strange women, and thine heart shall utter perverse things.</a:t>
            </a:r>
          </a:p>
        </p:txBody>
      </p:sp>
    </p:spTree>
    <p:extLst>
      <p:ext uri="{BB962C8B-B14F-4D97-AF65-F5344CB8AC3E}">
        <p14:creationId xmlns:p14="http://schemas.microsoft.com/office/powerpoint/2010/main" val="23404816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57F5FD35-E306-4B38-9760-C3F76FA044CB}"/>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2EACE4C3-431B-426D-99F6-79B075CD04E6}"/>
              </a:ext>
            </a:extLst>
          </p:cNvPr>
          <p:cNvSpPr>
            <a:spLocks noGrp="1"/>
          </p:cNvSpPr>
          <p:nvPr>
            <p:ph type="sldNum" sz="quarter" idx="13"/>
          </p:nvPr>
        </p:nvSpPr>
        <p:spPr/>
        <p:txBody>
          <a:bodyPr/>
          <a:lstStyle/>
          <a:p>
            <a:fld id="{19B51A1E-902D-48AF-9020-955120F399B6}" type="slidenum">
              <a:rPr lang="en-US" noProof="0" smtClean="0"/>
              <a:pPr/>
              <a:t>23</a:t>
            </a:fld>
            <a:endParaRPr lang="en-US" noProof="0" dirty="0"/>
          </a:p>
        </p:txBody>
      </p:sp>
      <p:sp>
        <p:nvSpPr>
          <p:cNvPr id="4" name="Rectangle 3">
            <a:extLst>
              <a:ext uri="{FF2B5EF4-FFF2-40B4-BE49-F238E27FC236}">
                <a16:creationId xmlns:a16="http://schemas.microsoft.com/office/drawing/2014/main" xmlns="" id="{40B9EFAD-ADAE-47D7-8B69-93A07B2099CE}"/>
              </a:ext>
            </a:extLst>
          </p:cNvPr>
          <p:cNvSpPr/>
          <p:nvPr/>
        </p:nvSpPr>
        <p:spPr>
          <a:xfrm>
            <a:off x="284813" y="307299"/>
            <a:ext cx="8686800" cy="5139869"/>
          </a:xfrm>
          <a:prstGeom prst="rect">
            <a:avLst/>
          </a:prstGeom>
        </p:spPr>
        <p:txBody>
          <a:bodyPr wrap="square">
            <a:spAutoFit/>
          </a:bodyPr>
          <a:lstStyle/>
          <a:p>
            <a:r>
              <a:rPr lang="en-US" sz="4000" b="1" dirty="0">
                <a:solidFill>
                  <a:schemeClr val="bg1"/>
                </a:solidFill>
              </a:rPr>
              <a:t>GALATIANS 5:19</a:t>
            </a:r>
          </a:p>
          <a:p>
            <a:r>
              <a:rPr lang="en-US" sz="3200" i="1" dirty="0">
                <a:solidFill>
                  <a:schemeClr val="bg1"/>
                </a:solidFill>
              </a:rPr>
              <a:t>	Now the works of the flesh are manifest, which are these; Adultery, fornication, uncleanness, lasciviousness, 20 Idolatry, witchcraft, hatred, variance, emulations, wrath, strife, seditions, heresies, 21 </a:t>
            </a:r>
            <a:r>
              <a:rPr lang="en-US" sz="3200" i="1" dirty="0" err="1">
                <a:solidFill>
                  <a:schemeClr val="bg1"/>
                </a:solidFill>
              </a:rPr>
              <a:t>Envyings</a:t>
            </a:r>
            <a:r>
              <a:rPr lang="en-US" sz="3200" i="1" dirty="0">
                <a:solidFill>
                  <a:schemeClr val="bg1"/>
                </a:solidFill>
              </a:rPr>
              <a:t>, murders, </a:t>
            </a:r>
            <a:r>
              <a:rPr lang="en-US" sz="3200" i="1" u="sng" dirty="0">
                <a:solidFill>
                  <a:schemeClr val="bg1"/>
                </a:solidFill>
              </a:rPr>
              <a:t>drunkenness</a:t>
            </a:r>
            <a:r>
              <a:rPr lang="en-US" sz="3200" i="1" dirty="0">
                <a:solidFill>
                  <a:schemeClr val="bg1"/>
                </a:solidFill>
              </a:rPr>
              <a:t>, </a:t>
            </a:r>
            <a:r>
              <a:rPr lang="en-US" sz="3200" i="1" u="sng" dirty="0" err="1">
                <a:solidFill>
                  <a:schemeClr val="bg1"/>
                </a:solidFill>
              </a:rPr>
              <a:t>revellings</a:t>
            </a:r>
            <a:r>
              <a:rPr lang="en-US" sz="3200" i="1" dirty="0">
                <a:solidFill>
                  <a:schemeClr val="bg1"/>
                </a:solidFill>
              </a:rPr>
              <a:t>, and such like: of the which I tell you before, as I have also told you in time past, that they which do such things shall not inherit the kingdom of God. </a:t>
            </a:r>
          </a:p>
        </p:txBody>
      </p:sp>
    </p:spTree>
    <p:extLst>
      <p:ext uri="{BB962C8B-B14F-4D97-AF65-F5344CB8AC3E}">
        <p14:creationId xmlns:p14="http://schemas.microsoft.com/office/powerpoint/2010/main" val="39930219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7DED05CE-5016-45AB-830F-20C509BC90AA}"/>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8B1044B1-BC3A-46CD-A4D5-F2D4F325F9F7}"/>
              </a:ext>
            </a:extLst>
          </p:cNvPr>
          <p:cNvSpPr>
            <a:spLocks noGrp="1"/>
          </p:cNvSpPr>
          <p:nvPr>
            <p:ph type="sldNum" sz="quarter" idx="13"/>
          </p:nvPr>
        </p:nvSpPr>
        <p:spPr/>
        <p:txBody>
          <a:bodyPr/>
          <a:lstStyle/>
          <a:p>
            <a:fld id="{19B51A1E-902D-48AF-9020-955120F399B6}" type="slidenum">
              <a:rPr lang="en-US" noProof="0" smtClean="0"/>
              <a:pPr/>
              <a:t>24</a:t>
            </a:fld>
            <a:endParaRPr lang="en-US" noProof="0" dirty="0"/>
          </a:p>
        </p:txBody>
      </p:sp>
      <p:sp>
        <p:nvSpPr>
          <p:cNvPr id="4" name="Rectangle 3">
            <a:extLst>
              <a:ext uri="{FF2B5EF4-FFF2-40B4-BE49-F238E27FC236}">
                <a16:creationId xmlns:a16="http://schemas.microsoft.com/office/drawing/2014/main" xmlns="" id="{19EBE834-5451-484F-A0FC-9674FCFD7C11}"/>
              </a:ext>
            </a:extLst>
          </p:cNvPr>
          <p:cNvSpPr/>
          <p:nvPr/>
        </p:nvSpPr>
        <p:spPr>
          <a:xfrm>
            <a:off x="254833" y="232348"/>
            <a:ext cx="8709285" cy="4862870"/>
          </a:xfrm>
          <a:prstGeom prst="rect">
            <a:avLst/>
          </a:prstGeom>
        </p:spPr>
        <p:txBody>
          <a:bodyPr wrap="square">
            <a:spAutoFit/>
          </a:bodyPr>
          <a:lstStyle/>
          <a:p>
            <a:r>
              <a:rPr lang="en-US" sz="5400" dirty="0" err="1">
                <a:solidFill>
                  <a:schemeClr val="bg1"/>
                </a:solidFill>
              </a:rPr>
              <a:t>Revellings</a:t>
            </a:r>
            <a:r>
              <a:rPr lang="en-US" sz="5400" dirty="0">
                <a:solidFill>
                  <a:schemeClr val="bg1"/>
                </a:solidFill>
              </a:rPr>
              <a:t>: </a:t>
            </a:r>
            <a:r>
              <a:rPr lang="en-US" sz="3200" dirty="0">
                <a:solidFill>
                  <a:schemeClr val="bg1"/>
                </a:solidFill>
              </a:rPr>
              <a:t>(Gr.) </a:t>
            </a:r>
            <a:r>
              <a:rPr lang="en-US" sz="3200" dirty="0" err="1">
                <a:solidFill>
                  <a:schemeClr val="bg1"/>
                </a:solidFill>
              </a:rPr>
              <a:t>komos</a:t>
            </a:r>
            <a:r>
              <a:rPr lang="en-US" sz="3200" dirty="0">
                <a:solidFill>
                  <a:schemeClr val="bg1"/>
                </a:solidFill>
              </a:rPr>
              <a:t> </a:t>
            </a:r>
          </a:p>
          <a:p>
            <a:r>
              <a:rPr lang="en-US" sz="3200" dirty="0">
                <a:solidFill>
                  <a:schemeClr val="bg1"/>
                </a:solidFill>
              </a:rPr>
              <a:t>	A nocturnal and riotous procession of half drunken and frolicsome fellows who after supper parade through the streets with torches and music in </a:t>
            </a:r>
            <a:r>
              <a:rPr lang="en-US" sz="3200" dirty="0" err="1">
                <a:solidFill>
                  <a:schemeClr val="bg1"/>
                </a:solidFill>
              </a:rPr>
              <a:t>honour</a:t>
            </a:r>
            <a:r>
              <a:rPr lang="en-US" sz="3200" dirty="0">
                <a:solidFill>
                  <a:schemeClr val="bg1"/>
                </a:solidFill>
              </a:rPr>
              <a:t> of Bacchus or some other deity, and sing and play before houses of male and female friends; hence used generally of feasts and drinking parties that are protracted till late at night and indulge in revelry.</a:t>
            </a:r>
          </a:p>
        </p:txBody>
      </p:sp>
    </p:spTree>
    <p:extLst>
      <p:ext uri="{BB962C8B-B14F-4D97-AF65-F5344CB8AC3E}">
        <p14:creationId xmlns:p14="http://schemas.microsoft.com/office/powerpoint/2010/main" val="39113571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6BF81292-C3A1-46AC-9A8C-876ABCEEED5C}"/>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03983E80-2DB1-4526-8676-FD2D9469351E}"/>
              </a:ext>
            </a:extLst>
          </p:cNvPr>
          <p:cNvSpPr>
            <a:spLocks noGrp="1"/>
          </p:cNvSpPr>
          <p:nvPr>
            <p:ph type="sldNum" sz="quarter" idx="13"/>
          </p:nvPr>
        </p:nvSpPr>
        <p:spPr/>
        <p:txBody>
          <a:bodyPr/>
          <a:lstStyle/>
          <a:p>
            <a:fld id="{19B51A1E-902D-48AF-9020-955120F399B6}" type="slidenum">
              <a:rPr lang="en-US" noProof="0" smtClean="0"/>
              <a:pPr/>
              <a:t>25</a:t>
            </a:fld>
            <a:endParaRPr lang="en-US" noProof="0" dirty="0"/>
          </a:p>
        </p:txBody>
      </p:sp>
      <p:sp>
        <p:nvSpPr>
          <p:cNvPr id="4" name="Rectangle 3">
            <a:extLst>
              <a:ext uri="{FF2B5EF4-FFF2-40B4-BE49-F238E27FC236}">
                <a16:creationId xmlns:a16="http://schemas.microsoft.com/office/drawing/2014/main" xmlns="" id="{0A313CFF-3370-4525-8AB4-DAFE899E32B8}"/>
              </a:ext>
            </a:extLst>
          </p:cNvPr>
          <p:cNvSpPr/>
          <p:nvPr/>
        </p:nvSpPr>
        <p:spPr>
          <a:xfrm>
            <a:off x="108000" y="170475"/>
            <a:ext cx="8927999" cy="6001643"/>
          </a:xfrm>
          <a:prstGeom prst="rect">
            <a:avLst/>
          </a:prstGeom>
        </p:spPr>
        <p:txBody>
          <a:bodyPr wrap="square">
            <a:spAutoFit/>
          </a:bodyPr>
          <a:lstStyle/>
          <a:p>
            <a:r>
              <a:rPr lang="en-US" sz="3200" dirty="0">
                <a:solidFill>
                  <a:schemeClr val="bg1"/>
                </a:solidFill>
                <a:latin typeface="Roboto" panose="02000000000000000000" pitchFamily="2" charset="0"/>
              </a:rPr>
              <a:t>	Finally, the advice Paul gives regarding “scandals” and “stumbling-blocks” in I Cor. 10:23-33, bears special application here. The question should always be not what might or might not be “permissible” for me – a self-centered approach – but how my choice (and especially how I </a:t>
            </a:r>
            <a:r>
              <a:rPr lang="en-US" sz="3200" i="1" dirty="0">
                <a:solidFill>
                  <a:schemeClr val="bg1"/>
                </a:solidFill>
                <a:latin typeface="Roboto" panose="02000000000000000000" pitchFamily="2" charset="0"/>
              </a:rPr>
              <a:t>communicate</a:t>
            </a:r>
            <a:r>
              <a:rPr lang="en-US" sz="3200" dirty="0">
                <a:solidFill>
                  <a:schemeClr val="bg1"/>
                </a:solidFill>
                <a:latin typeface="Roboto" panose="02000000000000000000" pitchFamily="2" charset="0"/>
              </a:rPr>
              <a:t> my perspective) might impact other people (Philippians 2:3-4). 	To put it another way, Christians have a responsibility to regulate </a:t>
            </a:r>
            <a:r>
              <a:rPr lang="en-US" sz="3200" i="1" dirty="0">
                <a:solidFill>
                  <a:schemeClr val="bg1"/>
                </a:solidFill>
                <a:latin typeface="Roboto" panose="02000000000000000000" pitchFamily="2" charset="0"/>
              </a:rPr>
              <a:t>all</a:t>
            </a:r>
            <a:r>
              <a:rPr lang="en-US" sz="3200" dirty="0">
                <a:solidFill>
                  <a:schemeClr val="bg1"/>
                </a:solidFill>
                <a:latin typeface="Roboto" panose="02000000000000000000" pitchFamily="2" charset="0"/>
              </a:rPr>
              <a:t> of their behavior in </a:t>
            </a:r>
            <a:r>
              <a:rPr lang="en-US" sz="3200" i="1" dirty="0">
                <a:solidFill>
                  <a:schemeClr val="bg1"/>
                </a:solidFill>
                <a:latin typeface="Roboto" panose="02000000000000000000" pitchFamily="2" charset="0"/>
              </a:rPr>
              <a:t>every</a:t>
            </a:r>
            <a:r>
              <a:rPr lang="en-US" sz="3200" dirty="0">
                <a:solidFill>
                  <a:schemeClr val="bg1"/>
                </a:solidFill>
                <a:latin typeface="Roboto" panose="02000000000000000000" pitchFamily="2" charset="0"/>
              </a:rPr>
              <a:t> area of life according to the royal law of </a:t>
            </a:r>
            <a:r>
              <a:rPr lang="en-US" sz="3200" i="1" dirty="0">
                <a:solidFill>
                  <a:schemeClr val="bg1"/>
                </a:solidFill>
                <a:latin typeface="Roboto" panose="02000000000000000000" pitchFamily="2" charset="0"/>
              </a:rPr>
              <a:t>love</a:t>
            </a:r>
            <a:r>
              <a:rPr lang="en-US" sz="3200" dirty="0">
                <a:solidFill>
                  <a:schemeClr val="bg1"/>
                </a:solidFill>
                <a:latin typeface="Roboto" panose="02000000000000000000" pitchFamily="2" charset="0"/>
              </a:rPr>
              <a:t> (James 2:8).</a:t>
            </a:r>
            <a:endParaRPr lang="en-US" sz="3200" dirty="0">
              <a:solidFill>
                <a:schemeClr val="bg1"/>
              </a:solidFill>
            </a:endParaRPr>
          </a:p>
        </p:txBody>
      </p:sp>
    </p:spTree>
    <p:extLst>
      <p:ext uri="{BB962C8B-B14F-4D97-AF65-F5344CB8AC3E}">
        <p14:creationId xmlns:p14="http://schemas.microsoft.com/office/powerpoint/2010/main" val="30619690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660CFA7C-4E26-421F-842C-ABF28D6BE20B}"/>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BB33F142-BEA0-4083-B0C7-6F2F59812192}"/>
              </a:ext>
            </a:extLst>
          </p:cNvPr>
          <p:cNvSpPr>
            <a:spLocks noGrp="1"/>
          </p:cNvSpPr>
          <p:nvPr>
            <p:ph type="sldNum" sz="quarter" idx="13"/>
          </p:nvPr>
        </p:nvSpPr>
        <p:spPr/>
        <p:txBody>
          <a:bodyPr/>
          <a:lstStyle/>
          <a:p>
            <a:fld id="{19B51A1E-902D-48AF-9020-955120F399B6}" type="slidenum">
              <a:rPr lang="en-US" noProof="0" smtClean="0"/>
              <a:pPr/>
              <a:t>26</a:t>
            </a:fld>
            <a:endParaRPr lang="en-US" noProof="0" dirty="0"/>
          </a:p>
        </p:txBody>
      </p:sp>
      <p:sp>
        <p:nvSpPr>
          <p:cNvPr id="4" name="Rectangle 3">
            <a:extLst>
              <a:ext uri="{FF2B5EF4-FFF2-40B4-BE49-F238E27FC236}">
                <a16:creationId xmlns:a16="http://schemas.microsoft.com/office/drawing/2014/main" xmlns="" id="{B1D05160-E914-46C4-BF32-72BC58A6E144}"/>
              </a:ext>
            </a:extLst>
          </p:cNvPr>
          <p:cNvSpPr/>
          <p:nvPr/>
        </p:nvSpPr>
        <p:spPr>
          <a:xfrm>
            <a:off x="239843" y="170475"/>
            <a:ext cx="8664314" cy="4647426"/>
          </a:xfrm>
          <a:prstGeom prst="rect">
            <a:avLst/>
          </a:prstGeom>
        </p:spPr>
        <p:txBody>
          <a:bodyPr wrap="square">
            <a:spAutoFit/>
          </a:bodyPr>
          <a:lstStyle/>
          <a:p>
            <a:r>
              <a:rPr lang="en-US" sz="4400" b="1" dirty="0">
                <a:solidFill>
                  <a:schemeClr val="bg1"/>
                </a:solidFill>
              </a:rPr>
              <a:t>PROVERBS 23:19</a:t>
            </a:r>
          </a:p>
          <a:p>
            <a:r>
              <a:rPr lang="en-US" sz="3600" i="1" dirty="0">
                <a:solidFill>
                  <a:schemeClr val="bg1"/>
                </a:solidFill>
              </a:rPr>
              <a:t>	Hear thou, my son, and be wise, and guide thine heart in the way. 20 Be not among winebibbers </a:t>
            </a:r>
            <a:r>
              <a:rPr lang="en-US" sz="2800" dirty="0">
                <a:solidFill>
                  <a:schemeClr val="bg1"/>
                </a:solidFill>
              </a:rPr>
              <a:t>(given to wine, a wino)</a:t>
            </a:r>
            <a:r>
              <a:rPr lang="en-US" sz="3600" i="1" dirty="0">
                <a:solidFill>
                  <a:schemeClr val="bg1"/>
                </a:solidFill>
              </a:rPr>
              <a:t>; among riotous eaters of flesh: 21 For the drunkard and the glutton shall come to poverty: and drowsiness shall clothe a man with rags.</a:t>
            </a:r>
          </a:p>
        </p:txBody>
      </p:sp>
    </p:spTree>
    <p:extLst>
      <p:ext uri="{BB962C8B-B14F-4D97-AF65-F5344CB8AC3E}">
        <p14:creationId xmlns:p14="http://schemas.microsoft.com/office/powerpoint/2010/main" val="27759437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D71C540-A098-4B6A-B12B-F859542D1BD6}"/>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6934AADE-73DC-4A15-983C-2CA0FBC50BF2}"/>
              </a:ext>
            </a:extLst>
          </p:cNvPr>
          <p:cNvSpPr>
            <a:spLocks noGrp="1"/>
          </p:cNvSpPr>
          <p:nvPr>
            <p:ph type="sldNum" sz="quarter" idx="13"/>
          </p:nvPr>
        </p:nvSpPr>
        <p:spPr/>
        <p:txBody>
          <a:bodyPr/>
          <a:lstStyle/>
          <a:p>
            <a:fld id="{19B51A1E-902D-48AF-9020-955120F399B6}" type="slidenum">
              <a:rPr lang="en-US" noProof="0" smtClean="0"/>
              <a:pPr/>
              <a:t>27</a:t>
            </a:fld>
            <a:endParaRPr lang="en-US" noProof="0" dirty="0"/>
          </a:p>
        </p:txBody>
      </p:sp>
      <p:sp>
        <p:nvSpPr>
          <p:cNvPr id="4" name="Rectangle 3">
            <a:extLst>
              <a:ext uri="{FF2B5EF4-FFF2-40B4-BE49-F238E27FC236}">
                <a16:creationId xmlns:a16="http://schemas.microsoft.com/office/drawing/2014/main" xmlns="" id="{7669C5C7-BBDC-4164-B925-2FCD6A43DB0E}"/>
              </a:ext>
            </a:extLst>
          </p:cNvPr>
          <p:cNvSpPr/>
          <p:nvPr/>
        </p:nvSpPr>
        <p:spPr>
          <a:xfrm>
            <a:off x="284813" y="224852"/>
            <a:ext cx="8619344" cy="6063198"/>
          </a:xfrm>
          <a:prstGeom prst="rect">
            <a:avLst/>
          </a:prstGeom>
        </p:spPr>
        <p:txBody>
          <a:bodyPr wrap="square">
            <a:spAutoFit/>
          </a:bodyPr>
          <a:lstStyle/>
          <a:p>
            <a:r>
              <a:rPr lang="en-US" sz="4000" b="1" dirty="0">
                <a:solidFill>
                  <a:schemeClr val="bg1"/>
                </a:solidFill>
              </a:rPr>
              <a:t>I PETER 4:1</a:t>
            </a:r>
          </a:p>
          <a:p>
            <a:r>
              <a:rPr lang="en-US" sz="3200" i="1" dirty="0">
                <a:solidFill>
                  <a:schemeClr val="bg1"/>
                </a:solidFill>
              </a:rPr>
              <a:t>	Forasmuch then as Christ hath suffered for us in the flesh, arm yourselves likewise with the same mind: for he that hath suffered in the flesh hath ceased from sin; 2 That he no longer should live the rest of his time in the flesh to the lusts of men, but to the will of God. 3  For the time past of our life may suffice us to have wrought the will of the Gentiles, when we walked in lasciviousness, lusts, excess of wine, </a:t>
            </a:r>
            <a:r>
              <a:rPr lang="en-US" sz="3200" i="1" dirty="0" err="1">
                <a:solidFill>
                  <a:schemeClr val="bg1"/>
                </a:solidFill>
              </a:rPr>
              <a:t>revellings</a:t>
            </a:r>
            <a:r>
              <a:rPr lang="en-US" sz="3200" i="1" dirty="0">
                <a:solidFill>
                  <a:schemeClr val="bg1"/>
                </a:solidFill>
              </a:rPr>
              <a:t>, </a:t>
            </a:r>
            <a:r>
              <a:rPr lang="en-US" sz="3200" i="1" dirty="0" err="1">
                <a:solidFill>
                  <a:schemeClr val="bg1"/>
                </a:solidFill>
              </a:rPr>
              <a:t>banquetings</a:t>
            </a:r>
            <a:r>
              <a:rPr lang="en-US" sz="3200" i="1" dirty="0">
                <a:solidFill>
                  <a:schemeClr val="bg1"/>
                </a:solidFill>
              </a:rPr>
              <a:t>, and abominable idolatries: </a:t>
            </a:r>
          </a:p>
          <a:p>
            <a:endParaRPr lang="en-US" sz="2800" i="1" dirty="0">
              <a:solidFill>
                <a:schemeClr val="bg1"/>
              </a:solidFill>
            </a:endParaRPr>
          </a:p>
        </p:txBody>
      </p:sp>
    </p:spTree>
    <p:extLst>
      <p:ext uri="{BB962C8B-B14F-4D97-AF65-F5344CB8AC3E}">
        <p14:creationId xmlns:p14="http://schemas.microsoft.com/office/powerpoint/2010/main" val="24332590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6B4C1EA2-45B9-4597-B1DB-9A17D459EA45}"/>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0CD87212-C5D8-42B9-804E-A8222EEA4496}"/>
              </a:ext>
            </a:extLst>
          </p:cNvPr>
          <p:cNvSpPr>
            <a:spLocks noGrp="1"/>
          </p:cNvSpPr>
          <p:nvPr>
            <p:ph type="sldNum" sz="quarter" idx="13"/>
          </p:nvPr>
        </p:nvSpPr>
        <p:spPr/>
        <p:txBody>
          <a:bodyPr/>
          <a:lstStyle/>
          <a:p>
            <a:fld id="{19B51A1E-902D-48AF-9020-955120F399B6}" type="slidenum">
              <a:rPr lang="en-US" noProof="0" smtClean="0"/>
              <a:pPr/>
              <a:t>28</a:t>
            </a:fld>
            <a:endParaRPr lang="en-US" noProof="0" dirty="0"/>
          </a:p>
        </p:txBody>
      </p:sp>
      <p:sp>
        <p:nvSpPr>
          <p:cNvPr id="4" name="Rectangle 3">
            <a:extLst>
              <a:ext uri="{FF2B5EF4-FFF2-40B4-BE49-F238E27FC236}">
                <a16:creationId xmlns:a16="http://schemas.microsoft.com/office/drawing/2014/main" xmlns="" id="{A0BB784A-A77A-4EC5-AE6B-7B1EB01E7991}"/>
              </a:ext>
            </a:extLst>
          </p:cNvPr>
          <p:cNvSpPr/>
          <p:nvPr/>
        </p:nvSpPr>
        <p:spPr>
          <a:xfrm>
            <a:off x="1969075" y="1433119"/>
            <a:ext cx="5205849" cy="584775"/>
          </a:xfrm>
          <a:prstGeom prst="rect">
            <a:avLst/>
          </a:prstGeom>
        </p:spPr>
        <p:txBody>
          <a:bodyPr wrap="none">
            <a:spAutoFit/>
          </a:bodyPr>
          <a:lstStyle/>
          <a:p>
            <a:pPr algn="ctr"/>
            <a:r>
              <a:rPr lang="en-US" sz="3200" b="1" dirty="0">
                <a:solidFill>
                  <a:schemeClr val="bg1"/>
                </a:solidFill>
                <a:latin typeface="azo-sans-web"/>
              </a:rPr>
              <a:t>Why Is Liquor Called ‘Spirits’?</a:t>
            </a:r>
            <a:endParaRPr lang="en-US" sz="3200" b="1" i="0" dirty="0">
              <a:solidFill>
                <a:schemeClr val="bg1"/>
              </a:solidFill>
              <a:effectLst/>
              <a:latin typeface="azo-sans-web"/>
            </a:endParaRPr>
          </a:p>
        </p:txBody>
      </p:sp>
      <p:pic>
        <p:nvPicPr>
          <p:cNvPr id="5" name="Picture 4">
            <a:extLst>
              <a:ext uri="{FF2B5EF4-FFF2-40B4-BE49-F238E27FC236}">
                <a16:creationId xmlns:a16="http://schemas.microsoft.com/office/drawing/2014/main" xmlns="" id="{27F92A93-8253-4831-8A2E-E6A03A7FFF33}"/>
              </a:ext>
            </a:extLst>
          </p:cNvPr>
          <p:cNvPicPr>
            <a:picLocks noChangeAspect="1"/>
          </p:cNvPicPr>
          <p:nvPr/>
        </p:nvPicPr>
        <p:blipFill>
          <a:blip r:embed="rId2"/>
          <a:stretch>
            <a:fillRect/>
          </a:stretch>
        </p:blipFill>
        <p:spPr>
          <a:xfrm>
            <a:off x="3248025" y="2566987"/>
            <a:ext cx="2647950" cy="1724025"/>
          </a:xfrm>
          <a:prstGeom prst="rect">
            <a:avLst/>
          </a:prstGeom>
        </p:spPr>
      </p:pic>
    </p:spTree>
    <p:extLst>
      <p:ext uri="{BB962C8B-B14F-4D97-AF65-F5344CB8AC3E}">
        <p14:creationId xmlns:p14="http://schemas.microsoft.com/office/powerpoint/2010/main" val="9822135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7751A9-8652-4B84-A8D8-F45AEEF30581}"/>
              </a:ext>
            </a:extLst>
          </p:cNvPr>
          <p:cNvSpPr>
            <a:spLocks noGrp="1"/>
          </p:cNvSpPr>
          <p:nvPr>
            <p:ph type="sldNum" sz="quarter" idx="13"/>
          </p:nvPr>
        </p:nvSpPr>
        <p:spPr/>
        <p:txBody>
          <a:bodyPr/>
          <a:lstStyle/>
          <a:p>
            <a:fld id="{19B51A1E-902D-48AF-9020-955120F399B6}" type="slidenum">
              <a:rPr lang="en-US" noProof="0" smtClean="0"/>
              <a:pPr/>
              <a:t>29</a:t>
            </a:fld>
            <a:endParaRPr lang="en-US" noProof="0" dirty="0"/>
          </a:p>
        </p:txBody>
      </p:sp>
      <p:sp>
        <p:nvSpPr>
          <p:cNvPr id="3" name="Rectangle 2">
            <a:extLst>
              <a:ext uri="{FF2B5EF4-FFF2-40B4-BE49-F238E27FC236}">
                <a16:creationId xmlns:a16="http://schemas.microsoft.com/office/drawing/2014/main" xmlns="" id="{2FF20587-DD6C-441F-AEA0-E6DC461906AD}"/>
              </a:ext>
            </a:extLst>
          </p:cNvPr>
          <p:cNvSpPr/>
          <p:nvPr/>
        </p:nvSpPr>
        <p:spPr>
          <a:xfrm>
            <a:off x="141606" y="135193"/>
            <a:ext cx="8894393" cy="5660267"/>
          </a:xfrm>
          <a:prstGeom prst="rect">
            <a:avLst/>
          </a:prstGeom>
        </p:spPr>
        <p:txBody>
          <a:bodyPr wrap="square">
            <a:spAutoFit/>
          </a:bodyPr>
          <a:lstStyle/>
          <a:p>
            <a:pPr>
              <a:lnSpc>
                <a:spcPct val="107000"/>
              </a:lnSpc>
              <a:spcAft>
                <a:spcPts val="800"/>
              </a:spcAft>
            </a:pPr>
            <a:r>
              <a:rPr lang="en-US" sz="4000" b="1" dirty="0">
                <a:solidFill>
                  <a:schemeClr val="bg1"/>
                </a:solidFill>
                <a:latin typeface="+mj-lt"/>
                <a:ea typeface="Calibri" panose="020F0502020204030204" pitchFamily="34" charset="0"/>
                <a:cs typeface="Times New Roman" panose="02020603050405020304" pitchFamily="18" charset="0"/>
              </a:rPr>
              <a:t>PRESUMING</a:t>
            </a:r>
          </a:p>
          <a:p>
            <a:pPr>
              <a:lnSpc>
                <a:spcPct val="107000"/>
              </a:lnSpc>
              <a:spcAft>
                <a:spcPts val="800"/>
              </a:spcAft>
            </a:pPr>
            <a:r>
              <a:rPr lang="en-US" sz="3200" dirty="0">
                <a:solidFill>
                  <a:schemeClr val="bg1"/>
                </a:solidFill>
                <a:latin typeface="+mj-lt"/>
                <a:ea typeface="Calibri" panose="020F0502020204030204" pitchFamily="34" charset="0"/>
                <a:cs typeface="Times New Roman" panose="02020603050405020304" pitchFamily="18" charset="0"/>
              </a:rPr>
              <a:t>	211 Brother, the Scripture said we got to be born again. We got to separate ourselves from all filthiness of the world and be holy. That's what the Bible said. Our women are not to act like the world. Our men are not to act like the world. We're not to stand around, tell dirty jokes to each other. </a:t>
            </a:r>
            <a:r>
              <a:rPr lang="en-US" sz="3200" b="1" dirty="0">
                <a:solidFill>
                  <a:srgbClr val="FFFF00"/>
                </a:solidFill>
                <a:latin typeface="+mj-lt"/>
                <a:ea typeface="Calibri" panose="020F0502020204030204" pitchFamily="34" charset="0"/>
                <a:cs typeface="Times New Roman" panose="02020603050405020304" pitchFamily="18" charset="0"/>
              </a:rPr>
              <a:t>We're not to go out here and smoke cigarettes, take a social drink, to keep our job.</a:t>
            </a:r>
          </a:p>
          <a:p>
            <a:pPr algn="r">
              <a:lnSpc>
                <a:spcPct val="107000"/>
              </a:lnSpc>
              <a:spcAft>
                <a:spcPts val="800"/>
              </a:spcAft>
            </a:pPr>
            <a:r>
              <a:rPr lang="en-US" sz="3200" dirty="0">
                <a:solidFill>
                  <a:schemeClr val="bg1"/>
                </a:solidFill>
                <a:ea typeface="Calibri" panose="020F0502020204030204" pitchFamily="34" charset="0"/>
                <a:cs typeface="Times New Roman" panose="02020603050405020304" pitchFamily="18" charset="0"/>
              </a:rPr>
              <a:t>62-0117</a:t>
            </a:r>
            <a:endParaRPr lang="en-US" sz="3200" dirty="0">
              <a:solidFill>
                <a:srgbClr val="FFFF00"/>
              </a:solidFill>
              <a:latin typeface="+mj-lt"/>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08912F69-186D-4D49-9BDC-94F7DCA3951A}"/>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35305901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DBEA962-7BC0-4743-8C4C-9B97FB1AF948}"/>
              </a:ext>
            </a:extLst>
          </p:cNvPr>
          <p:cNvSpPr>
            <a:spLocks noGrp="1"/>
          </p:cNvSpPr>
          <p:nvPr>
            <p:ph type="sldNum" sz="quarter" idx="13"/>
          </p:nvPr>
        </p:nvSpPr>
        <p:spPr/>
        <p:txBody>
          <a:bodyPr/>
          <a:lstStyle/>
          <a:p>
            <a:fld id="{19B51A1E-902D-48AF-9020-955120F399B6}" type="slidenum">
              <a:rPr lang="en-US" noProof="0" smtClean="0"/>
              <a:pPr/>
              <a:t>3</a:t>
            </a:fld>
            <a:endParaRPr lang="en-US" noProof="0" dirty="0"/>
          </a:p>
        </p:txBody>
      </p:sp>
      <p:sp>
        <p:nvSpPr>
          <p:cNvPr id="3" name="Rectangle 2">
            <a:extLst>
              <a:ext uri="{FF2B5EF4-FFF2-40B4-BE49-F238E27FC236}">
                <a16:creationId xmlns:a16="http://schemas.microsoft.com/office/drawing/2014/main" xmlns="" id="{70D1ECB8-5456-41B8-B797-90A8C0277845}"/>
              </a:ext>
            </a:extLst>
          </p:cNvPr>
          <p:cNvSpPr/>
          <p:nvPr/>
        </p:nvSpPr>
        <p:spPr>
          <a:xfrm>
            <a:off x="202223" y="188060"/>
            <a:ext cx="8833777" cy="3449919"/>
          </a:xfrm>
          <a:prstGeom prst="rect">
            <a:avLst/>
          </a:prstGeom>
        </p:spPr>
        <p:txBody>
          <a:bodyPr wrap="square">
            <a:spAutoFit/>
          </a:bodyPr>
          <a:lstStyle/>
          <a:p>
            <a:pPr>
              <a:lnSpc>
                <a:spcPct val="107000"/>
              </a:lnSpc>
              <a:spcAft>
                <a:spcPts val="800"/>
              </a:spcAft>
            </a:pPr>
            <a:r>
              <a:rPr lang="en-US" sz="4000" b="1" dirty="0">
                <a:solidFill>
                  <a:schemeClr val="bg1"/>
                </a:solidFill>
                <a:latin typeface="Cambria" panose="02040503050406030204" pitchFamily="18" charset="0"/>
                <a:ea typeface="Cambria" panose="02040503050406030204" pitchFamily="18" charset="0"/>
                <a:cs typeface="Times New Roman" panose="02020603050405020304" pitchFamily="18" charset="0"/>
              </a:rPr>
              <a:t>A.BLUSHING.PROPHET</a:t>
            </a:r>
          </a:p>
          <a:p>
            <a:pPr>
              <a:lnSpc>
                <a:spcPct val="107000"/>
              </a:lnSpc>
              <a:spcAft>
                <a:spcPts val="800"/>
              </a:spcAft>
            </a:pPr>
            <a:r>
              <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rPr>
              <a:t>	10 Why, my dear brother and sister, the morals of this nation has become so low till it would make a dog ashamed, make a hound blush... The [things] that the nation has done, the people has done, </a:t>
            </a:r>
            <a:r>
              <a:rPr lang="en-US" sz="3200" dirty="0">
                <a:solidFill>
                  <a:srgbClr val="FFFF00"/>
                </a:solidFill>
                <a:latin typeface="Cambria" panose="02040503050406030204" pitchFamily="18" charset="0"/>
                <a:ea typeface="Cambria" panose="02040503050406030204" pitchFamily="18" charset="0"/>
                <a:cs typeface="Times New Roman" panose="02020603050405020304" pitchFamily="18" charset="0"/>
              </a:rPr>
              <a:t>it's all the lack of _______________.</a:t>
            </a:r>
            <a:endPar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58B0C70A-05A4-427F-9122-7F5F17C165CE}"/>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14661256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3DEF765-43F4-4E3D-8045-E8D147F3336D}"/>
              </a:ext>
            </a:extLst>
          </p:cNvPr>
          <p:cNvSpPr>
            <a:spLocks noGrp="1"/>
          </p:cNvSpPr>
          <p:nvPr>
            <p:ph type="sldNum" sz="quarter" idx="13"/>
          </p:nvPr>
        </p:nvSpPr>
        <p:spPr/>
        <p:txBody>
          <a:bodyPr/>
          <a:lstStyle/>
          <a:p>
            <a:fld id="{19B51A1E-902D-48AF-9020-955120F399B6}" type="slidenum">
              <a:rPr lang="en-US" noProof="0" smtClean="0"/>
              <a:pPr/>
              <a:t>30</a:t>
            </a:fld>
            <a:endParaRPr lang="en-US" noProof="0" dirty="0"/>
          </a:p>
        </p:txBody>
      </p:sp>
      <p:sp>
        <p:nvSpPr>
          <p:cNvPr id="3" name="Rectangle 2">
            <a:extLst>
              <a:ext uri="{FF2B5EF4-FFF2-40B4-BE49-F238E27FC236}">
                <a16:creationId xmlns:a16="http://schemas.microsoft.com/office/drawing/2014/main" xmlns="" id="{0A58E450-AA4B-46CB-A9E1-D5AF10466533}"/>
              </a:ext>
            </a:extLst>
          </p:cNvPr>
          <p:cNvSpPr/>
          <p:nvPr/>
        </p:nvSpPr>
        <p:spPr>
          <a:xfrm>
            <a:off x="219807" y="78115"/>
            <a:ext cx="8721969" cy="6084614"/>
          </a:xfrm>
          <a:prstGeom prst="rect">
            <a:avLst/>
          </a:prstGeom>
        </p:spPr>
        <p:txBody>
          <a:bodyPr wrap="square">
            <a:spAutoFit/>
          </a:bodyPr>
          <a:lstStyle/>
          <a:p>
            <a:pPr>
              <a:lnSpc>
                <a:spcPct val="107000"/>
              </a:lnSpc>
              <a:spcAft>
                <a:spcPts val="800"/>
              </a:spcAft>
            </a:pPr>
            <a:r>
              <a:rPr lang="en-US" sz="4000" b="1" dirty="0">
                <a:solidFill>
                  <a:schemeClr val="bg1"/>
                </a:solidFill>
                <a:ea typeface="Calibri" panose="020F0502020204030204" pitchFamily="34" charset="0"/>
                <a:cs typeface="Times New Roman" panose="02020603050405020304" pitchFamily="18" charset="0"/>
              </a:rPr>
              <a:t>THE.FALLING.APART.OF.THE.WORLD</a:t>
            </a:r>
            <a:endParaRPr lang="en-US" sz="4000" dirty="0">
              <a:solidFill>
                <a:schemeClr val="bg1"/>
              </a:solidFill>
              <a:ea typeface="Calibri" panose="020F0502020204030204" pitchFamily="34" charset="0"/>
              <a:cs typeface="Times New Roman" panose="02020603050405020304" pitchFamily="18" charset="0"/>
            </a:endParaRPr>
          </a:p>
          <a:p>
            <a:pPr>
              <a:lnSpc>
                <a:spcPct val="107000"/>
              </a:lnSpc>
              <a:spcAft>
                <a:spcPts val="800"/>
              </a:spcAft>
            </a:pPr>
            <a:r>
              <a:rPr lang="en-US" sz="3200" b="1" dirty="0">
                <a:solidFill>
                  <a:schemeClr val="bg1"/>
                </a:solidFill>
                <a:ea typeface="Calibri" panose="020F0502020204030204" pitchFamily="34" charset="0"/>
                <a:cs typeface="Times New Roman" panose="02020603050405020304" pitchFamily="18" charset="0"/>
              </a:rPr>
              <a:t>	</a:t>
            </a:r>
            <a:r>
              <a:rPr lang="en-US" sz="3200" dirty="0">
                <a:solidFill>
                  <a:schemeClr val="bg1"/>
                </a:solidFill>
                <a:ea typeface="Calibri" panose="020F0502020204030204" pitchFamily="34" charset="0"/>
                <a:cs typeface="Times New Roman" panose="02020603050405020304" pitchFamily="18" charset="0"/>
              </a:rPr>
              <a:t>179 They want something how they can live any way they want to, what the church world is looking for. They can have a minister that won't say a word to them about the way they live, if they want to dance, put on some kind of show, wear shorts, bob their hair, they can smoke cigarettes, or practice social drinking. </a:t>
            </a:r>
            <a:r>
              <a:rPr lang="en-US" sz="3200" dirty="0">
                <a:solidFill>
                  <a:srgbClr val="FFFF00"/>
                </a:solidFill>
                <a:ea typeface="Calibri" panose="020F0502020204030204" pitchFamily="34" charset="0"/>
                <a:cs typeface="Times New Roman" panose="02020603050405020304" pitchFamily="18" charset="0"/>
              </a:rPr>
              <a:t>That's practices in the churches. Just modern drinking, just teach your children to drink, but not too much, not to be excessive with it. </a:t>
            </a:r>
            <a:endParaRPr lang="en-US" sz="3200" dirty="0">
              <a:solidFill>
                <a:schemeClr val="bg1"/>
              </a:solidFill>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26A79675-2D3C-4090-A3AE-DC6BCAD80EAF}"/>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31462601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83DA2FAA-9CFC-4DD1-ACE7-60CA4284DE4F}"/>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4191FCBA-9477-4860-9753-4F75880AB816}"/>
              </a:ext>
            </a:extLst>
          </p:cNvPr>
          <p:cNvSpPr>
            <a:spLocks noGrp="1"/>
          </p:cNvSpPr>
          <p:nvPr>
            <p:ph type="sldNum" sz="quarter" idx="13"/>
          </p:nvPr>
        </p:nvSpPr>
        <p:spPr/>
        <p:txBody>
          <a:bodyPr/>
          <a:lstStyle/>
          <a:p>
            <a:fld id="{19B51A1E-902D-48AF-9020-955120F399B6}" type="slidenum">
              <a:rPr lang="en-US" noProof="0" smtClean="0"/>
              <a:pPr/>
              <a:t>31</a:t>
            </a:fld>
            <a:endParaRPr lang="en-US" noProof="0" dirty="0"/>
          </a:p>
        </p:txBody>
      </p:sp>
      <p:sp>
        <p:nvSpPr>
          <p:cNvPr id="4" name="Rectangle 3">
            <a:extLst>
              <a:ext uri="{FF2B5EF4-FFF2-40B4-BE49-F238E27FC236}">
                <a16:creationId xmlns:a16="http://schemas.microsoft.com/office/drawing/2014/main" xmlns="" id="{35ED7D7D-3EDF-4D74-B26A-391BC25F14DE}"/>
              </a:ext>
            </a:extLst>
          </p:cNvPr>
          <p:cNvSpPr/>
          <p:nvPr/>
        </p:nvSpPr>
        <p:spPr>
          <a:xfrm>
            <a:off x="219807" y="170475"/>
            <a:ext cx="8730761" cy="5509200"/>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	 Smoke, but not to the excessive. Wear anything you want to, but just try to keep yourself as decent as you know how. Oh, that hypocrisy! That anointed devil! That thing called denomination! That thing called religion! It's of the Devil. </a:t>
            </a:r>
          </a:p>
          <a:p>
            <a:r>
              <a:rPr lang="en-US" sz="3200" dirty="0">
                <a:solidFill>
                  <a:schemeClr val="bg1"/>
                </a:solidFill>
                <a:ea typeface="Calibri" panose="020F0502020204030204" pitchFamily="34" charset="0"/>
                <a:cs typeface="Times New Roman" panose="02020603050405020304" pitchFamily="18" charset="0"/>
              </a:rPr>
              <a:t>	</a:t>
            </a:r>
            <a:r>
              <a:rPr lang="en-US" sz="3200" dirty="0">
                <a:solidFill>
                  <a:srgbClr val="FFFF00"/>
                </a:solidFill>
                <a:ea typeface="Calibri" panose="020F0502020204030204" pitchFamily="34" charset="0"/>
                <a:cs typeface="Times New Roman" panose="02020603050405020304" pitchFamily="18" charset="0"/>
              </a:rPr>
              <a:t>Back to Christ and His Word! </a:t>
            </a:r>
            <a:r>
              <a:rPr lang="en-US" sz="3200" dirty="0">
                <a:solidFill>
                  <a:schemeClr val="bg1"/>
                </a:solidFill>
                <a:ea typeface="Calibri" panose="020F0502020204030204" pitchFamily="34" charset="0"/>
                <a:cs typeface="Times New Roman" panose="02020603050405020304" pitchFamily="18" charset="0"/>
              </a:rPr>
              <a:t>Save yourself from this untoward generation. Repent, every one of you, before it's too late to repent, and it could be that at anytime. </a:t>
            </a:r>
          </a:p>
          <a:p>
            <a:pPr algn="r"/>
            <a:r>
              <a:rPr lang="en-US" sz="3200" dirty="0">
                <a:solidFill>
                  <a:schemeClr val="bg1"/>
                </a:solidFill>
                <a:ea typeface="Calibri" panose="020F0502020204030204" pitchFamily="34" charset="0"/>
                <a:cs typeface="Times New Roman" panose="02020603050405020304" pitchFamily="18" charset="0"/>
              </a:rPr>
              <a:t>62-1216 </a:t>
            </a:r>
            <a:endParaRPr lang="en-US" sz="3200" dirty="0"/>
          </a:p>
        </p:txBody>
      </p:sp>
    </p:spTree>
    <p:extLst>
      <p:ext uri="{BB962C8B-B14F-4D97-AF65-F5344CB8AC3E}">
        <p14:creationId xmlns:p14="http://schemas.microsoft.com/office/powerpoint/2010/main" val="5891555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3B35117-15A1-4F45-BDD6-4F0F81B40A50}"/>
              </a:ext>
            </a:extLst>
          </p:cNvPr>
          <p:cNvSpPr>
            <a:spLocks noGrp="1"/>
          </p:cNvSpPr>
          <p:nvPr>
            <p:ph type="sldNum" sz="quarter" idx="13"/>
          </p:nvPr>
        </p:nvSpPr>
        <p:spPr/>
        <p:txBody>
          <a:bodyPr/>
          <a:lstStyle/>
          <a:p>
            <a:fld id="{19B51A1E-902D-48AF-9020-955120F399B6}" type="slidenum">
              <a:rPr lang="en-US" noProof="0" smtClean="0"/>
              <a:pPr/>
              <a:t>32</a:t>
            </a:fld>
            <a:endParaRPr lang="en-US" noProof="0" dirty="0"/>
          </a:p>
        </p:txBody>
      </p:sp>
      <p:sp>
        <p:nvSpPr>
          <p:cNvPr id="3" name="Rectangle 2">
            <a:extLst>
              <a:ext uri="{FF2B5EF4-FFF2-40B4-BE49-F238E27FC236}">
                <a16:creationId xmlns:a16="http://schemas.microsoft.com/office/drawing/2014/main" xmlns="" id="{7D4475D5-4DCA-4E0F-AF77-88D99A02EE7F}"/>
              </a:ext>
            </a:extLst>
          </p:cNvPr>
          <p:cNvSpPr/>
          <p:nvPr/>
        </p:nvSpPr>
        <p:spPr>
          <a:xfrm>
            <a:off x="202223" y="129935"/>
            <a:ext cx="8833777" cy="6018764"/>
          </a:xfrm>
          <a:prstGeom prst="rect">
            <a:avLst/>
          </a:prstGeom>
        </p:spPr>
        <p:txBody>
          <a:bodyPr wrap="square">
            <a:spAutoFit/>
          </a:bodyPr>
          <a:lstStyle/>
          <a:p>
            <a:pPr>
              <a:lnSpc>
                <a:spcPct val="107000"/>
              </a:lnSpc>
              <a:spcAft>
                <a:spcPts val="800"/>
              </a:spcAft>
            </a:pPr>
            <a:r>
              <a:rPr lang="en-US" sz="3600" b="1" dirty="0">
                <a:solidFill>
                  <a:schemeClr val="bg1"/>
                </a:solidFill>
                <a:ea typeface="Calibri" panose="020F0502020204030204" pitchFamily="34" charset="0"/>
                <a:cs typeface="Times New Roman" panose="02020603050405020304" pitchFamily="18" charset="0"/>
              </a:rPr>
              <a:t>THE.WORLD.IS.FALLING.APART</a:t>
            </a:r>
            <a:endParaRPr lang="en-US" sz="3600" dirty="0">
              <a:solidFill>
                <a:schemeClr val="bg1"/>
              </a:solidFill>
              <a:ea typeface="Calibri" panose="020F0502020204030204" pitchFamily="34" charset="0"/>
              <a:cs typeface="Times New Roman" panose="02020603050405020304" pitchFamily="18" charset="0"/>
            </a:endParaRPr>
          </a:p>
          <a:p>
            <a:pPr>
              <a:lnSpc>
                <a:spcPct val="107000"/>
              </a:lnSpc>
              <a:spcAft>
                <a:spcPts val="800"/>
              </a:spcAft>
            </a:pPr>
            <a:r>
              <a:rPr lang="en-US" sz="3200" dirty="0">
                <a:solidFill>
                  <a:schemeClr val="bg1"/>
                </a:solidFill>
                <a:ea typeface="Calibri" panose="020F0502020204030204" pitchFamily="34" charset="0"/>
                <a:cs typeface="Times New Roman" panose="02020603050405020304" pitchFamily="18" charset="0"/>
              </a:rPr>
              <a:t>	224  I said, "</a:t>
            </a:r>
            <a:r>
              <a:rPr lang="en-US" sz="3200" i="1" dirty="0">
                <a:solidFill>
                  <a:schemeClr val="bg1"/>
                </a:solidFill>
                <a:ea typeface="Calibri" panose="020F0502020204030204" pitchFamily="34" charset="0"/>
                <a:cs typeface="Times New Roman" panose="02020603050405020304" pitchFamily="18" charset="0"/>
              </a:rPr>
              <a:t>it's not juvenile delinquency. </a:t>
            </a:r>
            <a:r>
              <a:rPr lang="en-US" sz="3200" i="1" dirty="0">
                <a:solidFill>
                  <a:srgbClr val="FFFF00"/>
                </a:solidFill>
                <a:ea typeface="Calibri" panose="020F0502020204030204" pitchFamily="34" charset="0"/>
                <a:cs typeface="Times New Roman" panose="02020603050405020304" pitchFamily="18" charset="0"/>
              </a:rPr>
              <a:t>It's parent delinquency. </a:t>
            </a:r>
            <a:r>
              <a:rPr lang="en-US" sz="3200" i="1" dirty="0">
                <a:solidFill>
                  <a:schemeClr val="bg1"/>
                </a:solidFill>
                <a:ea typeface="Calibri" panose="020F0502020204030204" pitchFamily="34" charset="0"/>
                <a:cs typeface="Times New Roman" panose="02020603050405020304" pitchFamily="18" charset="0"/>
              </a:rPr>
              <a:t>The parents is the delinquents, that's right, letting their kids do like that</a:t>
            </a:r>
            <a:r>
              <a:rPr lang="en-US" sz="3200" dirty="0">
                <a:solidFill>
                  <a:schemeClr val="bg1"/>
                </a:solidFill>
                <a:ea typeface="Calibri" panose="020F0502020204030204" pitchFamily="34" charset="0"/>
                <a:cs typeface="Times New Roman" panose="02020603050405020304" pitchFamily="18" charset="0"/>
              </a:rPr>
              <a:t>." You put a </a:t>
            </a:r>
            <a:r>
              <a:rPr lang="en-US" sz="3200" i="1" dirty="0">
                <a:solidFill>
                  <a:schemeClr val="bg1"/>
                </a:solidFill>
                <a:ea typeface="Calibri" panose="020F0502020204030204" pitchFamily="34" charset="0"/>
                <a:cs typeface="Times New Roman" panose="02020603050405020304" pitchFamily="18" charset="0"/>
              </a:rPr>
              <a:t>True Story </a:t>
            </a:r>
            <a:r>
              <a:rPr lang="en-US" sz="3200" dirty="0">
                <a:solidFill>
                  <a:schemeClr val="bg1"/>
                </a:solidFill>
                <a:ea typeface="Calibri" panose="020F0502020204030204" pitchFamily="34" charset="0"/>
                <a:cs typeface="Times New Roman" panose="02020603050405020304" pitchFamily="18" charset="0"/>
              </a:rPr>
              <a:t>magazine on your table, instead of the Bible. Instead of prayer meetings, you had to run out somewhere and do something else. That's what's the matter with the world today, with our so-called Christians;</a:t>
            </a:r>
            <a:r>
              <a:rPr lang="en-US" sz="3200" dirty="0">
                <a:solidFill>
                  <a:srgbClr val="FFFF00"/>
                </a:solidFill>
                <a:ea typeface="Calibri" panose="020F0502020204030204" pitchFamily="34" charset="0"/>
                <a:cs typeface="Times New Roman" panose="02020603050405020304" pitchFamily="18" charset="0"/>
              </a:rPr>
              <a:t> dancing, parties, social drinking, everything. </a:t>
            </a:r>
            <a:r>
              <a:rPr lang="en-US" sz="3200" dirty="0">
                <a:solidFill>
                  <a:schemeClr val="bg1"/>
                </a:solidFill>
                <a:ea typeface="Calibri" panose="020F0502020204030204" pitchFamily="34" charset="0"/>
                <a:cs typeface="Times New Roman" panose="02020603050405020304" pitchFamily="18" charset="0"/>
              </a:rPr>
              <a:t>It's parent delinquency, not child delinquency. 					</a:t>
            </a:r>
            <a:r>
              <a:rPr lang="en-US" sz="2400" b="1" dirty="0">
                <a:solidFill>
                  <a:schemeClr val="bg1"/>
                </a:solidFill>
                <a:ea typeface="Calibri" panose="020F0502020204030204" pitchFamily="34" charset="0"/>
                <a:cs typeface="Times New Roman" panose="02020603050405020304" pitchFamily="18" charset="0"/>
              </a:rPr>
              <a:t>63-0412</a:t>
            </a:r>
            <a:endParaRPr lang="en-US" sz="3200" dirty="0">
              <a:solidFill>
                <a:schemeClr val="bg1"/>
              </a:solidFill>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DC5D75E4-FAEC-4C18-B478-7B60AD6B61BD}"/>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35070905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6C70C90D-C03A-4A6F-8BB4-CE442F6BCBB7}"/>
              </a:ext>
            </a:extLst>
          </p:cNvPr>
          <p:cNvSpPr>
            <a:spLocks noGrp="1"/>
          </p:cNvSpPr>
          <p:nvPr>
            <p:ph type="sldNum" sz="quarter" idx="13"/>
          </p:nvPr>
        </p:nvSpPr>
        <p:spPr/>
        <p:txBody>
          <a:bodyPr/>
          <a:lstStyle/>
          <a:p>
            <a:fld id="{19B51A1E-902D-48AF-9020-955120F399B6}" type="slidenum">
              <a:rPr lang="en-US" noProof="0" smtClean="0"/>
              <a:pPr/>
              <a:t>33</a:t>
            </a:fld>
            <a:endParaRPr lang="en-US" noProof="0" dirty="0"/>
          </a:p>
        </p:txBody>
      </p:sp>
      <p:sp>
        <p:nvSpPr>
          <p:cNvPr id="3" name="Rectangle 2">
            <a:extLst>
              <a:ext uri="{FF2B5EF4-FFF2-40B4-BE49-F238E27FC236}">
                <a16:creationId xmlns:a16="http://schemas.microsoft.com/office/drawing/2014/main" xmlns="" id="{9512DDF5-5CFB-4226-82F7-1CFA96A3ABEB}"/>
              </a:ext>
            </a:extLst>
          </p:cNvPr>
          <p:cNvSpPr/>
          <p:nvPr/>
        </p:nvSpPr>
        <p:spPr>
          <a:xfrm>
            <a:off x="163904" y="160436"/>
            <a:ext cx="8816192" cy="5825377"/>
          </a:xfrm>
          <a:prstGeom prst="rect">
            <a:avLst/>
          </a:prstGeom>
        </p:spPr>
        <p:txBody>
          <a:bodyPr wrap="square">
            <a:spAutoFit/>
          </a:bodyPr>
          <a:lstStyle/>
          <a:p>
            <a:pPr>
              <a:lnSpc>
                <a:spcPct val="107000"/>
              </a:lnSpc>
              <a:spcAft>
                <a:spcPts val="800"/>
              </a:spcAft>
            </a:pPr>
            <a:r>
              <a:rPr lang="en-US" sz="3600" b="1" dirty="0">
                <a:solidFill>
                  <a:schemeClr val="bg1"/>
                </a:solidFill>
                <a:latin typeface="Cambria" panose="02040503050406030204" pitchFamily="18" charset="0"/>
                <a:ea typeface="Cambria" panose="02040503050406030204" pitchFamily="18" charset="0"/>
                <a:cs typeface="Times New Roman" panose="02020603050405020304" pitchFamily="18" charset="0"/>
              </a:rPr>
              <a:t>GOD'S.PROVIDED.WAY</a:t>
            </a:r>
          </a:p>
          <a:p>
            <a:pPr>
              <a:lnSpc>
                <a:spcPct val="107000"/>
              </a:lnSpc>
              <a:spcAft>
                <a:spcPts val="800"/>
              </a:spcAft>
            </a:pP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	45  God always calls for separators. Lot of people in the church say, "</a:t>
            </a:r>
            <a:r>
              <a:rPr lang="en-US" sz="2800" dirty="0">
                <a:solidFill>
                  <a:srgbClr val="FFFF00"/>
                </a:solidFill>
                <a:latin typeface="Cambria" panose="02040503050406030204" pitchFamily="18" charset="0"/>
                <a:ea typeface="Cambria" panose="02040503050406030204" pitchFamily="18" charset="0"/>
                <a:cs typeface="Times New Roman" panose="02020603050405020304" pitchFamily="18" charset="0"/>
              </a:rPr>
              <a:t>We want this young fellow; he's just got out of college. And I tell you; he take a social drink, and he's a good mixer." </a:t>
            </a:r>
            <a:r>
              <a:rPr lang="en-US" sz="2800" u="sng" dirty="0">
                <a:solidFill>
                  <a:schemeClr val="bg1"/>
                </a:solidFill>
                <a:latin typeface="Cambria" panose="02040503050406030204" pitchFamily="18" charset="0"/>
                <a:ea typeface="Cambria" panose="02040503050406030204" pitchFamily="18" charset="0"/>
                <a:cs typeface="Times New Roman" panose="02020603050405020304" pitchFamily="18" charset="0"/>
              </a:rPr>
              <a:t>God don't want mixers; He wants separators. </a:t>
            </a: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Separate yourself from the things of the world. God have mercy. Give us some old time preachers that'll preach the unadulterated Gospel of Jesus Christ, call black </a:t>
            </a:r>
            <a:r>
              <a:rPr lang="en-US" sz="2800" dirty="0" err="1">
                <a:solidFill>
                  <a:schemeClr val="bg1"/>
                </a:solidFill>
                <a:latin typeface="Cambria" panose="02040503050406030204" pitchFamily="18" charset="0"/>
                <a:ea typeface="Cambria" panose="02040503050406030204" pitchFamily="18" charset="0"/>
                <a:cs typeface="Times New Roman" panose="02020603050405020304" pitchFamily="18" charset="0"/>
              </a:rPr>
              <a:t>black</a:t>
            </a: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 and white </a:t>
            </a:r>
            <a:r>
              <a:rPr lang="en-US" sz="2800" dirty="0" err="1">
                <a:solidFill>
                  <a:schemeClr val="bg1"/>
                </a:solidFill>
                <a:latin typeface="Cambria" panose="02040503050406030204" pitchFamily="18" charset="0"/>
                <a:ea typeface="Cambria" panose="02040503050406030204" pitchFamily="18" charset="0"/>
                <a:cs typeface="Times New Roman" panose="02020603050405020304" pitchFamily="18" charset="0"/>
              </a:rPr>
              <a:t>white</a:t>
            </a:r>
            <a:r>
              <a:rPr lang="en-US" sz="28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lay the Gospel where it will. As John Baptist said, "The axe is laid to the root of the tree." Give us some more preachers like that. We'll get back to God's way about things then. Amen. 53-1201 </a:t>
            </a:r>
          </a:p>
        </p:txBody>
      </p:sp>
      <p:sp>
        <p:nvSpPr>
          <p:cNvPr id="4" name="Footer Placeholder 3">
            <a:extLst>
              <a:ext uri="{FF2B5EF4-FFF2-40B4-BE49-F238E27FC236}">
                <a16:creationId xmlns:a16="http://schemas.microsoft.com/office/drawing/2014/main" xmlns="" id="{7BC4BBAB-6D3B-44D3-94E1-09619EBF7071}"/>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41364785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9BA41997-062A-495B-AF87-B6D0F39C132C}"/>
              </a:ext>
            </a:extLst>
          </p:cNvPr>
          <p:cNvSpPr>
            <a:spLocks noGrp="1"/>
          </p:cNvSpPr>
          <p:nvPr>
            <p:ph type="sldNum" sz="quarter" idx="13"/>
          </p:nvPr>
        </p:nvSpPr>
        <p:spPr/>
        <p:txBody>
          <a:bodyPr/>
          <a:lstStyle/>
          <a:p>
            <a:fld id="{19B51A1E-902D-48AF-9020-955120F399B6}" type="slidenum">
              <a:rPr lang="en-US" noProof="0" smtClean="0"/>
              <a:pPr/>
              <a:t>34</a:t>
            </a:fld>
            <a:endParaRPr lang="en-US" noProof="0" dirty="0"/>
          </a:p>
        </p:txBody>
      </p:sp>
      <p:sp>
        <p:nvSpPr>
          <p:cNvPr id="3" name="Rectangle 2">
            <a:extLst>
              <a:ext uri="{FF2B5EF4-FFF2-40B4-BE49-F238E27FC236}">
                <a16:creationId xmlns:a16="http://schemas.microsoft.com/office/drawing/2014/main" xmlns="" id="{7C72B574-CA8F-4B9C-8B2C-7211DD603474}"/>
              </a:ext>
            </a:extLst>
          </p:cNvPr>
          <p:cNvSpPr/>
          <p:nvPr/>
        </p:nvSpPr>
        <p:spPr>
          <a:xfrm>
            <a:off x="108000" y="79130"/>
            <a:ext cx="8928000" cy="6084614"/>
          </a:xfrm>
          <a:prstGeom prst="rect">
            <a:avLst/>
          </a:prstGeom>
        </p:spPr>
        <p:txBody>
          <a:bodyPr wrap="square">
            <a:spAutoFit/>
          </a:bodyPr>
          <a:lstStyle/>
          <a:p>
            <a:pPr>
              <a:lnSpc>
                <a:spcPct val="107000"/>
              </a:lnSpc>
              <a:spcAft>
                <a:spcPts val="800"/>
              </a:spcAft>
            </a:pPr>
            <a:r>
              <a:rPr lang="en-US" sz="4000" b="1" dirty="0">
                <a:solidFill>
                  <a:schemeClr val="bg1"/>
                </a:solidFill>
                <a:latin typeface="+mj-lt"/>
                <a:ea typeface="Calibri" panose="020F0502020204030204" pitchFamily="34" charset="0"/>
                <a:cs typeface="Times New Roman" panose="02020603050405020304" pitchFamily="18" charset="0"/>
              </a:rPr>
              <a:t>ENTICING.SPIRITS</a:t>
            </a:r>
          </a:p>
          <a:p>
            <a:pPr>
              <a:lnSpc>
                <a:spcPct val="107000"/>
              </a:lnSpc>
              <a:spcAft>
                <a:spcPts val="800"/>
              </a:spcAft>
            </a:pPr>
            <a:r>
              <a:rPr lang="en-US" sz="3200" dirty="0">
                <a:solidFill>
                  <a:schemeClr val="bg1"/>
                </a:solidFill>
                <a:latin typeface="+mj-lt"/>
                <a:ea typeface="Calibri" panose="020F0502020204030204" pitchFamily="34" charset="0"/>
                <a:cs typeface="Times New Roman" panose="02020603050405020304" pitchFamily="18" charset="0"/>
              </a:rPr>
              <a:t>	165  All the diseases here in this building, diseased people, knowing that they're devils too, God, as Your servant, I rebuke them in Jesus' Name… And may every unclean person that's got unclean thoughts, vulgar, lusts, men and women alike, God, take it out of them. </a:t>
            </a:r>
            <a:r>
              <a:rPr lang="en-US" sz="3200" dirty="0">
                <a:solidFill>
                  <a:srgbClr val="FFFF00"/>
                </a:solidFill>
                <a:latin typeface="+mj-lt"/>
                <a:ea typeface="Calibri" panose="020F0502020204030204" pitchFamily="34" charset="0"/>
                <a:cs typeface="Times New Roman" panose="02020603050405020304" pitchFamily="18" charset="0"/>
              </a:rPr>
              <a:t>All these here trying to get rid of cigarettes, and little social drinks, little parties, and selfish things. God stimulate their heart with the Holy Ghost in such a way that those things don't have any desire no more. </a:t>
            </a:r>
            <a:endParaRPr lang="en-US" sz="3200" dirty="0">
              <a:solidFill>
                <a:schemeClr val="bg1"/>
              </a:solidFill>
              <a:latin typeface="+mj-lt"/>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17B87749-7B2A-4930-991E-65D4A42A70B6}"/>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38655795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880657D-6A92-405D-94C6-0A2BD6066B55}"/>
              </a:ext>
            </a:extLst>
          </p:cNvPr>
          <p:cNvSpPr>
            <a:spLocks noGrp="1"/>
          </p:cNvSpPr>
          <p:nvPr>
            <p:ph type="sldNum" sz="quarter" idx="13"/>
          </p:nvPr>
        </p:nvSpPr>
        <p:spPr/>
        <p:txBody>
          <a:bodyPr/>
          <a:lstStyle/>
          <a:p>
            <a:fld id="{19B51A1E-902D-48AF-9020-955120F399B6}" type="slidenum">
              <a:rPr lang="en-US" noProof="0" smtClean="0"/>
              <a:pPr/>
              <a:t>35</a:t>
            </a:fld>
            <a:endParaRPr lang="en-US" noProof="0" dirty="0"/>
          </a:p>
        </p:txBody>
      </p:sp>
      <p:sp>
        <p:nvSpPr>
          <p:cNvPr id="3" name="Rectangle 2">
            <a:extLst>
              <a:ext uri="{FF2B5EF4-FFF2-40B4-BE49-F238E27FC236}">
                <a16:creationId xmlns:a16="http://schemas.microsoft.com/office/drawing/2014/main" xmlns="" id="{4D99113A-0C19-4398-96FF-639004ED8F8E}"/>
              </a:ext>
            </a:extLst>
          </p:cNvPr>
          <p:cNvSpPr/>
          <p:nvPr/>
        </p:nvSpPr>
        <p:spPr>
          <a:xfrm>
            <a:off x="237392" y="202223"/>
            <a:ext cx="8616462" cy="5001626"/>
          </a:xfrm>
          <a:prstGeom prst="rect">
            <a:avLst/>
          </a:prstGeom>
        </p:spPr>
        <p:txBody>
          <a:bodyPr wrap="square">
            <a:spAutoFit/>
          </a:bodyPr>
          <a:lstStyle/>
          <a:p>
            <a:pPr>
              <a:lnSpc>
                <a:spcPct val="107000"/>
              </a:lnSpc>
              <a:spcAft>
                <a:spcPts val="800"/>
              </a:spcAft>
            </a:pPr>
            <a:r>
              <a:rPr lang="en-US" sz="3200" dirty="0">
                <a:solidFill>
                  <a:schemeClr val="bg1"/>
                </a:solidFill>
                <a:ea typeface="Calibri" panose="020F0502020204030204" pitchFamily="34" charset="0"/>
                <a:cs typeface="Times New Roman" panose="02020603050405020304" pitchFamily="18" charset="0"/>
              </a:rPr>
              <a:t>	It'll have no room; you're so full of the Holy Ghost from now on.</a:t>
            </a:r>
          </a:p>
          <a:p>
            <a:pPr>
              <a:lnSpc>
                <a:spcPct val="107000"/>
              </a:lnSpc>
              <a:spcAft>
                <a:spcPts val="800"/>
              </a:spcAft>
            </a:pPr>
            <a:r>
              <a:rPr lang="en-US" sz="3200" dirty="0">
                <a:solidFill>
                  <a:schemeClr val="bg1"/>
                </a:solidFill>
                <a:ea typeface="Calibri" panose="020F0502020204030204" pitchFamily="34" charset="0"/>
                <a:cs typeface="Times New Roman" panose="02020603050405020304" pitchFamily="18" charset="0"/>
              </a:rPr>
              <a:t>	God make this little church a burning bush. Make it a Holy Ghost place; make it a burning fire that the world might turn aside to see the glory of God. God, start with this little handful of people, of a couple of hundred here this morning, grant it, Lord.</a:t>
            </a:r>
          </a:p>
          <a:p>
            <a:pPr algn="r">
              <a:lnSpc>
                <a:spcPct val="107000"/>
              </a:lnSpc>
              <a:spcAft>
                <a:spcPts val="800"/>
              </a:spcAft>
            </a:pPr>
            <a:r>
              <a:rPr lang="en-US" sz="3200" dirty="0">
                <a:solidFill>
                  <a:schemeClr val="bg1"/>
                </a:solidFill>
                <a:ea typeface="Calibri" panose="020F0502020204030204" pitchFamily="34" charset="0"/>
                <a:cs typeface="Times New Roman" panose="02020603050405020304" pitchFamily="18" charset="0"/>
              </a:rPr>
              <a:t>55-0724</a:t>
            </a:r>
          </a:p>
        </p:txBody>
      </p:sp>
      <p:sp>
        <p:nvSpPr>
          <p:cNvPr id="4" name="Footer Placeholder 3">
            <a:extLst>
              <a:ext uri="{FF2B5EF4-FFF2-40B4-BE49-F238E27FC236}">
                <a16:creationId xmlns:a16="http://schemas.microsoft.com/office/drawing/2014/main" xmlns="" id="{DAF916D2-5819-4B2B-BD5E-3E2D1CC06224}"/>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2418909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BA8B43B0-06DB-46D9-8198-33313470D146}"/>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624388D1-9D5F-41A9-87CF-DBF80CCC1FCA}"/>
              </a:ext>
            </a:extLst>
          </p:cNvPr>
          <p:cNvSpPr>
            <a:spLocks noGrp="1"/>
          </p:cNvSpPr>
          <p:nvPr>
            <p:ph type="sldNum" sz="quarter" idx="13"/>
          </p:nvPr>
        </p:nvSpPr>
        <p:spPr/>
        <p:txBody>
          <a:bodyPr/>
          <a:lstStyle/>
          <a:p>
            <a:fld id="{19B51A1E-902D-48AF-9020-955120F399B6}" type="slidenum">
              <a:rPr lang="en-US" noProof="0" smtClean="0"/>
              <a:pPr/>
              <a:t>36</a:t>
            </a:fld>
            <a:endParaRPr lang="en-US" noProof="0" dirty="0"/>
          </a:p>
        </p:txBody>
      </p:sp>
      <p:sp>
        <p:nvSpPr>
          <p:cNvPr id="4" name="TextBox 3">
            <a:extLst>
              <a:ext uri="{FF2B5EF4-FFF2-40B4-BE49-F238E27FC236}">
                <a16:creationId xmlns:a16="http://schemas.microsoft.com/office/drawing/2014/main" xmlns="" id="{16A561F9-0B6E-4276-AC89-B96064261147}"/>
              </a:ext>
            </a:extLst>
          </p:cNvPr>
          <p:cNvSpPr txBox="1"/>
          <p:nvPr/>
        </p:nvSpPr>
        <p:spPr>
          <a:xfrm>
            <a:off x="2375941" y="1633928"/>
            <a:ext cx="880369" cy="646331"/>
          </a:xfrm>
          <a:prstGeom prst="rect">
            <a:avLst/>
          </a:prstGeom>
          <a:noFill/>
        </p:spPr>
        <p:txBody>
          <a:bodyPr wrap="none" rtlCol="0">
            <a:spAutoFit/>
          </a:bodyPr>
          <a:lstStyle/>
          <a:p>
            <a:r>
              <a:rPr lang="en-US" dirty="0">
                <a:solidFill>
                  <a:schemeClr val="bg1"/>
                </a:solidFill>
              </a:rPr>
              <a:t>Ending</a:t>
            </a:r>
          </a:p>
          <a:p>
            <a:endParaRPr lang="en-US" dirty="0"/>
          </a:p>
        </p:txBody>
      </p:sp>
    </p:spTree>
    <p:extLst>
      <p:ext uri="{BB962C8B-B14F-4D97-AF65-F5344CB8AC3E}">
        <p14:creationId xmlns:p14="http://schemas.microsoft.com/office/powerpoint/2010/main" val="19856468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8B3AA4B3-A58C-4361-9AAA-1663C15995D6}"/>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4755F254-59BD-436C-9B41-97CBCBFA67C6}"/>
              </a:ext>
            </a:extLst>
          </p:cNvPr>
          <p:cNvSpPr>
            <a:spLocks noGrp="1"/>
          </p:cNvSpPr>
          <p:nvPr>
            <p:ph type="sldNum" sz="quarter" idx="13"/>
          </p:nvPr>
        </p:nvSpPr>
        <p:spPr/>
        <p:txBody>
          <a:bodyPr/>
          <a:lstStyle/>
          <a:p>
            <a:fld id="{19B51A1E-902D-48AF-9020-955120F399B6}" type="slidenum">
              <a:rPr lang="en-US" noProof="0" smtClean="0"/>
              <a:pPr/>
              <a:t>37</a:t>
            </a:fld>
            <a:endParaRPr lang="en-US" noProof="0" dirty="0"/>
          </a:p>
        </p:txBody>
      </p:sp>
      <p:sp>
        <p:nvSpPr>
          <p:cNvPr id="4" name="Rectangle 3">
            <a:extLst>
              <a:ext uri="{FF2B5EF4-FFF2-40B4-BE49-F238E27FC236}">
                <a16:creationId xmlns:a16="http://schemas.microsoft.com/office/drawing/2014/main" xmlns="" id="{EF166B06-5B40-4DC7-88E1-20AEBDB1EF0B}"/>
              </a:ext>
            </a:extLst>
          </p:cNvPr>
          <p:cNvSpPr/>
          <p:nvPr/>
        </p:nvSpPr>
        <p:spPr>
          <a:xfrm>
            <a:off x="184639" y="170476"/>
            <a:ext cx="8742004" cy="5139869"/>
          </a:xfrm>
          <a:prstGeom prst="rect">
            <a:avLst/>
          </a:prstGeom>
        </p:spPr>
        <p:txBody>
          <a:bodyPr wrap="square">
            <a:spAutoFit/>
          </a:bodyPr>
          <a:lstStyle/>
          <a:p>
            <a:r>
              <a:rPr lang="en-US" sz="4000" b="1" dirty="0">
                <a:solidFill>
                  <a:schemeClr val="bg1"/>
                </a:solidFill>
              </a:rPr>
              <a:t>LOOKING.AT.THE.UNSEEN</a:t>
            </a:r>
          </a:p>
          <a:p>
            <a:r>
              <a:rPr lang="en-US" sz="3200" dirty="0">
                <a:solidFill>
                  <a:schemeClr val="bg1"/>
                </a:solidFill>
              </a:rPr>
              <a:t>	34 I'm told that the eye of a snake is so powerful that when it catches the eye of a bird, it charms him, lures him right into the snake… come right straight to the snake's mouth. And they say that little bird will flutter, coming down, if it don't quickly start raising its head, shaking from that snake, start looking upward, it'll never free itself. And that's the way it is tonight with some of the little birds of this country. </a:t>
            </a:r>
          </a:p>
        </p:txBody>
      </p:sp>
    </p:spTree>
    <p:extLst>
      <p:ext uri="{BB962C8B-B14F-4D97-AF65-F5344CB8AC3E}">
        <p14:creationId xmlns:p14="http://schemas.microsoft.com/office/powerpoint/2010/main" val="24594336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9E751CB-4F2B-4FE0-B733-C71E9FBFB39F}"/>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0E466817-9FBD-4274-8EAB-7C3642775951}"/>
              </a:ext>
            </a:extLst>
          </p:cNvPr>
          <p:cNvSpPr>
            <a:spLocks noGrp="1"/>
          </p:cNvSpPr>
          <p:nvPr>
            <p:ph type="sldNum" sz="quarter" idx="13"/>
          </p:nvPr>
        </p:nvSpPr>
        <p:spPr/>
        <p:txBody>
          <a:bodyPr/>
          <a:lstStyle/>
          <a:p>
            <a:fld id="{19B51A1E-902D-48AF-9020-955120F399B6}" type="slidenum">
              <a:rPr lang="en-US" noProof="0" smtClean="0"/>
              <a:pPr/>
              <a:t>38</a:t>
            </a:fld>
            <a:endParaRPr lang="en-US" noProof="0" dirty="0"/>
          </a:p>
        </p:txBody>
      </p:sp>
      <p:sp>
        <p:nvSpPr>
          <p:cNvPr id="4" name="Rectangle 3">
            <a:extLst>
              <a:ext uri="{FF2B5EF4-FFF2-40B4-BE49-F238E27FC236}">
                <a16:creationId xmlns:a16="http://schemas.microsoft.com/office/drawing/2014/main" xmlns="" id="{293E7724-4F7B-4747-A085-178B07D9E196}"/>
              </a:ext>
            </a:extLst>
          </p:cNvPr>
          <p:cNvSpPr/>
          <p:nvPr/>
        </p:nvSpPr>
        <p:spPr>
          <a:xfrm>
            <a:off x="219807" y="170476"/>
            <a:ext cx="8730761" cy="5016758"/>
          </a:xfrm>
          <a:prstGeom prst="rect">
            <a:avLst/>
          </a:prstGeom>
        </p:spPr>
        <p:txBody>
          <a:bodyPr wrap="square">
            <a:spAutoFit/>
          </a:bodyPr>
          <a:lstStyle/>
          <a:p>
            <a:r>
              <a:rPr lang="en-US" sz="3200" dirty="0">
                <a:solidFill>
                  <a:schemeClr val="bg1"/>
                </a:solidFill>
              </a:rPr>
              <a:t>	They've been lured by the things of the world, </a:t>
            </a:r>
            <a:r>
              <a:rPr lang="en-US" sz="3200" dirty="0">
                <a:solidFill>
                  <a:srgbClr val="FFFF00"/>
                </a:solidFill>
              </a:rPr>
              <a:t>by a social Gospel, </a:t>
            </a:r>
            <a:r>
              <a:rPr lang="en-US" sz="3200" dirty="0">
                <a:solidFill>
                  <a:schemeClr val="bg1"/>
                </a:solidFill>
              </a:rPr>
              <a:t>by saying “joining church is all's necessary”, and the days of miracles is past, until it's charmed them. </a:t>
            </a:r>
          </a:p>
          <a:p>
            <a:r>
              <a:rPr lang="en-US" sz="3200" dirty="0">
                <a:solidFill>
                  <a:schemeClr val="bg1"/>
                </a:solidFill>
              </a:rPr>
              <a:t>	The only thing you can do is flutter your wings, and look upward quickly, and see Jesus, not the things of the world. Don't look the things the world's a luring you to, big places and our societies and so forth, but look up and see Jesus. </a:t>
            </a:r>
          </a:p>
          <a:p>
            <a:pPr algn="r"/>
            <a:r>
              <a:rPr lang="en-US" sz="3200" dirty="0">
                <a:solidFill>
                  <a:schemeClr val="bg1"/>
                </a:solidFill>
              </a:rPr>
              <a:t>59-0410</a:t>
            </a:r>
          </a:p>
        </p:txBody>
      </p:sp>
    </p:spTree>
    <p:extLst>
      <p:ext uri="{BB962C8B-B14F-4D97-AF65-F5344CB8AC3E}">
        <p14:creationId xmlns:p14="http://schemas.microsoft.com/office/powerpoint/2010/main" val="4221229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6A70682-DE25-4B34-938D-981ED252D7F6}"/>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880B4153-A7B3-4496-B698-0992B8812D2C}"/>
              </a:ext>
            </a:extLst>
          </p:cNvPr>
          <p:cNvSpPr>
            <a:spLocks noGrp="1"/>
          </p:cNvSpPr>
          <p:nvPr>
            <p:ph type="sldNum" sz="quarter" idx="13"/>
          </p:nvPr>
        </p:nvSpPr>
        <p:spPr/>
        <p:txBody>
          <a:bodyPr/>
          <a:lstStyle/>
          <a:p>
            <a:fld id="{19B51A1E-902D-48AF-9020-955120F399B6}" type="slidenum">
              <a:rPr lang="en-US" noProof="0" smtClean="0"/>
              <a:pPr/>
              <a:t>39</a:t>
            </a:fld>
            <a:endParaRPr lang="en-US" noProof="0" dirty="0"/>
          </a:p>
        </p:txBody>
      </p:sp>
    </p:spTree>
    <p:extLst>
      <p:ext uri="{BB962C8B-B14F-4D97-AF65-F5344CB8AC3E}">
        <p14:creationId xmlns:p14="http://schemas.microsoft.com/office/powerpoint/2010/main" val="6236203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DBEA962-7BC0-4743-8C4C-9B97FB1AF948}"/>
              </a:ext>
            </a:extLst>
          </p:cNvPr>
          <p:cNvSpPr>
            <a:spLocks noGrp="1"/>
          </p:cNvSpPr>
          <p:nvPr>
            <p:ph type="sldNum" sz="quarter" idx="13"/>
          </p:nvPr>
        </p:nvSpPr>
        <p:spPr/>
        <p:txBody>
          <a:bodyPr/>
          <a:lstStyle/>
          <a:p>
            <a:fld id="{19B51A1E-902D-48AF-9020-955120F399B6}" type="slidenum">
              <a:rPr lang="en-US" noProof="0" smtClean="0"/>
              <a:pPr/>
              <a:t>4</a:t>
            </a:fld>
            <a:endParaRPr lang="en-US" noProof="0" dirty="0"/>
          </a:p>
        </p:txBody>
      </p:sp>
      <p:sp>
        <p:nvSpPr>
          <p:cNvPr id="3" name="Rectangle 2">
            <a:extLst>
              <a:ext uri="{FF2B5EF4-FFF2-40B4-BE49-F238E27FC236}">
                <a16:creationId xmlns:a16="http://schemas.microsoft.com/office/drawing/2014/main" xmlns="" id="{70D1ECB8-5456-41B8-B797-90A8C0277845}"/>
              </a:ext>
            </a:extLst>
          </p:cNvPr>
          <p:cNvSpPr/>
          <p:nvPr/>
        </p:nvSpPr>
        <p:spPr>
          <a:xfrm>
            <a:off x="202223" y="188060"/>
            <a:ext cx="8833777" cy="5660267"/>
          </a:xfrm>
          <a:prstGeom prst="rect">
            <a:avLst/>
          </a:prstGeom>
        </p:spPr>
        <p:txBody>
          <a:bodyPr wrap="square">
            <a:spAutoFit/>
          </a:bodyPr>
          <a:lstStyle/>
          <a:p>
            <a:pPr>
              <a:lnSpc>
                <a:spcPct val="107000"/>
              </a:lnSpc>
              <a:spcAft>
                <a:spcPts val="800"/>
              </a:spcAft>
            </a:pPr>
            <a:r>
              <a:rPr lang="en-US" sz="4000" b="1" dirty="0">
                <a:solidFill>
                  <a:schemeClr val="bg1"/>
                </a:solidFill>
                <a:latin typeface="Cambria" panose="02040503050406030204" pitchFamily="18" charset="0"/>
                <a:ea typeface="Cambria" panose="02040503050406030204" pitchFamily="18" charset="0"/>
                <a:cs typeface="Times New Roman" panose="02020603050405020304" pitchFamily="18" charset="0"/>
              </a:rPr>
              <a:t>A.BLUSHING.PROPHET</a:t>
            </a:r>
          </a:p>
          <a:p>
            <a:pPr>
              <a:lnSpc>
                <a:spcPct val="107000"/>
              </a:lnSpc>
              <a:spcAft>
                <a:spcPts val="800"/>
              </a:spcAft>
            </a:pPr>
            <a:r>
              <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rPr>
              <a:t>	10 Why, my dear brother and sister, the morals of this nation has become so low till it would make a dog ashamed, make a hound blush... The [things] that the nation has done, the people has done, it's all the lack of </a:t>
            </a:r>
            <a:r>
              <a:rPr lang="en-US" sz="3200" dirty="0">
                <a:solidFill>
                  <a:srgbClr val="FFFF00"/>
                </a:solidFill>
                <a:latin typeface="Cambria" panose="02040503050406030204" pitchFamily="18" charset="0"/>
                <a:ea typeface="Cambria" panose="02040503050406030204" pitchFamily="18" charset="0"/>
                <a:cs typeface="Times New Roman" panose="02020603050405020304" pitchFamily="18" charset="0"/>
              </a:rPr>
              <a:t>prayer. </a:t>
            </a:r>
          </a:p>
          <a:p>
            <a:pPr>
              <a:lnSpc>
                <a:spcPct val="107000"/>
              </a:lnSpc>
              <a:spcAft>
                <a:spcPts val="800"/>
              </a:spcAft>
            </a:pPr>
            <a:r>
              <a:rPr lang="en-US" sz="3200" dirty="0">
                <a:solidFill>
                  <a:srgbClr val="FFFF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rPr>
              <a:t>The church that used to didn't believe in </a:t>
            </a:r>
            <a:r>
              <a:rPr lang="en-US" sz="3200" dirty="0">
                <a:solidFill>
                  <a:srgbClr val="FFFF00"/>
                </a:solidFill>
                <a:latin typeface="Cambria" panose="02040503050406030204" pitchFamily="18" charset="0"/>
                <a:ea typeface="Cambria" panose="02040503050406030204" pitchFamily="18" charset="0"/>
                <a:cs typeface="Times New Roman" panose="02020603050405020304" pitchFamily="18" charset="0"/>
              </a:rPr>
              <a:t>picture shows. </a:t>
            </a:r>
            <a:r>
              <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rPr>
              <a:t>They would shun picture shows. They have the picture show in their own house. Every house has a television.</a:t>
            </a:r>
          </a:p>
        </p:txBody>
      </p:sp>
      <p:sp>
        <p:nvSpPr>
          <p:cNvPr id="4" name="Footer Placeholder 3">
            <a:extLst>
              <a:ext uri="{FF2B5EF4-FFF2-40B4-BE49-F238E27FC236}">
                <a16:creationId xmlns:a16="http://schemas.microsoft.com/office/drawing/2014/main" xmlns="" id="{58B0C70A-05A4-427F-9122-7F5F17C165CE}"/>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23589033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64C7D9C0-6D04-4D1D-BCA3-E015FA956441}"/>
              </a:ext>
            </a:extLst>
          </p:cNvPr>
          <p:cNvSpPr>
            <a:spLocks noGrp="1"/>
          </p:cNvSpPr>
          <p:nvPr>
            <p:ph type="ftr" sz="quarter" idx="12"/>
          </p:nvPr>
        </p:nvSpPr>
        <p:spPr/>
        <p:txBody>
          <a:bodyPr/>
          <a:lstStyle/>
          <a:p>
            <a:r>
              <a:rPr lang="en-US" noProof="0"/>
              <a:t>The Social Life</a:t>
            </a:r>
            <a:endParaRPr lang="en-US" noProof="0" dirty="0"/>
          </a:p>
        </p:txBody>
      </p:sp>
      <p:sp>
        <p:nvSpPr>
          <p:cNvPr id="6" name="Slide Number Placeholder 5">
            <a:extLst>
              <a:ext uri="{FF2B5EF4-FFF2-40B4-BE49-F238E27FC236}">
                <a16:creationId xmlns:a16="http://schemas.microsoft.com/office/drawing/2014/main" xmlns="" id="{DFCC8E46-D84E-4074-A473-3DC5551D369F}"/>
              </a:ext>
            </a:extLst>
          </p:cNvPr>
          <p:cNvSpPr>
            <a:spLocks noGrp="1"/>
          </p:cNvSpPr>
          <p:nvPr>
            <p:ph type="sldNum" sz="quarter" idx="13"/>
          </p:nvPr>
        </p:nvSpPr>
        <p:spPr/>
        <p:txBody>
          <a:bodyPr/>
          <a:lstStyle/>
          <a:p>
            <a:fld id="{19B51A1E-902D-48AF-9020-955120F399B6}" type="slidenum">
              <a:rPr lang="en-US" noProof="0" smtClean="0"/>
              <a:pPr/>
              <a:t>40</a:t>
            </a:fld>
            <a:endParaRPr lang="en-US" noProof="0" dirty="0"/>
          </a:p>
        </p:txBody>
      </p:sp>
      <p:sp>
        <p:nvSpPr>
          <p:cNvPr id="7" name="Rectangle 6">
            <a:extLst>
              <a:ext uri="{FF2B5EF4-FFF2-40B4-BE49-F238E27FC236}">
                <a16:creationId xmlns:a16="http://schemas.microsoft.com/office/drawing/2014/main" xmlns="" id="{D6298887-3FC3-4B27-9591-1CF8AC7B881A}"/>
              </a:ext>
            </a:extLst>
          </p:cNvPr>
          <p:cNvSpPr/>
          <p:nvPr/>
        </p:nvSpPr>
        <p:spPr>
          <a:xfrm>
            <a:off x="108000" y="64967"/>
            <a:ext cx="8833633" cy="6124754"/>
          </a:xfrm>
          <a:prstGeom prst="rect">
            <a:avLst/>
          </a:prstGeom>
        </p:spPr>
        <p:txBody>
          <a:bodyPr wrap="square">
            <a:spAutoFit/>
          </a:bodyPr>
          <a:lstStyle/>
          <a:p>
            <a:r>
              <a:rPr lang="en-US" sz="4000" b="1" dirty="0">
                <a:solidFill>
                  <a:schemeClr val="bg1"/>
                </a:solidFill>
              </a:rPr>
              <a:t>HAVE.FAITH.IN.GOD</a:t>
            </a:r>
          </a:p>
          <a:p>
            <a:r>
              <a:rPr lang="en-US" sz="3200" dirty="0">
                <a:solidFill>
                  <a:schemeClr val="bg1"/>
                </a:solidFill>
              </a:rPr>
              <a:t>	4 Yeah, there's something about human spirit, that you have to get settled. Now, say, "</a:t>
            </a:r>
            <a:r>
              <a:rPr lang="en-US" sz="3200" i="1" dirty="0">
                <a:solidFill>
                  <a:schemeClr val="bg1"/>
                </a:solidFill>
              </a:rPr>
              <a:t>That's psychology, Bro. Branham." </a:t>
            </a:r>
            <a:r>
              <a:rPr lang="en-US" sz="3200" dirty="0">
                <a:solidFill>
                  <a:schemeClr val="bg1"/>
                </a:solidFill>
              </a:rPr>
              <a:t>Well, if it is the Lord Jesus Christ used it. He put them all out of the house that day at Jairus, when He raised his daughter up from the dead. Took a man outside the city, and put plaster over his eyes and healed him… Peter when he went into the house where Dorcas was dead, women were all weeping and going on; He put them, everyone out of the house, get to himself alone.</a:t>
            </a:r>
          </a:p>
        </p:txBody>
      </p:sp>
    </p:spTree>
    <p:extLst>
      <p:ext uri="{BB962C8B-B14F-4D97-AF65-F5344CB8AC3E}">
        <p14:creationId xmlns:p14="http://schemas.microsoft.com/office/powerpoint/2010/main" val="18137411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41047796-41CE-47A8-9EF2-58FACA9D6A1F}"/>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E7DBC4D3-F3C5-4053-B356-076EEF8D61A4}"/>
              </a:ext>
            </a:extLst>
          </p:cNvPr>
          <p:cNvSpPr>
            <a:spLocks noGrp="1"/>
          </p:cNvSpPr>
          <p:nvPr>
            <p:ph type="sldNum" sz="quarter" idx="13"/>
          </p:nvPr>
        </p:nvSpPr>
        <p:spPr/>
        <p:txBody>
          <a:bodyPr/>
          <a:lstStyle/>
          <a:p>
            <a:fld id="{19B51A1E-902D-48AF-9020-955120F399B6}" type="slidenum">
              <a:rPr lang="en-US" noProof="0" smtClean="0"/>
              <a:pPr/>
              <a:t>41</a:t>
            </a:fld>
            <a:endParaRPr lang="en-US" noProof="0" dirty="0"/>
          </a:p>
        </p:txBody>
      </p:sp>
      <p:sp>
        <p:nvSpPr>
          <p:cNvPr id="4" name="Rectangle 3">
            <a:extLst>
              <a:ext uri="{FF2B5EF4-FFF2-40B4-BE49-F238E27FC236}">
                <a16:creationId xmlns:a16="http://schemas.microsoft.com/office/drawing/2014/main" xmlns="" id="{53B640A9-9B0E-456A-98F9-32C0DE170D6A}"/>
              </a:ext>
            </a:extLst>
          </p:cNvPr>
          <p:cNvSpPr/>
          <p:nvPr/>
        </p:nvSpPr>
        <p:spPr>
          <a:xfrm>
            <a:off x="237391" y="237392"/>
            <a:ext cx="8660423" cy="5016758"/>
          </a:xfrm>
          <a:prstGeom prst="rect">
            <a:avLst/>
          </a:prstGeom>
        </p:spPr>
        <p:txBody>
          <a:bodyPr wrap="square">
            <a:spAutoFit/>
          </a:bodyPr>
          <a:lstStyle/>
          <a:p>
            <a:r>
              <a:rPr lang="en-US" sz="3200" dirty="0">
                <a:solidFill>
                  <a:schemeClr val="bg1"/>
                </a:solidFill>
              </a:rPr>
              <a:t> 	Jesus usually take Him two or three as a witness like Peter, James, John, but you have to sometimes be alone. </a:t>
            </a:r>
          </a:p>
          <a:p>
            <a:r>
              <a:rPr lang="en-US" sz="3200" dirty="0">
                <a:solidFill>
                  <a:schemeClr val="bg1"/>
                </a:solidFill>
              </a:rPr>
              <a:t>	5 I noticed the most </a:t>
            </a:r>
            <a:r>
              <a:rPr lang="en-US" sz="3200" dirty="0" err="1">
                <a:solidFill>
                  <a:schemeClr val="bg1"/>
                </a:solidFill>
              </a:rPr>
              <a:t>powerfulest</a:t>
            </a:r>
            <a:r>
              <a:rPr lang="en-US" sz="3200" dirty="0">
                <a:solidFill>
                  <a:schemeClr val="bg1"/>
                </a:solidFill>
              </a:rPr>
              <a:t> times that I have under the anointing of the Holy Spirit, my wife present tonight knows when I get a patient to </a:t>
            </a:r>
            <a:r>
              <a:rPr lang="en-US" sz="3200" dirty="0" err="1">
                <a:solidFill>
                  <a:schemeClr val="bg1"/>
                </a:solidFill>
              </a:rPr>
              <a:t>themself</a:t>
            </a:r>
            <a:r>
              <a:rPr lang="en-US" sz="3200" dirty="0">
                <a:solidFill>
                  <a:schemeClr val="bg1"/>
                </a:solidFill>
              </a:rPr>
              <a:t>, off in the room where there's no one but just them and myself. That's when really the Lord works mighty.</a:t>
            </a:r>
          </a:p>
          <a:p>
            <a:pPr algn="r"/>
            <a:r>
              <a:rPr lang="en-US" sz="3200" dirty="0">
                <a:solidFill>
                  <a:schemeClr val="bg1"/>
                </a:solidFill>
              </a:rPr>
              <a:t>54-0900</a:t>
            </a:r>
          </a:p>
        </p:txBody>
      </p:sp>
    </p:spTree>
    <p:extLst>
      <p:ext uri="{BB962C8B-B14F-4D97-AF65-F5344CB8AC3E}">
        <p14:creationId xmlns:p14="http://schemas.microsoft.com/office/powerpoint/2010/main" val="2427579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A090985-8F33-49BF-91FA-1A5EB9F70EE4}"/>
              </a:ext>
            </a:extLst>
          </p:cNvPr>
          <p:cNvSpPr>
            <a:spLocks noGrp="1"/>
          </p:cNvSpPr>
          <p:nvPr>
            <p:ph type="sldNum" sz="quarter" idx="13"/>
          </p:nvPr>
        </p:nvSpPr>
        <p:spPr/>
        <p:txBody>
          <a:bodyPr/>
          <a:lstStyle/>
          <a:p>
            <a:fld id="{19B51A1E-902D-48AF-9020-955120F399B6}" type="slidenum">
              <a:rPr lang="en-US" noProof="0" smtClean="0"/>
              <a:pPr/>
              <a:t>5</a:t>
            </a:fld>
            <a:endParaRPr lang="en-US" noProof="0" dirty="0"/>
          </a:p>
        </p:txBody>
      </p:sp>
      <p:sp>
        <p:nvSpPr>
          <p:cNvPr id="3" name="Rectangle 2">
            <a:extLst>
              <a:ext uri="{FF2B5EF4-FFF2-40B4-BE49-F238E27FC236}">
                <a16:creationId xmlns:a16="http://schemas.microsoft.com/office/drawing/2014/main" xmlns="" id="{FC9282B2-6263-41BD-8BDA-0B24267262A4}"/>
              </a:ext>
            </a:extLst>
          </p:cNvPr>
          <p:cNvSpPr/>
          <p:nvPr/>
        </p:nvSpPr>
        <p:spPr>
          <a:xfrm>
            <a:off x="272562" y="254977"/>
            <a:ext cx="8642838" cy="5952912"/>
          </a:xfrm>
          <a:prstGeom prst="rect">
            <a:avLst/>
          </a:prstGeom>
        </p:spPr>
        <p:txBody>
          <a:bodyPr wrap="square">
            <a:spAutoFit/>
          </a:bodyPr>
          <a:lstStyle/>
          <a:p>
            <a:pPr>
              <a:lnSpc>
                <a:spcPct val="107000"/>
              </a:lnSpc>
              <a:spcAft>
                <a:spcPts val="800"/>
              </a:spcAft>
            </a:pPr>
            <a:r>
              <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rPr>
              <a:t>	In the place where they used to think it was wrong to drink beer, in a place where they used to think, John Barleycorn, what a great ornery fellow he was... </a:t>
            </a:r>
            <a:r>
              <a:rPr lang="en-US" sz="3200" dirty="0">
                <a:solidFill>
                  <a:srgbClr val="FFFF00"/>
                </a:solidFill>
                <a:latin typeface="Cambria" panose="02040503050406030204" pitchFamily="18" charset="0"/>
                <a:ea typeface="Cambria" panose="02040503050406030204" pitchFamily="18" charset="0"/>
                <a:cs typeface="Times New Roman" panose="02020603050405020304" pitchFamily="18" charset="0"/>
              </a:rPr>
              <a:t>Today sixty percent of so-called Christians take a social drink at least once a year.</a:t>
            </a:r>
            <a:r>
              <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rPr>
              <a:t> 	Then they get on a big spree around Christmas when they have their celebration. Because they have adopted education to take the place of salvation. It'll never do it. What we need is a revival.</a:t>
            </a:r>
          </a:p>
          <a:p>
            <a:pPr algn="r">
              <a:lnSpc>
                <a:spcPct val="107000"/>
              </a:lnSpc>
              <a:spcAft>
                <a:spcPts val="800"/>
              </a:spcAft>
            </a:pPr>
            <a:r>
              <a:rPr lang="en-US" sz="3200" b="1" dirty="0">
                <a:solidFill>
                  <a:schemeClr val="bg1"/>
                </a:solidFill>
                <a:latin typeface="Cambria" panose="02040503050406030204" pitchFamily="18" charset="0"/>
                <a:ea typeface="Cambria" panose="02040503050406030204" pitchFamily="18" charset="0"/>
                <a:cs typeface="Times New Roman" panose="02020603050405020304" pitchFamily="18" charset="0"/>
              </a:rPr>
              <a:t>56-1125</a:t>
            </a:r>
            <a:endParaRPr lang="en-US" sz="3200" dirty="0">
              <a:solidFill>
                <a:schemeClr val="bg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C3E6F19A-D87F-4DE2-A1B9-5AC59EC4E2DA}"/>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628494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844A447-43A2-4AB3-A165-E20D76C23C46}"/>
              </a:ext>
            </a:extLst>
          </p:cNvPr>
          <p:cNvSpPr>
            <a:spLocks noGrp="1"/>
          </p:cNvSpPr>
          <p:nvPr>
            <p:ph type="sldNum" sz="quarter" idx="13"/>
          </p:nvPr>
        </p:nvSpPr>
        <p:spPr/>
        <p:txBody>
          <a:bodyPr/>
          <a:lstStyle/>
          <a:p>
            <a:fld id="{19B51A1E-902D-48AF-9020-955120F399B6}" type="slidenum">
              <a:rPr lang="en-US" noProof="0" smtClean="0"/>
              <a:pPr/>
              <a:t>6</a:t>
            </a:fld>
            <a:endParaRPr lang="en-US" noProof="0" dirty="0"/>
          </a:p>
        </p:txBody>
      </p:sp>
      <p:sp>
        <p:nvSpPr>
          <p:cNvPr id="3" name="Rectangle 2">
            <a:extLst>
              <a:ext uri="{FF2B5EF4-FFF2-40B4-BE49-F238E27FC236}">
                <a16:creationId xmlns:a16="http://schemas.microsoft.com/office/drawing/2014/main" xmlns="" id="{72C17702-4CF6-4013-A169-BD2D243D7F35}"/>
              </a:ext>
            </a:extLst>
          </p:cNvPr>
          <p:cNvSpPr/>
          <p:nvPr/>
        </p:nvSpPr>
        <p:spPr>
          <a:xfrm>
            <a:off x="175064" y="138547"/>
            <a:ext cx="8860936" cy="5623527"/>
          </a:xfrm>
          <a:prstGeom prst="rect">
            <a:avLst/>
          </a:prstGeom>
        </p:spPr>
        <p:txBody>
          <a:bodyPr wrap="square">
            <a:spAutoFit/>
          </a:bodyPr>
          <a:lstStyle/>
          <a:p>
            <a:pPr>
              <a:lnSpc>
                <a:spcPct val="107000"/>
              </a:lnSpc>
              <a:spcAft>
                <a:spcPts val="800"/>
              </a:spcAft>
            </a:pPr>
            <a:r>
              <a:rPr lang="en-US" sz="4400" b="1" dirty="0">
                <a:solidFill>
                  <a:schemeClr val="bg1"/>
                </a:solidFill>
                <a:ea typeface="Calibri" panose="020F0502020204030204" pitchFamily="34" charset="0"/>
                <a:cs typeface="Times New Roman" panose="02020603050405020304" pitchFamily="18" charset="0"/>
              </a:rPr>
              <a:t>A.DOOR.IN.A.DOOR</a:t>
            </a:r>
          </a:p>
          <a:p>
            <a:pPr>
              <a:lnSpc>
                <a:spcPct val="107000"/>
              </a:lnSpc>
              <a:spcAft>
                <a:spcPts val="800"/>
              </a:spcAft>
            </a:pPr>
            <a:r>
              <a:rPr lang="en-US" sz="3200" b="1" dirty="0">
                <a:solidFill>
                  <a:schemeClr val="bg1"/>
                </a:solidFill>
                <a:ea typeface="Calibri" panose="020F0502020204030204" pitchFamily="34" charset="0"/>
                <a:cs typeface="Times New Roman" panose="02020603050405020304" pitchFamily="18" charset="0"/>
              </a:rPr>
              <a:t>	</a:t>
            </a:r>
            <a:r>
              <a:rPr lang="en-US" sz="3200" dirty="0">
                <a:solidFill>
                  <a:schemeClr val="bg1"/>
                </a:solidFill>
                <a:ea typeface="Calibri" panose="020F0502020204030204" pitchFamily="34" charset="0"/>
                <a:cs typeface="Times New Roman" panose="02020603050405020304" pitchFamily="18" charset="0"/>
              </a:rPr>
              <a:t>142  First, as you go into the human heart, on the right side as you go in, there's a little door there, called "</a:t>
            </a:r>
            <a:r>
              <a:rPr lang="en-US" sz="3200" i="1" u="sng" dirty="0">
                <a:solidFill>
                  <a:schemeClr val="bg1"/>
                </a:solidFill>
                <a:ea typeface="Calibri" panose="020F0502020204030204" pitchFamily="34" charset="0"/>
                <a:cs typeface="Times New Roman" panose="02020603050405020304" pitchFamily="18" charset="0"/>
              </a:rPr>
              <a:t>my private life</a:t>
            </a:r>
            <a:r>
              <a:rPr lang="en-US" sz="3200" i="1" dirty="0">
                <a:solidFill>
                  <a:schemeClr val="bg1"/>
                </a:solidFill>
                <a:ea typeface="Calibri" panose="020F0502020204030204" pitchFamily="34" charset="0"/>
                <a:cs typeface="Times New Roman" panose="02020603050405020304" pitchFamily="18" charset="0"/>
              </a:rPr>
              <a:t>." </a:t>
            </a:r>
            <a:r>
              <a:rPr lang="en-US" sz="3200" dirty="0">
                <a:solidFill>
                  <a:schemeClr val="bg1"/>
                </a:solidFill>
                <a:ea typeface="Calibri" panose="020F0502020204030204" pitchFamily="34" charset="0"/>
                <a:cs typeface="Times New Roman" panose="02020603050405020304" pitchFamily="18" charset="0"/>
              </a:rPr>
              <a:t>Now, you don't want nobody fooling in that private life. Now, you know we want our own private life. "</a:t>
            </a:r>
            <a:r>
              <a:rPr lang="en-US" sz="3200" i="1" dirty="0">
                <a:solidFill>
                  <a:schemeClr val="bg1"/>
                </a:solidFill>
                <a:ea typeface="Calibri" panose="020F0502020204030204" pitchFamily="34" charset="0"/>
                <a:cs typeface="Times New Roman" panose="02020603050405020304" pitchFamily="18" charset="0"/>
              </a:rPr>
              <a:t>If we want a social drink with the neighbor, that's our business. If we women would want to cut our hair… That's our own American privilege. If we want to wear shorts, that's our business.</a:t>
            </a:r>
            <a:r>
              <a:rPr lang="en-US" sz="3200" dirty="0">
                <a:solidFill>
                  <a:schemeClr val="bg1"/>
                </a:solidFill>
                <a:ea typeface="Calibri" panose="020F0502020204030204" pitchFamily="34" charset="0"/>
                <a:cs typeface="Times New Roman" panose="02020603050405020304" pitchFamily="18" charset="0"/>
              </a:rPr>
              <a:t>"</a:t>
            </a:r>
          </a:p>
        </p:txBody>
      </p:sp>
      <p:sp>
        <p:nvSpPr>
          <p:cNvPr id="4" name="Footer Placeholder 3">
            <a:extLst>
              <a:ext uri="{FF2B5EF4-FFF2-40B4-BE49-F238E27FC236}">
                <a16:creationId xmlns:a16="http://schemas.microsoft.com/office/drawing/2014/main" xmlns="" id="{E64E6701-DE69-45EB-AFD3-926E77BC0E00}"/>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10224073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CB96CF1D-CC2C-4ED0-B19A-D918035E7EAD}"/>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05A6E46B-0554-44B3-AFE5-792EDE49681F}"/>
              </a:ext>
            </a:extLst>
          </p:cNvPr>
          <p:cNvSpPr>
            <a:spLocks noGrp="1"/>
          </p:cNvSpPr>
          <p:nvPr>
            <p:ph type="sldNum" sz="quarter" idx="13"/>
          </p:nvPr>
        </p:nvSpPr>
        <p:spPr/>
        <p:txBody>
          <a:bodyPr/>
          <a:lstStyle/>
          <a:p>
            <a:fld id="{19B51A1E-902D-48AF-9020-955120F399B6}" type="slidenum">
              <a:rPr lang="en-US" noProof="0" smtClean="0"/>
              <a:pPr/>
              <a:t>7</a:t>
            </a:fld>
            <a:endParaRPr lang="en-US" noProof="0" dirty="0"/>
          </a:p>
        </p:txBody>
      </p:sp>
      <p:sp>
        <p:nvSpPr>
          <p:cNvPr id="4" name="Rectangle 3">
            <a:extLst>
              <a:ext uri="{FF2B5EF4-FFF2-40B4-BE49-F238E27FC236}">
                <a16:creationId xmlns:a16="http://schemas.microsoft.com/office/drawing/2014/main" xmlns="" id="{1D57BB0B-1EE4-480D-9681-4B2FDFF23514}"/>
              </a:ext>
            </a:extLst>
          </p:cNvPr>
          <p:cNvSpPr/>
          <p:nvPr/>
        </p:nvSpPr>
        <p:spPr>
          <a:xfrm>
            <a:off x="254977" y="170475"/>
            <a:ext cx="8781023" cy="4372094"/>
          </a:xfrm>
          <a:prstGeom prst="rect">
            <a:avLst/>
          </a:prstGeom>
        </p:spPr>
        <p:txBody>
          <a:bodyPr wrap="square">
            <a:spAutoFit/>
          </a:bodyPr>
          <a:lstStyle/>
          <a:p>
            <a:pPr>
              <a:lnSpc>
                <a:spcPct val="107000"/>
              </a:lnSpc>
              <a:spcAft>
                <a:spcPts val="800"/>
              </a:spcAft>
            </a:pPr>
            <a:r>
              <a:rPr lang="en-US" sz="3200" dirty="0">
                <a:solidFill>
                  <a:schemeClr val="bg1"/>
                </a:solidFill>
                <a:ea typeface="Calibri" panose="020F0502020204030204" pitchFamily="34" charset="0"/>
                <a:cs typeface="Times New Roman" panose="02020603050405020304" pitchFamily="18" charset="0"/>
              </a:rPr>
              <a:t>	Well, that's true. </a:t>
            </a:r>
            <a:r>
              <a:rPr lang="en-US" sz="3200" dirty="0">
                <a:solidFill>
                  <a:srgbClr val="FFFF00"/>
                </a:solidFill>
                <a:ea typeface="Calibri" panose="020F0502020204030204" pitchFamily="34" charset="0"/>
                <a:cs typeface="Times New Roman" panose="02020603050405020304" pitchFamily="18" charset="0"/>
              </a:rPr>
              <a:t>"If we men want to take a sociable drink, and if we want to let our wife do that, you </a:t>
            </a:r>
            <a:r>
              <a:rPr lang="en-US" sz="3200" dirty="0" err="1">
                <a:solidFill>
                  <a:srgbClr val="FFFF00"/>
                </a:solidFill>
                <a:ea typeface="Calibri" panose="020F0502020204030204" pitchFamily="34" charset="0"/>
                <a:cs typeface="Times New Roman" panose="02020603050405020304" pitchFamily="18" charset="0"/>
              </a:rPr>
              <a:t>ain't</a:t>
            </a:r>
            <a:r>
              <a:rPr lang="en-US" sz="3200" dirty="0">
                <a:solidFill>
                  <a:srgbClr val="FFFF00"/>
                </a:solidFill>
                <a:ea typeface="Calibri" panose="020F0502020204030204" pitchFamily="34" charset="0"/>
                <a:cs typeface="Times New Roman" panose="02020603050405020304" pitchFamily="18" charset="0"/>
              </a:rPr>
              <a:t> got no business saying one word to us.“</a:t>
            </a:r>
          </a:p>
          <a:p>
            <a:pPr>
              <a:lnSpc>
                <a:spcPct val="107000"/>
              </a:lnSpc>
              <a:spcAft>
                <a:spcPts val="800"/>
              </a:spcAft>
            </a:pPr>
            <a:r>
              <a:rPr lang="en-US" sz="3200" dirty="0">
                <a:solidFill>
                  <a:srgbClr val="FFFF00"/>
                </a:solidFill>
                <a:ea typeface="Calibri" panose="020F0502020204030204" pitchFamily="34" charset="0"/>
                <a:cs typeface="Times New Roman" panose="02020603050405020304" pitchFamily="18" charset="0"/>
              </a:rPr>
              <a:t>	But the Gospel said, "Don't do it." Now, whose word is right? God's Word is right. 																	</a:t>
            </a:r>
            <a:r>
              <a:rPr lang="en-US" sz="3200" dirty="0">
                <a:solidFill>
                  <a:schemeClr val="bg1"/>
                </a:solidFill>
                <a:ea typeface="Calibri" panose="020F0502020204030204" pitchFamily="34" charset="0"/>
                <a:cs typeface="Times New Roman" panose="02020603050405020304" pitchFamily="18" charset="0"/>
              </a:rPr>
              <a:t>63-0223 </a:t>
            </a:r>
          </a:p>
        </p:txBody>
      </p:sp>
    </p:spTree>
    <p:extLst>
      <p:ext uri="{BB962C8B-B14F-4D97-AF65-F5344CB8AC3E}">
        <p14:creationId xmlns:p14="http://schemas.microsoft.com/office/powerpoint/2010/main" val="39201893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AD8CC11-F224-448A-9CA6-881B185E5CA6}"/>
              </a:ext>
            </a:extLst>
          </p:cNvPr>
          <p:cNvSpPr>
            <a:spLocks noGrp="1"/>
          </p:cNvSpPr>
          <p:nvPr>
            <p:ph type="ftr" sz="quarter" idx="12"/>
          </p:nvPr>
        </p:nvSpPr>
        <p:spPr/>
        <p:txBody>
          <a:bodyPr/>
          <a:lstStyle/>
          <a:p>
            <a:r>
              <a:rPr lang="en-US" noProof="0"/>
              <a:t>The Social Life</a:t>
            </a:r>
            <a:endParaRPr lang="en-US" noProof="0" dirty="0"/>
          </a:p>
        </p:txBody>
      </p:sp>
      <p:sp>
        <p:nvSpPr>
          <p:cNvPr id="3" name="Slide Number Placeholder 2">
            <a:extLst>
              <a:ext uri="{FF2B5EF4-FFF2-40B4-BE49-F238E27FC236}">
                <a16:creationId xmlns:a16="http://schemas.microsoft.com/office/drawing/2014/main" xmlns="" id="{948A30B0-326E-4319-AF30-2E77D8E6EEA1}"/>
              </a:ext>
            </a:extLst>
          </p:cNvPr>
          <p:cNvSpPr>
            <a:spLocks noGrp="1"/>
          </p:cNvSpPr>
          <p:nvPr>
            <p:ph type="sldNum" sz="quarter" idx="13"/>
          </p:nvPr>
        </p:nvSpPr>
        <p:spPr/>
        <p:txBody>
          <a:bodyPr/>
          <a:lstStyle/>
          <a:p>
            <a:fld id="{19B51A1E-902D-48AF-9020-955120F399B6}" type="slidenum">
              <a:rPr lang="en-US" noProof="0" smtClean="0"/>
              <a:pPr/>
              <a:t>8</a:t>
            </a:fld>
            <a:endParaRPr lang="en-US" noProof="0" dirty="0"/>
          </a:p>
        </p:txBody>
      </p:sp>
      <p:sp>
        <p:nvSpPr>
          <p:cNvPr id="4" name="Rectangle 3">
            <a:extLst>
              <a:ext uri="{FF2B5EF4-FFF2-40B4-BE49-F238E27FC236}">
                <a16:creationId xmlns:a16="http://schemas.microsoft.com/office/drawing/2014/main" xmlns="" id="{A9F8A9E3-AACE-4597-B4D4-E7E436B8BC66}"/>
              </a:ext>
            </a:extLst>
          </p:cNvPr>
          <p:cNvSpPr/>
          <p:nvPr/>
        </p:nvSpPr>
        <p:spPr>
          <a:xfrm>
            <a:off x="175065" y="74253"/>
            <a:ext cx="8834559" cy="6063198"/>
          </a:xfrm>
          <a:prstGeom prst="rect">
            <a:avLst/>
          </a:prstGeom>
        </p:spPr>
        <p:txBody>
          <a:bodyPr wrap="square">
            <a:spAutoFit/>
          </a:bodyPr>
          <a:lstStyle/>
          <a:p>
            <a:r>
              <a:rPr lang="en-US" sz="4000" b="1" dirty="0">
                <a:solidFill>
                  <a:schemeClr val="bg1"/>
                </a:solidFill>
              </a:rPr>
              <a:t>CHRIST.IS.THE.MYSTERY</a:t>
            </a:r>
          </a:p>
          <a:p>
            <a:r>
              <a:rPr lang="en-US" sz="3200" dirty="0">
                <a:solidFill>
                  <a:schemeClr val="bg1"/>
                </a:solidFill>
              </a:rPr>
              <a:t>	387 "</a:t>
            </a:r>
            <a:r>
              <a:rPr lang="en-US" sz="3200" i="1" dirty="0">
                <a:solidFill>
                  <a:schemeClr val="bg1"/>
                </a:solidFill>
              </a:rPr>
              <a:t>By one Spirit we are baptized into this Body," </a:t>
            </a:r>
            <a:r>
              <a:rPr lang="en-US" sz="3200" dirty="0">
                <a:solidFill>
                  <a:schemeClr val="bg1"/>
                </a:solidFill>
              </a:rPr>
              <a:t>born of His Spirit, then we belong to a Kingdom. And our lives are not Americans, not Germans, we're not nothing; we are Christians. We are settled, and walk in the Spirit, a love-slave, from the things of the world. </a:t>
            </a:r>
          </a:p>
          <a:p>
            <a:r>
              <a:rPr lang="en-US" sz="3200" dirty="0">
                <a:solidFill>
                  <a:schemeClr val="bg1"/>
                </a:solidFill>
              </a:rPr>
              <a:t>	</a:t>
            </a:r>
            <a:r>
              <a:rPr lang="en-US" sz="3200" dirty="0">
                <a:solidFill>
                  <a:srgbClr val="FFFF00"/>
                </a:solidFill>
              </a:rPr>
              <a:t>And our rights to the world, we've sold out and bought this Pearl of Great Price, and walk and letting the Holy Spirit manifest Itself. </a:t>
            </a:r>
            <a:r>
              <a:rPr lang="en-US" sz="3200" dirty="0">
                <a:solidFill>
                  <a:schemeClr val="bg1"/>
                </a:solidFill>
              </a:rPr>
              <a:t>That's what His real Church is.</a:t>
            </a:r>
          </a:p>
          <a:p>
            <a:pPr algn="r"/>
            <a:r>
              <a:rPr lang="en-US" sz="2800" dirty="0">
                <a:solidFill>
                  <a:schemeClr val="bg1"/>
                </a:solidFill>
              </a:rPr>
              <a:t>63-0728</a:t>
            </a:r>
          </a:p>
        </p:txBody>
      </p:sp>
    </p:spTree>
    <p:extLst>
      <p:ext uri="{BB962C8B-B14F-4D97-AF65-F5344CB8AC3E}">
        <p14:creationId xmlns:p14="http://schemas.microsoft.com/office/powerpoint/2010/main" val="41638563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F5AA432-ABEC-4597-8F25-F3220CAD01EB}"/>
              </a:ext>
            </a:extLst>
          </p:cNvPr>
          <p:cNvSpPr>
            <a:spLocks noGrp="1"/>
          </p:cNvSpPr>
          <p:nvPr>
            <p:ph type="sldNum" sz="quarter" idx="13"/>
          </p:nvPr>
        </p:nvSpPr>
        <p:spPr/>
        <p:txBody>
          <a:bodyPr/>
          <a:lstStyle/>
          <a:p>
            <a:fld id="{19B51A1E-902D-48AF-9020-955120F399B6}" type="slidenum">
              <a:rPr lang="en-US" noProof="0" smtClean="0"/>
              <a:pPr/>
              <a:t>9</a:t>
            </a:fld>
            <a:endParaRPr lang="en-US" noProof="0" dirty="0"/>
          </a:p>
        </p:txBody>
      </p:sp>
      <p:sp>
        <p:nvSpPr>
          <p:cNvPr id="3" name="Rectangle 2">
            <a:extLst>
              <a:ext uri="{FF2B5EF4-FFF2-40B4-BE49-F238E27FC236}">
                <a16:creationId xmlns:a16="http://schemas.microsoft.com/office/drawing/2014/main" xmlns="" id="{0190D519-C230-4B80-983B-42F7E714F99E}"/>
              </a:ext>
            </a:extLst>
          </p:cNvPr>
          <p:cNvSpPr/>
          <p:nvPr/>
        </p:nvSpPr>
        <p:spPr>
          <a:xfrm>
            <a:off x="219808" y="170475"/>
            <a:ext cx="8695592" cy="5139869"/>
          </a:xfrm>
          <a:prstGeom prst="rect">
            <a:avLst/>
          </a:prstGeom>
        </p:spPr>
        <p:txBody>
          <a:bodyPr wrap="square">
            <a:spAutoFit/>
          </a:bodyPr>
          <a:lstStyle/>
          <a:p>
            <a:r>
              <a:rPr lang="en-US" sz="4000" dirty="0">
                <a:solidFill>
                  <a:srgbClr val="FFFF00"/>
                </a:solidFill>
                <a:latin typeface="Roboto" panose="02000000000000000000" pitchFamily="2" charset="0"/>
              </a:rPr>
              <a:t>Question:</a:t>
            </a:r>
          </a:p>
          <a:p>
            <a:r>
              <a:rPr lang="en-US" sz="3200" dirty="0">
                <a:solidFill>
                  <a:schemeClr val="bg1"/>
                </a:solidFill>
                <a:latin typeface="Roboto" panose="02000000000000000000" pitchFamily="2" charset="0"/>
              </a:rPr>
              <a:t>	What does the Bible have to say about moderate alcohol consumption? </a:t>
            </a:r>
          </a:p>
          <a:p>
            <a:r>
              <a:rPr lang="en-US" sz="3200" dirty="0">
                <a:solidFill>
                  <a:schemeClr val="bg1"/>
                </a:solidFill>
                <a:latin typeface="Roboto" panose="02000000000000000000" pitchFamily="2" charset="0"/>
              </a:rPr>
              <a:t>	Gradually I'm becoming aware of an increasing openness to social drinking in our circle of Christian friends. As a matter of fact, this seems to be the new norm.</a:t>
            </a:r>
          </a:p>
          <a:p>
            <a:r>
              <a:rPr lang="en-US" sz="3200" dirty="0">
                <a:solidFill>
                  <a:schemeClr val="bg1"/>
                </a:solidFill>
                <a:latin typeface="Roboto" panose="02000000000000000000" pitchFamily="2" charset="0"/>
              </a:rPr>
              <a:t>	I'm not sure that I feel comfortable with this, and I'm wondering what your views are on this issue</a:t>
            </a:r>
            <a:endParaRPr lang="en-US" sz="3200" dirty="0">
              <a:solidFill>
                <a:schemeClr val="bg1"/>
              </a:solidFill>
            </a:endParaRPr>
          </a:p>
        </p:txBody>
      </p:sp>
      <p:sp>
        <p:nvSpPr>
          <p:cNvPr id="4" name="Footer Placeholder 3">
            <a:extLst>
              <a:ext uri="{FF2B5EF4-FFF2-40B4-BE49-F238E27FC236}">
                <a16:creationId xmlns:a16="http://schemas.microsoft.com/office/drawing/2014/main" xmlns="" id="{9CDCE8EF-BC89-4372-8704-4C685BB6229B}"/>
              </a:ext>
            </a:extLst>
          </p:cNvPr>
          <p:cNvSpPr>
            <a:spLocks noGrp="1"/>
          </p:cNvSpPr>
          <p:nvPr>
            <p:ph type="ftr" sz="quarter" idx="12"/>
          </p:nvPr>
        </p:nvSpPr>
        <p:spPr/>
        <p:txBody>
          <a:bodyPr/>
          <a:lstStyle/>
          <a:p>
            <a:r>
              <a:rPr lang="en-US" noProof="0"/>
              <a:t>The Social Life</a:t>
            </a:r>
            <a:endParaRPr lang="en-US" noProof="0" dirty="0"/>
          </a:p>
        </p:txBody>
      </p:sp>
    </p:spTree>
    <p:extLst>
      <p:ext uri="{BB962C8B-B14F-4D97-AF65-F5344CB8AC3E}">
        <p14:creationId xmlns:p14="http://schemas.microsoft.com/office/powerpoint/2010/main" val="21650989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31">
      <a:dk1>
        <a:sysClr val="windowText" lastClr="000000"/>
      </a:dk1>
      <a:lt1>
        <a:srgbClr val="FFFFFF"/>
      </a:lt1>
      <a:dk2>
        <a:srgbClr val="3F3F3F"/>
      </a:dk2>
      <a:lt2>
        <a:srgbClr val="F2F2F2"/>
      </a:lt2>
      <a:accent1>
        <a:srgbClr val="056AFF"/>
      </a:accent1>
      <a:accent2>
        <a:srgbClr val="FF391E"/>
      </a:accent2>
      <a:accent3>
        <a:srgbClr val="A1CC18"/>
      </a:accent3>
      <a:accent4>
        <a:srgbClr val="FFC000"/>
      </a:accent4>
      <a:accent5>
        <a:srgbClr val="1554B2"/>
      </a:accent5>
      <a:accent6>
        <a:srgbClr val="8BB20C"/>
      </a:accent6>
      <a:hlink>
        <a:srgbClr val="056AFF"/>
      </a:hlink>
      <a:folHlink>
        <a:srgbClr val="056AFF"/>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83186">
              <a:schemeClr val="tx1"/>
            </a:gs>
            <a:gs pos="0">
              <a:schemeClr val="accent1">
                <a:alpha val="50000"/>
              </a:schemeClr>
            </a:gs>
            <a:gs pos="46000">
              <a:schemeClr val="accent1">
                <a:lumMod val="50000"/>
                <a:alpha val="90000"/>
              </a:schemeClr>
            </a:gs>
          </a:gsLst>
          <a:lin ang="3600000" scaled="0"/>
        </a:gradFill>
      </a:spPr>
      <a:bodyPr vert="horz" lIns="72000" tIns="180000" rIns="180000" bIns="0" rtlCol="0" anchor="t">
        <a:noAutofit/>
      </a:bodyPr>
      <a:lstStyle>
        <a:defPPr algn="r">
          <a:lnSpc>
            <a:spcPts val="4700"/>
          </a:lnSpc>
          <a:spcBef>
            <a:spcPct val="0"/>
          </a:spcBef>
          <a:defRPr sz="4500">
            <a:solidFill>
              <a:schemeClr val="bg1"/>
            </a:solidFill>
            <a:latin typeface="Rockwell" panose="02060603020205020403" pitchFamily="18" charset="0"/>
            <a:ea typeface="+mj-ea"/>
            <a:cs typeface="+mj-cs"/>
          </a:defRPr>
        </a:defPPr>
      </a:lstStyle>
    </a:spDef>
  </a:objectDefaults>
  <a:extraClrSchemeLst/>
  <a:extLst>
    <a:ext uri="{05A4C25C-085E-4340-85A3-A5531E510DB2}">
      <thm15:themeFamily xmlns:thm15="http://schemas.microsoft.com/office/thememl/2012/main" name="TF00564740_Dark wood presentation_CLR_v3" id="{49638A16-5E55-4B30-AEB1-0A03F30AF386}" vid="{D58A18CD-A37E-4397-8A63-7F191E6C54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4D3619-0FAE-444B-BDB2-2354531561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35D37E-7F4E-4FAA-AEBF-D3016C5066C4}">
  <ds:schemaRefs>
    <ds:schemaRef ds:uri="http://purl.org/dc/elements/1.1/"/>
    <ds:schemaRef ds:uri="http://purl.org/dc/terms/"/>
    <ds:schemaRef ds:uri="http://schemas.openxmlformats.org/package/2006/metadata/core-properties"/>
    <ds:schemaRef ds:uri="http://schemas.microsoft.com/office/infopath/2007/PartnerControls"/>
    <ds:schemaRef ds:uri="http://www.w3.org/XML/1998/namespace"/>
    <ds:schemaRef ds:uri="16c05727-aa75-4e4a-9b5f-8a80a1165891"/>
    <ds:schemaRef ds:uri="http://schemas.microsoft.com/office/2006/documentManagement/types"/>
    <ds:schemaRef ds:uri="71af3243-3dd4-4a8d-8c0d-dd76da1f02a5"/>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94B36EA-CF11-40D0-93CA-F9002F3EA3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Dark wood presentation</Template>
  <TotalTime>0</TotalTime>
  <Words>321</Words>
  <Application>Microsoft Office PowerPoint</Application>
  <PresentationFormat>On-screen Show (4:3)</PresentationFormat>
  <Paragraphs>180</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azo-sans-web</vt:lpstr>
      <vt:lpstr>Calibri</vt:lpstr>
      <vt:lpstr>Cambria</vt:lpstr>
      <vt:lpstr>Roboto</vt:lpstr>
      <vt:lpstr>Rockwell</vt:lpstr>
      <vt:lpstr>Times New Roman</vt:lpstr>
      <vt:lpstr>Office Theme</vt:lpstr>
      <vt:lpstr>Your Social Life &amp; The Failure of the Social Gospel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2019-09-20T00:23:47Z</dcterms:created>
  <dcterms:modified xsi:type="dcterms:W3CDTF">2019-09-22T22:40:10Z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