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7" r:id="rId1"/>
  </p:sldMasterIdLst>
  <p:notesMasterIdLst>
    <p:notesMasterId r:id="rId27"/>
  </p:notesMasterIdLst>
  <p:sldIdLst>
    <p:sldId id="256" r:id="rId2"/>
    <p:sldId id="326" r:id="rId3"/>
    <p:sldId id="332" r:id="rId4"/>
    <p:sldId id="259" r:id="rId5"/>
    <p:sldId id="282" r:id="rId6"/>
    <p:sldId id="258" r:id="rId7"/>
    <p:sldId id="336" r:id="rId8"/>
    <p:sldId id="358" r:id="rId9"/>
    <p:sldId id="355" r:id="rId10"/>
    <p:sldId id="337" r:id="rId11"/>
    <p:sldId id="341" r:id="rId12"/>
    <p:sldId id="342" r:id="rId13"/>
    <p:sldId id="356" r:id="rId14"/>
    <p:sldId id="354" r:id="rId15"/>
    <p:sldId id="294" r:id="rId16"/>
    <p:sldId id="362" r:id="rId17"/>
    <p:sldId id="363" r:id="rId18"/>
    <p:sldId id="364" r:id="rId19"/>
    <p:sldId id="366" r:id="rId20"/>
    <p:sldId id="367" r:id="rId21"/>
    <p:sldId id="365" r:id="rId22"/>
    <p:sldId id="357" r:id="rId23"/>
    <p:sldId id="359" r:id="rId24"/>
    <p:sldId id="360" r:id="rId25"/>
    <p:sldId id="36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9" d="100"/>
          <a:sy n="109" d="100"/>
        </p:scale>
        <p:origin x="1710"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6EBC8F-C63A-45D7-BD83-C603412617F8}" type="datetimeFigureOut">
              <a:rPr lang="en-US" smtClean="0"/>
              <a:t>9/22/2019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A83995-3C30-44B5-8F8D-C887E6D77FFA}" type="slidenum">
              <a:rPr lang="en-US" smtClean="0"/>
              <a:t>‹#›</a:t>
            </a:fld>
            <a:endParaRPr lang="en-US"/>
          </a:p>
        </p:txBody>
      </p:sp>
    </p:spTree>
    <p:extLst>
      <p:ext uri="{BB962C8B-B14F-4D97-AF65-F5344CB8AC3E}">
        <p14:creationId xmlns:p14="http://schemas.microsoft.com/office/powerpoint/2010/main" val="4218903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9144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0" name="Rectangle 9"/>
          <p:cNvSpPr/>
          <p:nvPr/>
        </p:nvSpPr>
        <p:spPr>
          <a:xfrm>
            <a:off x="980902" y="1267730"/>
            <a:ext cx="7182197"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5851" y="1411615"/>
            <a:ext cx="69723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851910" y="1267730"/>
            <a:ext cx="144018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3937635" y="1267730"/>
            <a:ext cx="126873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221827" y="2244830"/>
            <a:ext cx="6700347" cy="2437232"/>
          </a:xfrm>
        </p:spPr>
        <p:txBody>
          <a:bodyPr tIns="45720" bIns="45720" anchor="ctr">
            <a:normAutofit/>
          </a:bodyPr>
          <a:lstStyle>
            <a:lvl1pPr algn="ctr">
              <a:lnSpc>
                <a:spcPct val="83000"/>
              </a:lnSpc>
              <a:defRPr lang="en-US" sz="5100" b="0" kern="1200" cap="all" spc="-75"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221826" y="4682063"/>
            <a:ext cx="6702635" cy="457201"/>
          </a:xfrm>
        </p:spPr>
        <p:txBody>
          <a:bodyPr>
            <a:normAutofit/>
          </a:bodyPr>
          <a:lstStyle>
            <a:lvl1pPr marL="0" indent="0" algn="ctr">
              <a:spcBef>
                <a:spcPts val="0"/>
              </a:spcBef>
              <a:buNone/>
              <a:defRPr sz="1350" spc="60" baseline="0">
                <a:solidFill>
                  <a:schemeClr val="tx1">
                    <a:lumMod val="95000"/>
                    <a:lumOff val="5000"/>
                  </a:schemeClr>
                </a:solidFill>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0" name="Date Placeholder 19"/>
          <p:cNvSpPr>
            <a:spLocks noGrp="1"/>
          </p:cNvSpPr>
          <p:nvPr>
            <p:ph type="dt" sz="half" idx="10"/>
          </p:nvPr>
        </p:nvSpPr>
        <p:spPr>
          <a:xfrm>
            <a:off x="3989070" y="1341256"/>
            <a:ext cx="1165860" cy="485546"/>
          </a:xfrm>
        </p:spPr>
        <p:txBody>
          <a:bodyPr/>
          <a:lstStyle>
            <a:lvl1pPr algn="ctr">
              <a:defRPr sz="975" spc="0" baseline="0">
                <a:solidFill>
                  <a:srgbClr val="FFFFFF"/>
                </a:solidFill>
                <a:latin typeface="+mn-lt"/>
              </a:defRPr>
            </a:lvl1pPr>
          </a:lstStyle>
          <a:p>
            <a:r>
              <a:rPr lang="en-US"/>
              <a:t>9/22/2019</a:t>
            </a:r>
            <a:endParaRPr lang="en-US" dirty="0"/>
          </a:p>
        </p:txBody>
      </p:sp>
      <p:sp>
        <p:nvSpPr>
          <p:cNvPr id="21" name="Footer Placeholder 20"/>
          <p:cNvSpPr>
            <a:spLocks noGrp="1"/>
          </p:cNvSpPr>
          <p:nvPr>
            <p:ph type="ftr" sz="quarter" idx="11"/>
          </p:nvPr>
        </p:nvSpPr>
        <p:spPr>
          <a:xfrm>
            <a:off x="1221826" y="5177408"/>
            <a:ext cx="4297721" cy="228600"/>
          </a:xfrm>
        </p:spPr>
        <p:txBody>
          <a:bodyPr/>
          <a:lstStyle>
            <a:lvl1pPr algn="l">
              <a:defRPr>
                <a:solidFill>
                  <a:schemeClr val="tx1">
                    <a:lumMod val="85000"/>
                    <a:lumOff val="15000"/>
                  </a:schemeClr>
                </a:solidFill>
              </a:defRPr>
            </a:lvl1pPr>
          </a:lstStyle>
          <a:p>
            <a:r>
              <a:rPr lang="en-US"/>
              <a:t>The Obvious Plan of God 2</a:t>
            </a:r>
            <a:endParaRPr lang="en-US" dirty="0"/>
          </a:p>
        </p:txBody>
      </p:sp>
      <p:sp>
        <p:nvSpPr>
          <p:cNvPr id="22" name="Slide Number Placeholder 21"/>
          <p:cNvSpPr>
            <a:spLocks noGrp="1"/>
          </p:cNvSpPr>
          <p:nvPr>
            <p:ph type="sldNum" sz="quarter" idx="12"/>
          </p:nvPr>
        </p:nvSpPr>
        <p:spPr>
          <a:xfrm>
            <a:off x="6455190" y="5177408"/>
            <a:ext cx="1466985"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143197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9/22/2019</a:t>
            </a:r>
          </a:p>
        </p:txBody>
      </p:sp>
      <p:sp>
        <p:nvSpPr>
          <p:cNvPr id="5" name="Footer Placeholder 4"/>
          <p:cNvSpPr>
            <a:spLocks noGrp="1"/>
          </p:cNvSpPr>
          <p:nvPr>
            <p:ph type="ftr" sz="quarter" idx="11"/>
          </p:nvPr>
        </p:nvSpPr>
        <p:spPr/>
        <p:txBody>
          <a:bodyPr/>
          <a:lstStyle/>
          <a:p>
            <a:r>
              <a:rPr lang="en-US"/>
              <a:t>The Obvious Plan of God 2</a:t>
            </a:r>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71169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9/22/2019</a:t>
            </a:r>
          </a:p>
        </p:txBody>
      </p:sp>
      <p:sp>
        <p:nvSpPr>
          <p:cNvPr id="5" name="Footer Placeholder 4"/>
          <p:cNvSpPr>
            <a:spLocks noGrp="1"/>
          </p:cNvSpPr>
          <p:nvPr>
            <p:ph type="ftr" sz="quarter" idx="11"/>
          </p:nvPr>
        </p:nvSpPr>
        <p:spPr/>
        <p:txBody>
          <a:bodyPr/>
          <a:lstStyle/>
          <a:p>
            <a:r>
              <a:rPr lang="en-US"/>
              <a:t>The Obvious Plan of God 2</a:t>
            </a:r>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115980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with Image">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id="{901FAF19-EC05-4368-9C23-D1307429BBA4}"/>
              </a:ext>
            </a:extLst>
          </p:cNvPr>
          <p:cNvSpPr/>
          <p:nvPr userDrawn="1"/>
        </p:nvSpPr>
        <p:spPr>
          <a:xfrm>
            <a:off x="6199632" y="4754880"/>
            <a:ext cx="1837944" cy="1664327"/>
          </a:xfrm>
          <a:prstGeom prst="ellipse">
            <a:avLst/>
          </a:prstGeom>
          <a:noFill/>
          <a:ln>
            <a:noFill/>
          </a:ln>
        </p:spPr>
        <p:txBody>
          <a:bodyPr vert="horz" lIns="54000" tIns="135000" rIns="135000" bIns="0" rtlCol="0" anchor="t">
            <a:noAutofit/>
          </a:bodyPr>
          <a:lstStyle/>
          <a:p>
            <a:pPr algn="r">
              <a:lnSpc>
                <a:spcPts val="3525"/>
              </a:lnSpc>
              <a:spcBef>
                <a:spcPct val="0"/>
              </a:spcBef>
            </a:pPr>
            <a:endParaRPr lang="en-US" sz="3375" noProof="0" dirty="0">
              <a:solidFill>
                <a:schemeClr val="bg1"/>
              </a:solidFill>
              <a:latin typeface="Rockwell" panose="02060603020205020403" pitchFamily="18" charset="0"/>
              <a:ea typeface="+mj-ea"/>
              <a:cs typeface="+mj-cs"/>
            </a:endParaRPr>
          </a:p>
        </p:txBody>
      </p:sp>
      <p:sp>
        <p:nvSpPr>
          <p:cNvPr id="5" name="Rectangle 4">
            <a:extLst>
              <a:ext uri="{FF2B5EF4-FFF2-40B4-BE49-F238E27FC236}">
                <a16:creationId xmlns:a16="http://schemas.microsoft.com/office/drawing/2014/main" id="{E6296D70-8C54-475E-8440-66769A72C583}"/>
              </a:ext>
            </a:extLst>
          </p:cNvPr>
          <p:cNvSpPr/>
          <p:nvPr userDrawn="1"/>
        </p:nvSpPr>
        <p:spPr>
          <a:xfrm>
            <a:off x="8874252" y="1097281"/>
            <a:ext cx="108000" cy="5321927"/>
          </a:xfrm>
          <a:prstGeom prst="rect">
            <a:avLst/>
          </a:prstGeom>
          <a:noFill/>
          <a:ln>
            <a:noFill/>
          </a:ln>
        </p:spPr>
        <p:txBody>
          <a:bodyPr vert="horz" lIns="54000" tIns="135000" rIns="135000" bIns="0" rtlCol="0" anchor="t">
            <a:noAutofit/>
          </a:bodyPr>
          <a:lstStyle/>
          <a:p>
            <a:pPr algn="r">
              <a:lnSpc>
                <a:spcPts val="3525"/>
              </a:lnSpc>
              <a:spcBef>
                <a:spcPct val="0"/>
              </a:spcBef>
            </a:pPr>
            <a:endParaRPr lang="en-US" sz="3375" noProof="0" dirty="0">
              <a:solidFill>
                <a:schemeClr val="bg1"/>
              </a:solidFill>
              <a:latin typeface="Rockwell" panose="02060603020205020403" pitchFamily="18" charset="0"/>
              <a:ea typeface="+mj-ea"/>
              <a:cs typeface="+mj-cs"/>
            </a:endParaRPr>
          </a:p>
        </p:txBody>
      </p:sp>
      <p:sp>
        <p:nvSpPr>
          <p:cNvPr id="7" name="Rectangle 6">
            <a:extLst>
              <a:ext uri="{FF2B5EF4-FFF2-40B4-BE49-F238E27FC236}">
                <a16:creationId xmlns:a16="http://schemas.microsoft.com/office/drawing/2014/main" id="{DBE77267-9F51-4226-989C-ED57465596ED}"/>
              </a:ext>
            </a:extLst>
          </p:cNvPr>
          <p:cNvSpPr/>
          <p:nvPr userDrawn="1"/>
        </p:nvSpPr>
        <p:spPr>
          <a:xfrm>
            <a:off x="0" y="6714000"/>
            <a:ext cx="9144000" cy="144000"/>
          </a:xfrm>
          <a:prstGeom prst="rect">
            <a:avLst/>
          </a:prstGeom>
          <a:gradFill>
            <a:gsLst>
              <a:gs pos="0">
                <a:schemeClr val="accent1">
                  <a:lumMod val="75000"/>
                </a:schemeClr>
              </a:gs>
              <a:gs pos="21000">
                <a:schemeClr val="tx1">
                  <a:lumMod val="75000"/>
                  <a:lumOff val="2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8" name="Rectangle 7">
            <a:extLst>
              <a:ext uri="{FF2B5EF4-FFF2-40B4-BE49-F238E27FC236}">
                <a16:creationId xmlns:a16="http://schemas.microsoft.com/office/drawing/2014/main" id="{0A2CC678-341F-44F8-AE2E-A6C84D75C56A}"/>
              </a:ext>
            </a:extLst>
          </p:cNvPr>
          <p:cNvSpPr/>
          <p:nvPr userDrawn="1"/>
        </p:nvSpPr>
        <p:spPr>
          <a:xfrm>
            <a:off x="0" y="0"/>
            <a:ext cx="9144000" cy="144000"/>
          </a:xfrm>
          <a:prstGeom prst="rect">
            <a:avLst/>
          </a:prstGeom>
          <a:gradFill>
            <a:gsLst>
              <a:gs pos="0">
                <a:schemeClr val="accent1">
                  <a:lumMod val="75000"/>
                </a:schemeClr>
              </a:gs>
              <a:gs pos="72000">
                <a:schemeClr val="tx1">
                  <a:lumMod val="75000"/>
                  <a:lumOff val="2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1" name="Rectangle 10">
            <a:extLst>
              <a:ext uri="{FF2B5EF4-FFF2-40B4-BE49-F238E27FC236}">
                <a16:creationId xmlns:a16="http://schemas.microsoft.com/office/drawing/2014/main" id="{A87A001A-FE8B-41CE-AC81-69D4A2339087}"/>
              </a:ext>
            </a:extLst>
          </p:cNvPr>
          <p:cNvSpPr/>
          <p:nvPr userDrawn="1"/>
        </p:nvSpPr>
        <p:spPr>
          <a:xfrm>
            <a:off x="0" y="92075"/>
            <a:ext cx="108000" cy="6629401"/>
          </a:xfrm>
          <a:prstGeom prst="rect">
            <a:avLst/>
          </a:prstGeom>
          <a:gradFill>
            <a:gsLst>
              <a:gs pos="0">
                <a:schemeClr val="accent1">
                  <a:lumMod val="75000"/>
                </a:schemeClr>
              </a:gs>
              <a:gs pos="72000">
                <a:schemeClr val="tx1">
                  <a:lumMod val="75000"/>
                  <a:lumOff val="2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2" name="Rectangle 11">
            <a:extLst>
              <a:ext uri="{FF2B5EF4-FFF2-40B4-BE49-F238E27FC236}">
                <a16:creationId xmlns:a16="http://schemas.microsoft.com/office/drawing/2014/main" id="{CB1416AC-94BD-4442-B771-E1ACAA70367E}"/>
              </a:ext>
            </a:extLst>
          </p:cNvPr>
          <p:cNvSpPr/>
          <p:nvPr userDrawn="1"/>
        </p:nvSpPr>
        <p:spPr>
          <a:xfrm>
            <a:off x="9036000" y="92075"/>
            <a:ext cx="108000" cy="6629401"/>
          </a:xfrm>
          <a:prstGeom prst="rect">
            <a:avLst/>
          </a:prstGeom>
          <a:gradFill>
            <a:gsLst>
              <a:gs pos="0">
                <a:schemeClr val="accent1">
                  <a:lumMod val="75000"/>
                </a:schemeClr>
              </a:gs>
              <a:gs pos="72000">
                <a:schemeClr val="tx1">
                  <a:lumMod val="75000"/>
                  <a:lumOff val="25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3" name="Freeform: Shape 12">
            <a:extLst>
              <a:ext uri="{FF2B5EF4-FFF2-40B4-BE49-F238E27FC236}">
                <a16:creationId xmlns:a16="http://schemas.microsoft.com/office/drawing/2014/main" id="{BDB31DC4-A207-4A23-8E7A-40D0ECD04FDD}"/>
              </a:ext>
            </a:extLst>
          </p:cNvPr>
          <p:cNvSpPr/>
          <p:nvPr userDrawn="1"/>
        </p:nvSpPr>
        <p:spPr>
          <a:xfrm>
            <a:off x="0" y="0"/>
            <a:ext cx="9144000" cy="6858000"/>
          </a:xfrm>
          <a:custGeom>
            <a:avLst/>
            <a:gdLst>
              <a:gd name="connsiteX0" fmla="*/ 36000 w 12192000"/>
              <a:gd name="connsiteY0" fmla="*/ 36000 h 6858000"/>
              <a:gd name="connsiteX1" fmla="*/ 36000 w 12192000"/>
              <a:gd name="connsiteY1" fmla="*/ 6822000 h 6858000"/>
              <a:gd name="connsiteX2" fmla="*/ 12156000 w 12192000"/>
              <a:gd name="connsiteY2" fmla="*/ 6822000 h 6858000"/>
              <a:gd name="connsiteX3" fmla="*/ 12156000 w 12192000"/>
              <a:gd name="connsiteY3" fmla="*/ 36000 h 6858000"/>
              <a:gd name="connsiteX4" fmla="*/ 0 w 12192000"/>
              <a:gd name="connsiteY4" fmla="*/ 0 h 6858000"/>
              <a:gd name="connsiteX5" fmla="*/ 36000 w 12192000"/>
              <a:gd name="connsiteY5" fmla="*/ 0 h 6858000"/>
              <a:gd name="connsiteX6" fmla="*/ 12156000 w 12192000"/>
              <a:gd name="connsiteY6" fmla="*/ 0 h 6858000"/>
              <a:gd name="connsiteX7" fmla="*/ 12192000 w 12192000"/>
              <a:gd name="connsiteY7" fmla="*/ 0 h 6858000"/>
              <a:gd name="connsiteX8" fmla="*/ 12192000 w 12192000"/>
              <a:gd name="connsiteY8" fmla="*/ 36000 h 6858000"/>
              <a:gd name="connsiteX9" fmla="*/ 12192000 w 12192000"/>
              <a:gd name="connsiteY9" fmla="*/ 6822000 h 6858000"/>
              <a:gd name="connsiteX10" fmla="*/ 12192000 w 12192000"/>
              <a:gd name="connsiteY10" fmla="*/ 6858000 h 6858000"/>
              <a:gd name="connsiteX11" fmla="*/ 12156000 w 12192000"/>
              <a:gd name="connsiteY11" fmla="*/ 6858000 h 6858000"/>
              <a:gd name="connsiteX12" fmla="*/ 36000 w 12192000"/>
              <a:gd name="connsiteY12" fmla="*/ 6858000 h 6858000"/>
              <a:gd name="connsiteX13" fmla="*/ 0 w 12192000"/>
              <a:gd name="connsiteY13" fmla="*/ 6858000 h 6858000"/>
              <a:gd name="connsiteX14" fmla="*/ 0 w 12192000"/>
              <a:gd name="connsiteY14" fmla="*/ 6822000 h 6858000"/>
              <a:gd name="connsiteX15" fmla="*/ 0 w 12192000"/>
              <a:gd name="connsiteY15" fmla="*/ 36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192000" h="6858000">
                <a:moveTo>
                  <a:pt x="36000" y="36000"/>
                </a:moveTo>
                <a:lnTo>
                  <a:pt x="36000" y="6822000"/>
                </a:lnTo>
                <a:lnTo>
                  <a:pt x="12156000" y="6822000"/>
                </a:lnTo>
                <a:lnTo>
                  <a:pt x="12156000" y="36000"/>
                </a:lnTo>
                <a:close/>
                <a:moveTo>
                  <a:pt x="0" y="0"/>
                </a:moveTo>
                <a:lnTo>
                  <a:pt x="36000" y="0"/>
                </a:lnTo>
                <a:lnTo>
                  <a:pt x="12156000" y="0"/>
                </a:lnTo>
                <a:lnTo>
                  <a:pt x="12192000" y="0"/>
                </a:lnTo>
                <a:lnTo>
                  <a:pt x="12192000" y="36000"/>
                </a:lnTo>
                <a:lnTo>
                  <a:pt x="12192000" y="6822000"/>
                </a:lnTo>
                <a:lnTo>
                  <a:pt x="12192000" y="6858000"/>
                </a:lnTo>
                <a:lnTo>
                  <a:pt x="12156000" y="6858000"/>
                </a:lnTo>
                <a:lnTo>
                  <a:pt x="36000" y="6858000"/>
                </a:lnTo>
                <a:lnTo>
                  <a:pt x="0" y="6858000"/>
                </a:lnTo>
                <a:lnTo>
                  <a:pt x="0" y="6822000"/>
                </a:lnTo>
                <a:lnTo>
                  <a:pt x="0" y="36000"/>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noProof="0" dirty="0"/>
          </a:p>
        </p:txBody>
      </p:sp>
      <p:sp>
        <p:nvSpPr>
          <p:cNvPr id="9" name="Picture Placeholder 1">
            <a:extLst>
              <a:ext uri="{FF2B5EF4-FFF2-40B4-BE49-F238E27FC236}">
                <a16:creationId xmlns:a16="http://schemas.microsoft.com/office/drawing/2014/main" id="{837F9836-5B23-424D-8C60-AC02A8512A4B}"/>
              </a:ext>
            </a:extLst>
          </p:cNvPr>
          <p:cNvSpPr>
            <a:spLocks noGrp="1"/>
          </p:cNvSpPr>
          <p:nvPr>
            <p:ph type="pic" sz="quarter" idx="13" hasCustomPrompt="1"/>
          </p:nvPr>
        </p:nvSpPr>
        <p:spPr>
          <a:xfrm>
            <a:off x="108000" y="144000"/>
            <a:ext cx="8928900" cy="6570000"/>
          </a:xfrm>
          <a:solidFill>
            <a:schemeClr val="tx1"/>
          </a:solidFill>
        </p:spPr>
        <p:txBody>
          <a:bodyPr lIns="0" rIns="1764000" anchor="ctr"/>
          <a:lstStyle>
            <a:lvl1pPr marL="0" indent="0" algn="r">
              <a:buNone/>
              <a:defRPr sz="9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270000" y="360000"/>
            <a:ext cx="3312441" cy="5321927"/>
          </a:xfrm>
          <a:gradFill>
            <a:gsLst>
              <a:gs pos="0">
                <a:schemeClr val="tx1">
                  <a:lumMod val="75000"/>
                  <a:lumOff val="25000"/>
                  <a:alpha val="70000"/>
                </a:schemeClr>
              </a:gs>
              <a:gs pos="80000">
                <a:schemeClr val="tx1"/>
              </a:gs>
            </a:gsLst>
            <a:lin ang="3600000" scaled="0"/>
          </a:gradFill>
        </p:spPr>
        <p:txBody>
          <a:bodyPr lIns="72000" rIns="180000" bIns="180000" anchor="b"/>
          <a:lstStyle>
            <a:lvl1pPr algn="r">
              <a:lnSpc>
                <a:spcPts val="3525"/>
              </a:lnSpc>
              <a:defRPr sz="3375">
                <a:solidFill>
                  <a:schemeClr val="bg1"/>
                </a:solidFill>
              </a:defRPr>
            </a:lvl1pPr>
          </a:lstStyle>
          <a:p>
            <a:r>
              <a:rPr lang="en-US" noProof="0"/>
              <a:t>Click to edit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270000" y="5681927"/>
            <a:ext cx="3312440" cy="816075"/>
          </a:xfrm>
          <a:solidFill>
            <a:schemeClr val="tx1">
              <a:alpha val="80000"/>
            </a:schemeClr>
          </a:solidFill>
          <a:ln>
            <a:gradFill>
              <a:gsLst>
                <a:gs pos="0">
                  <a:schemeClr val="tx1">
                    <a:lumMod val="75000"/>
                    <a:lumOff val="25000"/>
                  </a:schemeClr>
                </a:gs>
                <a:gs pos="100000">
                  <a:schemeClr val="accent1"/>
                </a:gs>
              </a:gsLst>
              <a:lin ang="0" scaled="0"/>
            </a:gradFill>
          </a:ln>
        </p:spPr>
        <p:txBody>
          <a:bodyPr tIns="144000" rIns="180000"/>
          <a:lstStyle>
            <a:lvl1pPr marL="0" indent="0" algn="r">
              <a:buNone/>
              <a:defRPr sz="1350">
                <a:solidFill>
                  <a:schemeClr val="bg1">
                    <a:lumMod val="7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Tree>
    <p:extLst>
      <p:ext uri="{BB962C8B-B14F-4D97-AF65-F5344CB8AC3E}">
        <p14:creationId xmlns:p14="http://schemas.microsoft.com/office/powerpoint/2010/main" val="4187879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9/22/2019</a:t>
            </a:r>
          </a:p>
        </p:txBody>
      </p:sp>
      <p:sp>
        <p:nvSpPr>
          <p:cNvPr id="5" name="Footer Placeholder 4"/>
          <p:cNvSpPr>
            <a:spLocks noGrp="1"/>
          </p:cNvSpPr>
          <p:nvPr>
            <p:ph type="ftr" sz="quarter" idx="11"/>
          </p:nvPr>
        </p:nvSpPr>
        <p:spPr/>
        <p:txBody>
          <a:bodyPr/>
          <a:lstStyle/>
          <a:p>
            <a:r>
              <a:rPr lang="en-US"/>
              <a:t>The Obvious Plan of God 2</a:t>
            </a:r>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82358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9144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23" name="Rectangle 22"/>
          <p:cNvSpPr/>
          <p:nvPr/>
        </p:nvSpPr>
        <p:spPr>
          <a:xfrm>
            <a:off x="980902" y="1267730"/>
            <a:ext cx="7182197"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5851" y="1411615"/>
            <a:ext cx="69723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851910" y="1267730"/>
            <a:ext cx="144018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21867" y="2275166"/>
            <a:ext cx="6700266" cy="2406895"/>
          </a:xfrm>
        </p:spPr>
        <p:txBody>
          <a:bodyPr anchor="ctr">
            <a:normAutofit/>
          </a:bodyPr>
          <a:lstStyle>
            <a:lvl1pPr algn="ctr">
              <a:lnSpc>
                <a:spcPct val="83000"/>
              </a:lnSpc>
              <a:defRPr lang="en-US" sz="5100" kern="1200" cap="all" spc="-75"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3937635" y="1267730"/>
            <a:ext cx="126873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221867" y="4682062"/>
            <a:ext cx="6704838" cy="457200"/>
          </a:xfrm>
        </p:spPr>
        <p:txBody>
          <a:bodyPr anchor="t">
            <a:normAutofit/>
          </a:bodyPr>
          <a:lstStyle>
            <a:lvl1pPr marL="0" indent="0" algn="ctr">
              <a:buNone/>
              <a:tabLst>
                <a:tab pos="1975247" algn="l"/>
              </a:tabLst>
              <a:defRPr sz="1350">
                <a:solidFill>
                  <a:schemeClr val="tx1">
                    <a:lumMod val="95000"/>
                    <a:lumOff val="5000"/>
                  </a:schemeClr>
                </a:solidFill>
                <a:effectLst/>
              </a:defRPr>
            </a:lvl1pPr>
            <a:lvl2pPr marL="342900" indent="0">
              <a:buNone/>
              <a:defRPr sz="120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989070" y="1344503"/>
            <a:ext cx="1165860" cy="498781"/>
          </a:xfrm>
        </p:spPr>
        <p:txBody>
          <a:bodyPr/>
          <a:lstStyle>
            <a:lvl1pPr algn="ctr">
              <a:defRPr lang="en-US" sz="975" kern="1200" spc="0" baseline="0">
                <a:solidFill>
                  <a:srgbClr val="FFFFFF"/>
                </a:solidFill>
                <a:latin typeface="+mn-lt"/>
                <a:ea typeface="+mn-ea"/>
                <a:cs typeface="+mn-cs"/>
              </a:defRPr>
            </a:lvl1pPr>
          </a:lstStyle>
          <a:p>
            <a:r>
              <a:rPr lang="en-US"/>
              <a:t>9/22/2019</a:t>
            </a:r>
            <a:endParaRPr lang="en-US" dirty="0"/>
          </a:p>
        </p:txBody>
      </p:sp>
      <p:sp>
        <p:nvSpPr>
          <p:cNvPr id="5" name="Footer Placeholder 4"/>
          <p:cNvSpPr>
            <a:spLocks noGrp="1"/>
          </p:cNvSpPr>
          <p:nvPr>
            <p:ph type="ftr" sz="quarter" idx="11"/>
          </p:nvPr>
        </p:nvSpPr>
        <p:spPr>
          <a:xfrm>
            <a:off x="1221868" y="5177408"/>
            <a:ext cx="4245101" cy="228600"/>
          </a:xfrm>
        </p:spPr>
        <p:txBody>
          <a:bodyPr/>
          <a:lstStyle>
            <a:lvl1pPr algn="l">
              <a:defRPr>
                <a:solidFill>
                  <a:schemeClr val="tx1">
                    <a:lumMod val="85000"/>
                    <a:lumOff val="15000"/>
                  </a:schemeClr>
                </a:solidFill>
              </a:defRPr>
            </a:lvl1pPr>
          </a:lstStyle>
          <a:p>
            <a:r>
              <a:rPr lang="en-US"/>
              <a:t>The Obvious Plan of God 2</a:t>
            </a:r>
            <a:endParaRPr lang="en-US" dirty="0"/>
          </a:p>
        </p:txBody>
      </p:sp>
      <p:sp>
        <p:nvSpPr>
          <p:cNvPr id="6" name="Slide Number Placeholder 5"/>
          <p:cNvSpPr>
            <a:spLocks noGrp="1"/>
          </p:cNvSpPr>
          <p:nvPr>
            <p:ph type="sldNum" sz="quarter" idx="12"/>
          </p:nvPr>
        </p:nvSpPr>
        <p:spPr>
          <a:xfrm>
            <a:off x="6453379" y="5177408"/>
            <a:ext cx="1468754"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66394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0100" y="2103120"/>
            <a:ext cx="3497580" cy="374904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46320" y="2103120"/>
            <a:ext cx="3497580" cy="374904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9/22/2019</a:t>
            </a:r>
          </a:p>
        </p:txBody>
      </p:sp>
      <p:sp>
        <p:nvSpPr>
          <p:cNvPr id="6" name="Footer Placeholder 5"/>
          <p:cNvSpPr>
            <a:spLocks noGrp="1"/>
          </p:cNvSpPr>
          <p:nvPr>
            <p:ph type="ftr" sz="quarter" idx="11"/>
          </p:nvPr>
        </p:nvSpPr>
        <p:spPr/>
        <p:txBody>
          <a:bodyPr/>
          <a:lstStyle/>
          <a:p>
            <a:r>
              <a:rPr lang="en-US"/>
              <a:t>The Obvious Plan of God 2</a:t>
            </a:r>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60913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02386" y="2074334"/>
            <a:ext cx="3497580" cy="640080"/>
          </a:xfrm>
        </p:spPr>
        <p:txBody>
          <a:bodyPr anchor="ctr">
            <a:normAutofit/>
          </a:bodyPr>
          <a:lstStyle>
            <a:lvl1pPr marL="0" indent="0" algn="l">
              <a:spcBef>
                <a:spcPts val="0"/>
              </a:spcBef>
              <a:buNone/>
              <a:defRPr sz="1425" b="1" i="0">
                <a:solidFill>
                  <a:schemeClr val="tx1"/>
                </a:solidFill>
                <a:latin typeface="+mn-lt"/>
              </a:defRPr>
            </a:lvl1pPr>
            <a:lvl2pPr marL="342900" indent="0">
              <a:buNone/>
              <a:defRPr sz="135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802386" y="2792473"/>
            <a:ext cx="3497580" cy="3163825"/>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44034" y="2074334"/>
            <a:ext cx="3497580" cy="640080"/>
          </a:xfrm>
        </p:spPr>
        <p:txBody>
          <a:bodyPr anchor="ctr">
            <a:normAutofit/>
          </a:bodyPr>
          <a:lstStyle>
            <a:lvl1pPr marL="0" indent="0" algn="l">
              <a:spcBef>
                <a:spcPts val="0"/>
              </a:spcBef>
              <a:buNone/>
              <a:defRPr sz="1425" b="1">
                <a:solidFill>
                  <a:schemeClr val="tx1"/>
                </a:solidFill>
              </a:defRPr>
            </a:lvl1pPr>
            <a:lvl2pPr marL="342900" indent="0">
              <a:buNone/>
              <a:defRPr sz="135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4844034" y="2792472"/>
            <a:ext cx="3497580" cy="3164509"/>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r>
              <a:rPr lang="en-US"/>
              <a:t>9/22/2019</a:t>
            </a:r>
          </a:p>
        </p:txBody>
      </p:sp>
      <p:sp>
        <p:nvSpPr>
          <p:cNvPr id="8" name="Footer Placeholder 7"/>
          <p:cNvSpPr>
            <a:spLocks noGrp="1"/>
          </p:cNvSpPr>
          <p:nvPr>
            <p:ph type="ftr" sz="quarter" idx="11"/>
          </p:nvPr>
        </p:nvSpPr>
        <p:spPr/>
        <p:txBody>
          <a:bodyPr/>
          <a:lstStyle/>
          <a:p>
            <a:r>
              <a:rPr lang="en-US"/>
              <a:t>The Obvious Plan of God 2</a:t>
            </a:r>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768552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9/22/2019</a:t>
            </a:r>
          </a:p>
        </p:txBody>
      </p:sp>
      <p:sp>
        <p:nvSpPr>
          <p:cNvPr id="4" name="Footer Placeholder 3"/>
          <p:cNvSpPr>
            <a:spLocks noGrp="1"/>
          </p:cNvSpPr>
          <p:nvPr>
            <p:ph type="ftr" sz="quarter" idx="11"/>
          </p:nvPr>
        </p:nvSpPr>
        <p:spPr/>
        <p:txBody>
          <a:bodyPr/>
          <a:lstStyle/>
          <a:p>
            <a:r>
              <a:rPr lang="en-US"/>
              <a:t>The Obvious Plan of God 2</a:t>
            </a:r>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71489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9/22/2019</a:t>
            </a:r>
          </a:p>
        </p:txBody>
      </p:sp>
      <p:sp>
        <p:nvSpPr>
          <p:cNvPr id="3" name="Footer Placeholder 2"/>
          <p:cNvSpPr>
            <a:spLocks noGrp="1"/>
          </p:cNvSpPr>
          <p:nvPr>
            <p:ph type="ftr" sz="quarter" idx="11"/>
          </p:nvPr>
        </p:nvSpPr>
        <p:spPr/>
        <p:txBody>
          <a:bodyPr/>
          <a:lstStyle/>
          <a:p>
            <a:r>
              <a:rPr lang="en-US"/>
              <a:t>The Obvious Plan of God 2</a:t>
            </a:r>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64433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6089903" y="237744"/>
            <a:ext cx="2869947"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6190995" y="374904"/>
            <a:ext cx="2667762"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343651" y="607392"/>
            <a:ext cx="2371472" cy="1645920"/>
          </a:xfrm>
        </p:spPr>
        <p:txBody>
          <a:bodyPr anchor="b">
            <a:normAutofit/>
          </a:bodyPr>
          <a:lstStyle>
            <a:lvl1pPr algn="l" defTabSz="685800" rtl="0" eaLnBrk="1" latinLnBrk="0" hangingPunct="1">
              <a:lnSpc>
                <a:spcPct val="100000"/>
              </a:lnSpc>
              <a:spcBef>
                <a:spcPct val="0"/>
              </a:spcBef>
              <a:buNone/>
              <a:defRPr lang="en-US" sz="24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514350" y="609600"/>
            <a:ext cx="5143500" cy="5334000"/>
          </a:xfrm>
        </p:spPr>
        <p:txBody>
          <a:bodyPr/>
          <a:lstStyle>
            <a:lvl1pPr>
              <a:defRPr sz="1425"/>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43651" y="2336800"/>
            <a:ext cx="2371472" cy="3606800"/>
          </a:xfrm>
        </p:spPr>
        <p:txBody>
          <a:bodyPr>
            <a:normAutofit/>
          </a:bodyPr>
          <a:lstStyle>
            <a:lvl1pPr marL="0" indent="0">
              <a:lnSpc>
                <a:spcPct val="110000"/>
              </a:lnSpc>
              <a:spcBef>
                <a:spcPts val="600"/>
              </a:spcBef>
              <a:buNone/>
              <a:defRPr sz="1350">
                <a:solidFill>
                  <a:schemeClr val="tx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8" name="Date Placeholder 7"/>
          <p:cNvSpPr>
            <a:spLocks noGrp="1"/>
          </p:cNvSpPr>
          <p:nvPr>
            <p:ph type="dt" sz="half" idx="10"/>
          </p:nvPr>
        </p:nvSpPr>
        <p:spPr>
          <a:xfrm>
            <a:off x="4191000" y="6035040"/>
            <a:ext cx="1466850" cy="365760"/>
          </a:xfrm>
        </p:spPr>
        <p:txBody>
          <a:bodyPr/>
          <a:lstStyle>
            <a:lvl1pPr>
              <a:defRPr>
                <a:solidFill>
                  <a:schemeClr val="tx1">
                    <a:lumMod val="85000"/>
                    <a:lumOff val="15000"/>
                  </a:schemeClr>
                </a:solidFill>
              </a:defRPr>
            </a:lvl1pPr>
          </a:lstStyle>
          <a:p>
            <a:r>
              <a:rPr lang="en-US"/>
              <a:t>9/22/2019</a:t>
            </a:r>
          </a:p>
        </p:txBody>
      </p:sp>
      <p:sp>
        <p:nvSpPr>
          <p:cNvPr id="9" name="Footer Placeholder 8"/>
          <p:cNvSpPr>
            <a:spLocks noGrp="1"/>
          </p:cNvSpPr>
          <p:nvPr>
            <p:ph type="ftr" sz="quarter" idx="11"/>
          </p:nvPr>
        </p:nvSpPr>
        <p:spPr>
          <a:xfrm>
            <a:off x="514351" y="6035040"/>
            <a:ext cx="3438525" cy="365760"/>
          </a:xfrm>
        </p:spPr>
        <p:txBody>
          <a:bodyPr/>
          <a:lstStyle>
            <a:lvl1pPr algn="l">
              <a:defRPr/>
            </a:lvl1pPr>
          </a:lstStyle>
          <a:p>
            <a:r>
              <a:rPr lang="en-US"/>
              <a:t>The Obvious Plan of God 2</a:t>
            </a:r>
          </a:p>
        </p:txBody>
      </p:sp>
      <p:sp>
        <p:nvSpPr>
          <p:cNvPr id="11" name="Slide Number Placeholder 10"/>
          <p:cNvSpPr>
            <a:spLocks noGrp="1"/>
          </p:cNvSpPr>
          <p:nvPr>
            <p:ph type="sldNum" sz="quarter" idx="12"/>
          </p:nvPr>
        </p:nvSpPr>
        <p:spPr>
          <a:xfrm>
            <a:off x="7797547" y="6035040"/>
            <a:ext cx="917576"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959359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6089903" y="237744"/>
            <a:ext cx="2869947"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71450" y="237744"/>
            <a:ext cx="5772151" cy="6382512"/>
          </a:xfrm>
          <a:solidFill>
            <a:schemeClr val="accent1">
              <a:lumMod val="60000"/>
              <a:lumOff val="40000"/>
            </a:schemeClr>
          </a:solidFill>
          <a:ln>
            <a:noFill/>
          </a:ln>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5" name="Date Placeholder 4"/>
          <p:cNvSpPr>
            <a:spLocks noGrp="1"/>
          </p:cNvSpPr>
          <p:nvPr>
            <p:ph type="dt" sz="half" idx="10"/>
          </p:nvPr>
        </p:nvSpPr>
        <p:spPr>
          <a:xfrm>
            <a:off x="4246753" y="6035040"/>
            <a:ext cx="1553972"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r>
              <a:rPr lang="en-US"/>
              <a:t>9/22/2019</a:t>
            </a:r>
            <a:endParaRPr lang="en-US" dirty="0"/>
          </a:p>
        </p:txBody>
      </p:sp>
      <p:sp>
        <p:nvSpPr>
          <p:cNvPr id="6" name="Footer Placeholder 5"/>
          <p:cNvSpPr>
            <a:spLocks noGrp="1"/>
          </p:cNvSpPr>
          <p:nvPr>
            <p:ph type="ftr" sz="quarter" idx="11"/>
          </p:nvPr>
        </p:nvSpPr>
        <p:spPr>
          <a:xfrm>
            <a:off x="459486" y="6035040"/>
            <a:ext cx="3441002" cy="365760"/>
          </a:xfrm>
        </p:spPr>
        <p:txBody>
          <a:bodyPr/>
          <a:lstStyle>
            <a:lvl1pPr marL="0" algn="r" defTabSz="685800" rtl="0" eaLnBrk="1" latinLnBrk="0" hangingPunct="1">
              <a:defRPr lang="en-US" sz="75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r>
              <a:rPr lang="en-US"/>
              <a:t>The Obvious Plan of God 2</a:t>
            </a:r>
            <a:endParaRPr lang="en-US" dirty="0"/>
          </a:p>
        </p:txBody>
      </p:sp>
      <p:sp>
        <p:nvSpPr>
          <p:cNvPr id="7" name="Slide Number Placeholder 6"/>
          <p:cNvSpPr>
            <a:spLocks noGrp="1"/>
          </p:cNvSpPr>
          <p:nvPr>
            <p:ph type="sldNum" sz="quarter" idx="12"/>
          </p:nvPr>
        </p:nvSpPr>
        <p:spPr>
          <a:xfrm>
            <a:off x="7797546" y="6035040"/>
            <a:ext cx="918972"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6190995" y="374904"/>
            <a:ext cx="2667762"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357937" y="603504"/>
            <a:ext cx="2358581" cy="1645920"/>
          </a:xfrm>
        </p:spPr>
        <p:txBody>
          <a:bodyPr anchor="b">
            <a:noAutofit/>
          </a:bodyPr>
          <a:lstStyle>
            <a:lvl1pPr algn="l">
              <a:lnSpc>
                <a:spcPct val="100000"/>
              </a:lnSpc>
              <a:defRPr sz="24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6357937" y="2386584"/>
            <a:ext cx="2358581" cy="3511296"/>
          </a:xfrm>
        </p:spPr>
        <p:txBody>
          <a:bodyPr>
            <a:normAutofit/>
          </a:bodyPr>
          <a:lstStyle>
            <a:lvl1pPr marL="0" indent="0" algn="l">
              <a:lnSpc>
                <a:spcPct val="110000"/>
              </a:lnSpc>
              <a:spcBef>
                <a:spcPts val="600"/>
              </a:spcBef>
              <a:buNone/>
              <a:defRPr sz="1350">
                <a:solidFill>
                  <a:schemeClr val="tx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863791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Rectangle 6"/>
          <p:cNvSpPr/>
          <p:nvPr/>
        </p:nvSpPr>
        <p:spPr>
          <a:xfrm>
            <a:off x="176022" y="237744"/>
            <a:ext cx="8791956"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278892" y="374904"/>
            <a:ext cx="8586216"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800100" y="642594"/>
            <a:ext cx="75438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00100" y="2103120"/>
            <a:ext cx="75438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42596" y="6035040"/>
            <a:ext cx="2169784" cy="365760"/>
          </a:xfrm>
          <a:prstGeom prst="rect">
            <a:avLst/>
          </a:prstGeom>
        </p:spPr>
        <p:txBody>
          <a:bodyPr vert="horz" lIns="91440" tIns="45720" rIns="91440" bIns="45720" rtlCol="0" anchor="b"/>
          <a:lstStyle>
            <a:lvl1pPr algn="r">
              <a:defRPr sz="750">
                <a:solidFill>
                  <a:schemeClr val="tx1">
                    <a:lumMod val="75000"/>
                    <a:lumOff val="25000"/>
                  </a:schemeClr>
                </a:solidFill>
              </a:defRPr>
            </a:lvl1pPr>
          </a:lstStyle>
          <a:p>
            <a:r>
              <a:rPr lang="en-US"/>
              <a:t>9/22/2019</a:t>
            </a:r>
          </a:p>
        </p:txBody>
      </p:sp>
      <p:sp>
        <p:nvSpPr>
          <p:cNvPr id="5" name="Footer Placeholder 4"/>
          <p:cNvSpPr>
            <a:spLocks noGrp="1"/>
          </p:cNvSpPr>
          <p:nvPr>
            <p:ph type="ftr" sz="quarter" idx="3"/>
          </p:nvPr>
        </p:nvSpPr>
        <p:spPr>
          <a:xfrm>
            <a:off x="800100" y="6035040"/>
            <a:ext cx="4362450" cy="365760"/>
          </a:xfrm>
          <a:prstGeom prst="rect">
            <a:avLst/>
          </a:prstGeom>
        </p:spPr>
        <p:txBody>
          <a:bodyPr vert="horz" lIns="91440" tIns="45720" rIns="91440" bIns="45720" rtlCol="0" anchor="b"/>
          <a:lstStyle>
            <a:lvl1pPr algn="l">
              <a:defRPr sz="750">
                <a:solidFill>
                  <a:schemeClr val="tx1">
                    <a:lumMod val="85000"/>
                    <a:lumOff val="15000"/>
                  </a:schemeClr>
                </a:solidFill>
              </a:defRPr>
            </a:lvl1pPr>
          </a:lstStyle>
          <a:p>
            <a:r>
              <a:rPr lang="en-US"/>
              <a:t>The Obvious Plan of God 2</a:t>
            </a:r>
            <a:endParaRPr lang="en-US" dirty="0"/>
          </a:p>
        </p:txBody>
      </p:sp>
      <p:sp>
        <p:nvSpPr>
          <p:cNvPr id="6" name="Slide Number Placeholder 5"/>
          <p:cNvSpPr>
            <a:spLocks noGrp="1"/>
          </p:cNvSpPr>
          <p:nvPr>
            <p:ph type="sldNum" sz="quarter" idx="4"/>
          </p:nvPr>
        </p:nvSpPr>
        <p:spPr>
          <a:xfrm>
            <a:off x="7715250" y="6035040"/>
            <a:ext cx="628650" cy="365760"/>
          </a:xfrm>
          <a:prstGeom prst="rect">
            <a:avLst/>
          </a:prstGeom>
        </p:spPr>
        <p:txBody>
          <a:bodyPr vert="horz" lIns="91440" tIns="45720" rIns="91440" bIns="45720" rtlCol="0" anchor="b"/>
          <a:lstStyle>
            <a:lvl1pPr algn="r">
              <a:defRPr sz="75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373483907"/>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29" r:id="rId5"/>
    <p:sldLayoutId id="2147483735" r:id="rId6"/>
    <p:sldLayoutId id="2147483736" r:id="rId7"/>
    <p:sldLayoutId id="2147483726" r:id="rId8"/>
    <p:sldLayoutId id="2147483727" r:id="rId9"/>
    <p:sldLayoutId id="2147483728" r:id="rId10"/>
    <p:sldLayoutId id="2147483730" r:id="rId11"/>
    <p:sldLayoutId id="2147483738" r:id="rId12"/>
  </p:sldLayoutIdLst>
  <p:hf hdr="0"/>
  <p:txStyles>
    <p:titleStyle>
      <a:lvl1pPr algn="l" defTabSz="685800" rtl="0" eaLnBrk="1" latinLnBrk="0" hangingPunct="1">
        <a:lnSpc>
          <a:spcPct val="90000"/>
        </a:lnSpc>
        <a:spcBef>
          <a:spcPct val="0"/>
        </a:spcBef>
        <a:buNone/>
        <a:defRPr lang="en-US" sz="3600" kern="1200" cap="none" spc="0" baseline="0" dirty="0">
          <a:solidFill>
            <a:schemeClr val="tx1">
              <a:lumMod val="85000"/>
              <a:lumOff val="15000"/>
            </a:schemeClr>
          </a:solidFill>
          <a:effectLst/>
          <a:latin typeface="+mj-lt"/>
          <a:ea typeface="+mn-ea"/>
          <a:cs typeface="+mn-cs"/>
        </a:defRPr>
      </a:lvl1pPr>
    </p:titleStyle>
    <p:bodyStyle>
      <a:lvl1pPr marL="137160" indent="-137160" algn="l" defTabSz="685800" rtl="0" eaLnBrk="1" latinLnBrk="0" hangingPunct="1">
        <a:lnSpc>
          <a:spcPct val="100000"/>
        </a:lnSpc>
        <a:spcBef>
          <a:spcPts val="675"/>
        </a:spcBef>
        <a:spcAft>
          <a:spcPts val="0"/>
        </a:spcAft>
        <a:buClr>
          <a:schemeClr val="tx1">
            <a:lumMod val="85000"/>
            <a:lumOff val="15000"/>
          </a:schemeClr>
        </a:buClr>
        <a:buFont typeface="Garamond" pitchFamily="18" charset="0"/>
        <a:buChar char="◦"/>
        <a:defRPr sz="1350" kern="1200">
          <a:solidFill>
            <a:schemeClr val="tx1"/>
          </a:solidFill>
          <a:latin typeface="+mn-lt"/>
          <a:ea typeface="+mn-ea"/>
          <a:cs typeface="+mn-cs"/>
        </a:defRPr>
      </a:lvl1pPr>
      <a:lvl2pPr marL="34290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54864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3pPr>
      <a:lvl4pPr marL="75438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4pPr>
      <a:lvl5pPr marL="96012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5pPr>
      <a:lvl6pPr marL="120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6pPr>
      <a:lvl7pPr marL="142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7pPr>
      <a:lvl8pPr marL="165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8pPr>
      <a:lvl9pPr marL="187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piece of wood&#10;&#10;Description automatically generated">
            <a:extLst>
              <a:ext uri="{FF2B5EF4-FFF2-40B4-BE49-F238E27FC236}">
                <a16:creationId xmlns:a16="http://schemas.microsoft.com/office/drawing/2014/main" id="{C179595D-E1B2-46FB-A80E-359407AC5973}"/>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b="-1"/>
          <a:stretch/>
        </p:blipFill>
        <p:spPr>
          <a:xfrm>
            <a:off x="0" y="0"/>
            <a:ext cx="9143999" cy="6852353"/>
          </a:xfrm>
          <a:prstGeom prst="rect">
            <a:avLst/>
          </a:prstGeom>
        </p:spPr>
      </p:pic>
      <p:sp>
        <p:nvSpPr>
          <p:cNvPr id="9" name="Rectangle 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3496658" cy="5143500"/>
          </a:xfrm>
          <a:prstGeom prst="rect">
            <a:avLst/>
          </a:prstGeom>
          <a:solidFill>
            <a:schemeClr val="bg1">
              <a:lumMod val="75000"/>
              <a:lumOff val="25000"/>
            </a:schemeClr>
          </a:solidFill>
          <a:ln w="6350" cap="sq" cmpd="sng" algn="ctr">
            <a:noFill/>
            <a:prstDash val="solid"/>
            <a:miter lim="800000"/>
          </a:ln>
          <a:effectLst/>
        </p:spPr>
      </p:sp>
      <p:sp>
        <p:nvSpPr>
          <p:cNvPr id="11" name="Rectangle 1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2983" y="980694"/>
            <a:ext cx="3250692" cy="489661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3D6772CD-E031-4D77-A8E6-53DAC890A4C1}"/>
              </a:ext>
            </a:extLst>
          </p:cNvPr>
          <p:cNvSpPr>
            <a:spLocks noGrp="1"/>
          </p:cNvSpPr>
          <p:nvPr>
            <p:ph type="ctrTitle"/>
          </p:nvPr>
        </p:nvSpPr>
        <p:spPr>
          <a:xfrm>
            <a:off x="349893" y="1862521"/>
            <a:ext cx="2796872" cy="2506275"/>
          </a:xfrm>
        </p:spPr>
        <p:txBody>
          <a:bodyPr>
            <a:normAutofit/>
          </a:bodyPr>
          <a:lstStyle/>
          <a:p>
            <a:r>
              <a:rPr lang="en-US" sz="3600" dirty="0">
                <a:solidFill>
                  <a:schemeClr val="tx1"/>
                </a:solidFill>
              </a:rPr>
              <a:t>The Obvious Plan of God</a:t>
            </a:r>
            <a:br>
              <a:rPr lang="en-US" sz="3600" dirty="0">
                <a:solidFill>
                  <a:schemeClr val="tx1"/>
                </a:solidFill>
              </a:rPr>
            </a:br>
            <a:r>
              <a:rPr lang="en-US" sz="3600" dirty="0">
                <a:solidFill>
                  <a:schemeClr val="tx1"/>
                </a:solidFill>
              </a:rPr>
              <a:t>2</a:t>
            </a:r>
          </a:p>
        </p:txBody>
      </p:sp>
      <p:sp>
        <p:nvSpPr>
          <p:cNvPr id="3" name="Subtitle 2">
            <a:extLst>
              <a:ext uri="{FF2B5EF4-FFF2-40B4-BE49-F238E27FC236}">
                <a16:creationId xmlns:a16="http://schemas.microsoft.com/office/drawing/2014/main" id="{01481885-F5C3-4B59-A8A2-3AB115DB8A8A}"/>
              </a:ext>
            </a:extLst>
          </p:cNvPr>
          <p:cNvSpPr>
            <a:spLocks noGrp="1"/>
          </p:cNvSpPr>
          <p:nvPr>
            <p:ph type="subTitle" idx="1"/>
          </p:nvPr>
        </p:nvSpPr>
        <p:spPr>
          <a:xfrm>
            <a:off x="325713" y="4141177"/>
            <a:ext cx="2845232" cy="1736130"/>
          </a:xfrm>
        </p:spPr>
        <p:txBody>
          <a:bodyPr>
            <a:normAutofit lnSpcReduction="10000"/>
          </a:bodyPr>
          <a:lstStyle/>
          <a:p>
            <a:endParaRPr lang="en-US" dirty="0">
              <a:solidFill>
                <a:schemeClr val="tx1"/>
              </a:solidFill>
            </a:endParaRPr>
          </a:p>
          <a:p>
            <a:r>
              <a:rPr lang="en-US" dirty="0">
                <a:solidFill>
                  <a:schemeClr val="tx1"/>
                </a:solidFill>
              </a:rPr>
              <a:t>I THESSALONIANS 5:9</a:t>
            </a:r>
          </a:p>
          <a:p>
            <a:r>
              <a:rPr lang="en-US" i="1" dirty="0">
                <a:solidFill>
                  <a:schemeClr val="tx1"/>
                </a:solidFill>
              </a:rPr>
              <a:t>For God hath not appointed us to wrath, but to obtain salvation by our Lord Jesus Christ, </a:t>
            </a:r>
          </a:p>
          <a:p>
            <a:r>
              <a:rPr lang="en-US" i="1" dirty="0">
                <a:solidFill>
                  <a:schemeClr val="tx1"/>
                </a:solidFill>
              </a:rPr>
              <a:t>10 Who died for us, that, whether we wake or sleep, we should live together with him. </a:t>
            </a:r>
          </a:p>
        </p:txBody>
      </p:sp>
    </p:spTree>
    <p:extLst>
      <p:ext uri="{BB962C8B-B14F-4D97-AF65-F5344CB8AC3E}">
        <p14:creationId xmlns:p14="http://schemas.microsoft.com/office/powerpoint/2010/main" val="325620992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0DB157-BC4C-4C55-9662-442BDAE64847}"/>
              </a:ext>
            </a:extLst>
          </p:cNvPr>
          <p:cNvSpPr>
            <a:spLocks noGrp="1"/>
          </p:cNvSpPr>
          <p:nvPr>
            <p:ph type="dt" sz="half" idx="10"/>
          </p:nvPr>
        </p:nvSpPr>
        <p:spPr/>
        <p:txBody>
          <a:bodyPr/>
          <a:lstStyle/>
          <a:p>
            <a:r>
              <a:rPr lang="en-US"/>
              <a:t>9/22/2019</a:t>
            </a:r>
          </a:p>
        </p:txBody>
      </p:sp>
      <p:sp>
        <p:nvSpPr>
          <p:cNvPr id="5" name="Footer Placeholder 4">
            <a:extLst>
              <a:ext uri="{FF2B5EF4-FFF2-40B4-BE49-F238E27FC236}">
                <a16:creationId xmlns:a16="http://schemas.microsoft.com/office/drawing/2014/main" id="{68AE04C5-3E9F-4F8A-8FC8-9081873BA768}"/>
              </a:ext>
            </a:extLst>
          </p:cNvPr>
          <p:cNvSpPr>
            <a:spLocks noGrp="1"/>
          </p:cNvSpPr>
          <p:nvPr>
            <p:ph type="ftr" sz="quarter" idx="11"/>
          </p:nvPr>
        </p:nvSpPr>
        <p:spPr/>
        <p:txBody>
          <a:bodyPr/>
          <a:lstStyle/>
          <a:p>
            <a:r>
              <a:rPr lang="en-US"/>
              <a:t>The Obvious Plan of God 2</a:t>
            </a:r>
            <a:endParaRPr lang="en-US" dirty="0"/>
          </a:p>
        </p:txBody>
      </p:sp>
      <p:sp>
        <p:nvSpPr>
          <p:cNvPr id="6" name="Slide Number Placeholder 5">
            <a:extLst>
              <a:ext uri="{FF2B5EF4-FFF2-40B4-BE49-F238E27FC236}">
                <a16:creationId xmlns:a16="http://schemas.microsoft.com/office/drawing/2014/main" id="{8514A1B9-EF07-4A17-A051-7F9AA0689609}"/>
              </a:ext>
            </a:extLst>
          </p:cNvPr>
          <p:cNvSpPr>
            <a:spLocks noGrp="1"/>
          </p:cNvSpPr>
          <p:nvPr>
            <p:ph type="sldNum" sz="quarter" idx="12"/>
          </p:nvPr>
        </p:nvSpPr>
        <p:spPr/>
        <p:txBody>
          <a:bodyPr/>
          <a:lstStyle/>
          <a:p>
            <a:fld id="{34B7E4EF-A1BD-40F4-AB7B-04F084DD991D}" type="slidenum">
              <a:rPr lang="en-US" smtClean="0"/>
              <a:t>10</a:t>
            </a:fld>
            <a:endParaRPr lang="en-US"/>
          </a:p>
        </p:txBody>
      </p:sp>
      <p:sp>
        <p:nvSpPr>
          <p:cNvPr id="7" name="Rectangle 6">
            <a:extLst>
              <a:ext uri="{FF2B5EF4-FFF2-40B4-BE49-F238E27FC236}">
                <a16:creationId xmlns:a16="http://schemas.microsoft.com/office/drawing/2014/main" id="{D13302E9-3DBE-4D94-9681-AD3CED32374F}"/>
              </a:ext>
            </a:extLst>
          </p:cNvPr>
          <p:cNvSpPr/>
          <p:nvPr/>
        </p:nvSpPr>
        <p:spPr>
          <a:xfrm>
            <a:off x="232996" y="252278"/>
            <a:ext cx="8678007" cy="5632311"/>
          </a:xfrm>
          <a:prstGeom prst="rect">
            <a:avLst/>
          </a:prstGeom>
        </p:spPr>
        <p:txBody>
          <a:bodyPr wrap="square">
            <a:spAutoFit/>
          </a:bodyPr>
          <a:lstStyle/>
          <a:p>
            <a:r>
              <a:rPr lang="en-US" sz="4000" b="1" dirty="0">
                <a:solidFill>
                  <a:schemeClr val="bg1"/>
                </a:solidFill>
              </a:rPr>
              <a:t>I THES. 5:6-9</a:t>
            </a:r>
          </a:p>
          <a:p>
            <a:r>
              <a:rPr lang="en-US" sz="3200" i="1" dirty="0">
                <a:solidFill>
                  <a:schemeClr val="bg1"/>
                </a:solidFill>
              </a:rPr>
              <a:t>	Therefore let us not </a:t>
            </a:r>
            <a:r>
              <a:rPr lang="en-US" sz="3200" i="1" u="sng" dirty="0">
                <a:solidFill>
                  <a:schemeClr val="bg1"/>
                </a:solidFill>
              </a:rPr>
              <a:t>sleep</a:t>
            </a:r>
            <a:r>
              <a:rPr lang="en-US" sz="3200" i="1" dirty="0">
                <a:solidFill>
                  <a:schemeClr val="bg1"/>
                </a:solidFill>
              </a:rPr>
              <a:t>, as do others; but let us watch and be sober. 7 For they that sleep </a:t>
            </a:r>
            <a:r>
              <a:rPr lang="en-US" sz="3200" i="1" dirty="0" err="1">
                <a:solidFill>
                  <a:schemeClr val="bg1"/>
                </a:solidFill>
              </a:rPr>
              <a:t>sleep</a:t>
            </a:r>
            <a:r>
              <a:rPr lang="en-US" sz="3200" i="1" dirty="0">
                <a:solidFill>
                  <a:schemeClr val="bg1"/>
                </a:solidFill>
              </a:rPr>
              <a:t> in the night; and they that be drunken are drunken in the night. 8 But let us, who are of the day, be sober, putting on the breastplate of faith and love; and for an helmet, the hope of salvation. 	9 For </a:t>
            </a:r>
            <a:r>
              <a:rPr lang="en-US" sz="3200" i="1" dirty="0">
                <a:solidFill>
                  <a:srgbClr val="FFFF00"/>
                </a:solidFill>
              </a:rPr>
              <a:t>God hath not appointed us to wrath, but to obtain salvation by our Lord Jesus Christ</a:t>
            </a:r>
            <a:r>
              <a:rPr lang="en-US" sz="3200" i="1" dirty="0">
                <a:solidFill>
                  <a:schemeClr val="bg1"/>
                </a:solidFill>
              </a:rPr>
              <a:t>, 10 Who died for us, that, whether we wake or sleep, we should live together with him. </a:t>
            </a:r>
          </a:p>
        </p:txBody>
      </p:sp>
    </p:spTree>
    <p:extLst>
      <p:ext uri="{BB962C8B-B14F-4D97-AF65-F5344CB8AC3E}">
        <p14:creationId xmlns:p14="http://schemas.microsoft.com/office/powerpoint/2010/main" val="2031216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3AF8A5-A8D8-461C-AF1E-41E37DCDC860}"/>
              </a:ext>
            </a:extLst>
          </p:cNvPr>
          <p:cNvSpPr>
            <a:spLocks noGrp="1"/>
          </p:cNvSpPr>
          <p:nvPr>
            <p:ph type="dt" sz="half" idx="10"/>
          </p:nvPr>
        </p:nvSpPr>
        <p:spPr/>
        <p:txBody>
          <a:bodyPr/>
          <a:lstStyle/>
          <a:p>
            <a:r>
              <a:rPr lang="en-US"/>
              <a:t>9/22/2019</a:t>
            </a:r>
          </a:p>
        </p:txBody>
      </p:sp>
      <p:sp>
        <p:nvSpPr>
          <p:cNvPr id="3" name="Footer Placeholder 2">
            <a:extLst>
              <a:ext uri="{FF2B5EF4-FFF2-40B4-BE49-F238E27FC236}">
                <a16:creationId xmlns:a16="http://schemas.microsoft.com/office/drawing/2014/main" id="{E3573BBA-E642-4666-B2DC-C0E2A938331A}"/>
              </a:ext>
            </a:extLst>
          </p:cNvPr>
          <p:cNvSpPr>
            <a:spLocks noGrp="1"/>
          </p:cNvSpPr>
          <p:nvPr>
            <p:ph type="ftr" sz="quarter" idx="11"/>
          </p:nvPr>
        </p:nvSpPr>
        <p:spPr/>
        <p:txBody>
          <a:bodyPr/>
          <a:lstStyle/>
          <a:p>
            <a:r>
              <a:rPr lang="en-US"/>
              <a:t>The Obvious Plan of God 2</a:t>
            </a:r>
          </a:p>
        </p:txBody>
      </p:sp>
      <p:sp>
        <p:nvSpPr>
          <p:cNvPr id="4" name="Slide Number Placeholder 3">
            <a:extLst>
              <a:ext uri="{FF2B5EF4-FFF2-40B4-BE49-F238E27FC236}">
                <a16:creationId xmlns:a16="http://schemas.microsoft.com/office/drawing/2014/main" id="{5777C16E-68E5-4CB2-B0A3-500ED8F73A92}"/>
              </a:ext>
            </a:extLst>
          </p:cNvPr>
          <p:cNvSpPr>
            <a:spLocks noGrp="1"/>
          </p:cNvSpPr>
          <p:nvPr>
            <p:ph type="sldNum" sz="quarter" idx="12"/>
          </p:nvPr>
        </p:nvSpPr>
        <p:spPr/>
        <p:txBody>
          <a:bodyPr/>
          <a:lstStyle/>
          <a:p>
            <a:fld id="{34B7E4EF-A1BD-40F4-AB7B-04F084DD991D}" type="slidenum">
              <a:rPr lang="en-US" smtClean="0"/>
              <a:t>11</a:t>
            </a:fld>
            <a:endParaRPr lang="en-US"/>
          </a:p>
        </p:txBody>
      </p:sp>
      <p:sp>
        <p:nvSpPr>
          <p:cNvPr id="5" name="Rectangle 4">
            <a:extLst>
              <a:ext uri="{FF2B5EF4-FFF2-40B4-BE49-F238E27FC236}">
                <a16:creationId xmlns:a16="http://schemas.microsoft.com/office/drawing/2014/main" id="{5CEE08D9-B669-4FDE-B10F-FF50FCABD189}"/>
              </a:ext>
            </a:extLst>
          </p:cNvPr>
          <p:cNvSpPr/>
          <p:nvPr/>
        </p:nvSpPr>
        <p:spPr>
          <a:xfrm>
            <a:off x="228601" y="167059"/>
            <a:ext cx="8686799" cy="6432530"/>
          </a:xfrm>
          <a:prstGeom prst="rect">
            <a:avLst/>
          </a:prstGeom>
        </p:spPr>
        <p:txBody>
          <a:bodyPr wrap="square">
            <a:spAutoFit/>
          </a:bodyPr>
          <a:lstStyle/>
          <a:p>
            <a:r>
              <a:rPr lang="en-US" sz="4000" b="1" dirty="0">
                <a:solidFill>
                  <a:schemeClr val="bg1"/>
                </a:solidFill>
              </a:rPr>
              <a:t>LUKE 11:11, 13</a:t>
            </a:r>
          </a:p>
          <a:p>
            <a:r>
              <a:rPr lang="en-US" sz="3600" dirty="0">
                <a:solidFill>
                  <a:schemeClr val="bg1"/>
                </a:solidFill>
              </a:rPr>
              <a:t>	</a:t>
            </a:r>
            <a:r>
              <a:rPr lang="en-US" sz="2800" i="1" dirty="0">
                <a:solidFill>
                  <a:schemeClr val="bg1"/>
                </a:solidFill>
              </a:rPr>
              <a:t>If a son shall ask bread of any of you that is a father, will he give him a stone? or if he ask a fish, will he for a fish give him a serpent? 13 If ye then, being evil, know how to give good gifts unto your children: </a:t>
            </a:r>
            <a:r>
              <a:rPr lang="en-US" sz="2800" i="1" dirty="0">
                <a:solidFill>
                  <a:srgbClr val="FFFF00"/>
                </a:solidFill>
              </a:rPr>
              <a:t>how much more shall your heavenly Father give the Holy Spirit to them that ask him?</a:t>
            </a:r>
          </a:p>
          <a:p>
            <a:r>
              <a:rPr lang="en-US" sz="3600" b="1" dirty="0">
                <a:solidFill>
                  <a:schemeClr val="bg1"/>
                </a:solidFill>
              </a:rPr>
              <a:t>THE.GREATEST.BATTLE.EVER.FOUGHT</a:t>
            </a:r>
          </a:p>
          <a:p>
            <a:r>
              <a:rPr lang="en-US" sz="2800" dirty="0">
                <a:solidFill>
                  <a:schemeClr val="bg1"/>
                </a:solidFill>
              </a:rPr>
              <a:t>	339 …This helmet? It's a protection. What is a helmet made out of? Brass, salvation, knowing "</a:t>
            </a:r>
            <a:r>
              <a:rPr lang="en-US" sz="2800" i="1" dirty="0">
                <a:solidFill>
                  <a:schemeClr val="bg1"/>
                </a:solidFill>
              </a:rPr>
              <a:t>And my healing comes from God. My salvation comes from God. My experience matches His Word, not the churches idea, the Word!"</a:t>
            </a:r>
            <a:r>
              <a:rPr lang="en-US" sz="2800" dirty="0">
                <a:solidFill>
                  <a:schemeClr val="bg1"/>
                </a:solidFill>
              </a:rPr>
              <a:t> Helmet of salvation, deliverance. 	</a:t>
            </a:r>
            <a:r>
              <a:rPr lang="en-US" sz="2000" dirty="0">
                <a:solidFill>
                  <a:schemeClr val="bg1"/>
                </a:solidFill>
              </a:rPr>
              <a:t>62-0311</a:t>
            </a:r>
          </a:p>
          <a:p>
            <a:endParaRPr lang="en-US" sz="2000" dirty="0">
              <a:solidFill>
                <a:schemeClr val="bg1"/>
              </a:solidFill>
            </a:endParaRPr>
          </a:p>
        </p:txBody>
      </p:sp>
    </p:spTree>
    <p:extLst>
      <p:ext uri="{BB962C8B-B14F-4D97-AF65-F5344CB8AC3E}">
        <p14:creationId xmlns:p14="http://schemas.microsoft.com/office/powerpoint/2010/main" val="2543072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10507D-5A5B-4C10-B482-9DEDAA0B2DE8}"/>
              </a:ext>
            </a:extLst>
          </p:cNvPr>
          <p:cNvSpPr>
            <a:spLocks noGrp="1"/>
          </p:cNvSpPr>
          <p:nvPr>
            <p:ph type="dt" sz="half" idx="10"/>
          </p:nvPr>
        </p:nvSpPr>
        <p:spPr/>
        <p:txBody>
          <a:bodyPr/>
          <a:lstStyle/>
          <a:p>
            <a:r>
              <a:rPr lang="en-US"/>
              <a:t>9/22/2019</a:t>
            </a:r>
          </a:p>
        </p:txBody>
      </p:sp>
      <p:sp>
        <p:nvSpPr>
          <p:cNvPr id="3" name="Footer Placeholder 2">
            <a:extLst>
              <a:ext uri="{FF2B5EF4-FFF2-40B4-BE49-F238E27FC236}">
                <a16:creationId xmlns:a16="http://schemas.microsoft.com/office/drawing/2014/main" id="{4B906EBE-F62D-4854-8073-2649471342C0}"/>
              </a:ext>
            </a:extLst>
          </p:cNvPr>
          <p:cNvSpPr>
            <a:spLocks noGrp="1"/>
          </p:cNvSpPr>
          <p:nvPr>
            <p:ph type="ftr" sz="quarter" idx="11"/>
          </p:nvPr>
        </p:nvSpPr>
        <p:spPr/>
        <p:txBody>
          <a:bodyPr/>
          <a:lstStyle/>
          <a:p>
            <a:r>
              <a:rPr lang="en-US"/>
              <a:t>The Obvious Plan of God 2</a:t>
            </a:r>
          </a:p>
        </p:txBody>
      </p:sp>
      <p:sp>
        <p:nvSpPr>
          <p:cNvPr id="4" name="Slide Number Placeholder 3">
            <a:extLst>
              <a:ext uri="{FF2B5EF4-FFF2-40B4-BE49-F238E27FC236}">
                <a16:creationId xmlns:a16="http://schemas.microsoft.com/office/drawing/2014/main" id="{0D587423-77B6-48D1-9A18-BEE5FF43956D}"/>
              </a:ext>
            </a:extLst>
          </p:cNvPr>
          <p:cNvSpPr>
            <a:spLocks noGrp="1"/>
          </p:cNvSpPr>
          <p:nvPr>
            <p:ph type="sldNum" sz="quarter" idx="12"/>
          </p:nvPr>
        </p:nvSpPr>
        <p:spPr/>
        <p:txBody>
          <a:bodyPr/>
          <a:lstStyle/>
          <a:p>
            <a:fld id="{34B7E4EF-A1BD-40F4-AB7B-04F084DD991D}" type="slidenum">
              <a:rPr lang="en-US" smtClean="0"/>
              <a:t>12</a:t>
            </a:fld>
            <a:endParaRPr lang="en-US"/>
          </a:p>
        </p:txBody>
      </p:sp>
      <p:sp>
        <p:nvSpPr>
          <p:cNvPr id="5" name="Rectangle 4">
            <a:extLst>
              <a:ext uri="{FF2B5EF4-FFF2-40B4-BE49-F238E27FC236}">
                <a16:creationId xmlns:a16="http://schemas.microsoft.com/office/drawing/2014/main" id="{F71D32AF-6E85-45B5-8CB1-61BCD42CDC33}"/>
              </a:ext>
            </a:extLst>
          </p:cNvPr>
          <p:cNvSpPr/>
          <p:nvPr/>
        </p:nvSpPr>
        <p:spPr>
          <a:xfrm>
            <a:off x="271553" y="250365"/>
            <a:ext cx="8634046" cy="5201424"/>
          </a:xfrm>
          <a:prstGeom prst="rect">
            <a:avLst/>
          </a:prstGeom>
        </p:spPr>
        <p:txBody>
          <a:bodyPr wrap="square">
            <a:spAutoFit/>
          </a:bodyPr>
          <a:lstStyle/>
          <a:p>
            <a:r>
              <a:rPr lang="en-US" sz="4400" b="1" dirty="0">
                <a:solidFill>
                  <a:schemeClr val="bg1"/>
                </a:solidFill>
              </a:rPr>
              <a:t>DESPERATIONS</a:t>
            </a:r>
          </a:p>
          <a:p>
            <a:r>
              <a:rPr lang="en-US" sz="3200" dirty="0">
                <a:solidFill>
                  <a:schemeClr val="bg1"/>
                </a:solidFill>
              </a:rPr>
              <a:t>	14 The Lutherans allowed it to, "</a:t>
            </a:r>
            <a:r>
              <a:rPr lang="en-US" sz="3200" i="1" dirty="0">
                <a:solidFill>
                  <a:schemeClr val="bg1"/>
                </a:solidFill>
              </a:rPr>
              <a:t>Accepting the Word; accepting Christ as personal </a:t>
            </a:r>
            <a:r>
              <a:rPr lang="en-US" sz="3200" i="1" dirty="0" err="1">
                <a:solidFill>
                  <a:schemeClr val="bg1"/>
                </a:solidFill>
              </a:rPr>
              <a:t>Saviour</a:t>
            </a:r>
            <a:r>
              <a:rPr lang="en-US" sz="3200" dirty="0">
                <a:solidFill>
                  <a:schemeClr val="bg1"/>
                </a:solidFill>
              </a:rPr>
              <a:t>." The Methodists, “</a:t>
            </a:r>
            <a:r>
              <a:rPr lang="en-US" sz="3200" i="1" dirty="0">
                <a:solidFill>
                  <a:schemeClr val="bg1"/>
                </a:solidFill>
              </a:rPr>
              <a:t>When you get happy enough….” </a:t>
            </a:r>
            <a:r>
              <a:rPr lang="en-US" sz="3200" dirty="0">
                <a:solidFill>
                  <a:schemeClr val="bg1"/>
                </a:solidFill>
              </a:rPr>
              <a:t>The Pentecostal, "</a:t>
            </a:r>
            <a:r>
              <a:rPr lang="en-US" sz="3200" i="1" dirty="0">
                <a:solidFill>
                  <a:schemeClr val="bg1"/>
                </a:solidFill>
              </a:rPr>
              <a:t>Speak in tongues..</a:t>
            </a:r>
            <a:r>
              <a:rPr lang="en-US" sz="3200" dirty="0">
                <a:solidFill>
                  <a:schemeClr val="bg1"/>
                </a:solidFill>
              </a:rPr>
              <a:t>." And we find out that all of it was wrong. </a:t>
            </a:r>
          </a:p>
          <a:p>
            <a:r>
              <a:rPr lang="en-US" sz="3200" dirty="0">
                <a:solidFill>
                  <a:schemeClr val="bg1"/>
                </a:solidFill>
              </a:rPr>
              <a:t>	</a:t>
            </a:r>
            <a:r>
              <a:rPr lang="en-US" sz="3200" dirty="0">
                <a:solidFill>
                  <a:srgbClr val="FFFF00"/>
                </a:solidFill>
              </a:rPr>
              <a:t>The Token is the Token. It's you and Christ as persons together. It's the Holy Spirit, His Life in you, working His Own Life through you.</a:t>
            </a:r>
          </a:p>
          <a:p>
            <a:pPr algn="r"/>
            <a:r>
              <a:rPr lang="en-US" sz="3200" dirty="0">
                <a:solidFill>
                  <a:schemeClr val="bg1"/>
                </a:solidFill>
              </a:rPr>
              <a:t>63-0901</a:t>
            </a:r>
          </a:p>
        </p:txBody>
      </p:sp>
    </p:spTree>
    <p:extLst>
      <p:ext uri="{BB962C8B-B14F-4D97-AF65-F5344CB8AC3E}">
        <p14:creationId xmlns:p14="http://schemas.microsoft.com/office/powerpoint/2010/main" val="2851833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AC05FD-602B-42F6-86D8-3EA24D10FD97}"/>
              </a:ext>
            </a:extLst>
          </p:cNvPr>
          <p:cNvSpPr>
            <a:spLocks noGrp="1"/>
          </p:cNvSpPr>
          <p:nvPr>
            <p:ph type="dt" sz="half" idx="10"/>
          </p:nvPr>
        </p:nvSpPr>
        <p:spPr/>
        <p:txBody>
          <a:bodyPr/>
          <a:lstStyle/>
          <a:p>
            <a:r>
              <a:rPr lang="en-US"/>
              <a:t>9/22/2019</a:t>
            </a:r>
          </a:p>
        </p:txBody>
      </p:sp>
      <p:sp>
        <p:nvSpPr>
          <p:cNvPr id="3" name="Footer Placeholder 2">
            <a:extLst>
              <a:ext uri="{FF2B5EF4-FFF2-40B4-BE49-F238E27FC236}">
                <a16:creationId xmlns:a16="http://schemas.microsoft.com/office/drawing/2014/main" id="{670EFDD3-5609-4D5B-A4B4-7E98DED5284C}"/>
              </a:ext>
            </a:extLst>
          </p:cNvPr>
          <p:cNvSpPr>
            <a:spLocks noGrp="1"/>
          </p:cNvSpPr>
          <p:nvPr>
            <p:ph type="ftr" sz="quarter" idx="11"/>
          </p:nvPr>
        </p:nvSpPr>
        <p:spPr/>
        <p:txBody>
          <a:bodyPr/>
          <a:lstStyle/>
          <a:p>
            <a:r>
              <a:rPr lang="en-US"/>
              <a:t>The Obvious Plan of God 2</a:t>
            </a:r>
          </a:p>
        </p:txBody>
      </p:sp>
      <p:sp>
        <p:nvSpPr>
          <p:cNvPr id="4" name="Slide Number Placeholder 3">
            <a:extLst>
              <a:ext uri="{FF2B5EF4-FFF2-40B4-BE49-F238E27FC236}">
                <a16:creationId xmlns:a16="http://schemas.microsoft.com/office/drawing/2014/main" id="{09040A36-AD75-4C3E-9442-2E8BB86C52B0}"/>
              </a:ext>
            </a:extLst>
          </p:cNvPr>
          <p:cNvSpPr>
            <a:spLocks noGrp="1"/>
          </p:cNvSpPr>
          <p:nvPr>
            <p:ph type="sldNum" sz="quarter" idx="12"/>
          </p:nvPr>
        </p:nvSpPr>
        <p:spPr/>
        <p:txBody>
          <a:bodyPr/>
          <a:lstStyle/>
          <a:p>
            <a:fld id="{34B7E4EF-A1BD-40F4-AB7B-04F084DD991D}" type="slidenum">
              <a:rPr lang="en-US" smtClean="0"/>
              <a:t>13</a:t>
            </a:fld>
            <a:endParaRPr lang="en-US"/>
          </a:p>
        </p:txBody>
      </p:sp>
      <p:sp>
        <p:nvSpPr>
          <p:cNvPr id="5" name="Rectangle 4">
            <a:extLst>
              <a:ext uri="{FF2B5EF4-FFF2-40B4-BE49-F238E27FC236}">
                <a16:creationId xmlns:a16="http://schemas.microsoft.com/office/drawing/2014/main" id="{518508EF-9CF9-4769-A7CA-9E0B1C74660C}"/>
              </a:ext>
            </a:extLst>
          </p:cNvPr>
          <p:cNvSpPr/>
          <p:nvPr/>
        </p:nvSpPr>
        <p:spPr>
          <a:xfrm>
            <a:off x="228599" y="106920"/>
            <a:ext cx="8669215" cy="6309420"/>
          </a:xfrm>
          <a:prstGeom prst="rect">
            <a:avLst/>
          </a:prstGeom>
        </p:spPr>
        <p:txBody>
          <a:bodyPr wrap="square">
            <a:spAutoFit/>
          </a:bodyPr>
          <a:lstStyle/>
          <a:p>
            <a:r>
              <a:rPr lang="en-US" sz="4400" b="1" dirty="0">
                <a:solidFill>
                  <a:schemeClr val="bg1"/>
                </a:solidFill>
              </a:rPr>
              <a:t>TOKEN</a:t>
            </a:r>
          </a:p>
          <a:p>
            <a:r>
              <a:rPr lang="en-US" sz="2800" dirty="0">
                <a:solidFill>
                  <a:schemeClr val="bg1"/>
                </a:solidFill>
              </a:rPr>
              <a:t>	77 But… under </a:t>
            </a:r>
            <a:r>
              <a:rPr lang="en-US" sz="2800" i="1" dirty="0">
                <a:solidFill>
                  <a:schemeClr val="bg1"/>
                </a:solidFill>
              </a:rPr>
              <a:t>this</a:t>
            </a:r>
            <a:r>
              <a:rPr lang="en-US" sz="2800" dirty="0">
                <a:solidFill>
                  <a:schemeClr val="bg1"/>
                </a:solidFill>
              </a:rPr>
              <a:t> covenant, there is a difference between the Blood and the Life. The Token for the believer today is the Holy Ghost; not blood (chemistry) but It is the Holy Spirit of God. The Token that God requires of the Church today. God must see this Token in every one of us. </a:t>
            </a:r>
          </a:p>
          <a:p>
            <a:r>
              <a:rPr lang="en-US" sz="2800" dirty="0">
                <a:solidFill>
                  <a:schemeClr val="bg1"/>
                </a:solidFill>
              </a:rPr>
              <a:t>	18 Now, </a:t>
            </a:r>
            <a:r>
              <a:rPr lang="en-US" sz="2800" u="sng" dirty="0">
                <a:solidFill>
                  <a:schemeClr val="bg1"/>
                </a:solidFill>
              </a:rPr>
              <a:t>just not no certain evidence</a:t>
            </a:r>
            <a:r>
              <a:rPr lang="en-US" sz="2800" dirty="0">
                <a:solidFill>
                  <a:schemeClr val="bg1"/>
                </a:solidFill>
              </a:rPr>
              <a:t>. Say, “[How] will I know?“ Look, what </a:t>
            </a:r>
            <a:r>
              <a:rPr lang="en-US" sz="2800" i="1" dirty="0">
                <a:solidFill>
                  <a:schemeClr val="bg1"/>
                </a:solidFill>
              </a:rPr>
              <a:t>were</a:t>
            </a:r>
            <a:r>
              <a:rPr lang="en-US" sz="2800" dirty="0">
                <a:solidFill>
                  <a:schemeClr val="bg1"/>
                </a:solidFill>
              </a:rPr>
              <a:t> you, and what </a:t>
            </a:r>
            <a:r>
              <a:rPr lang="en-US" sz="2800" i="1" dirty="0">
                <a:solidFill>
                  <a:schemeClr val="bg1"/>
                </a:solidFill>
              </a:rPr>
              <a:t>are</a:t>
            </a:r>
            <a:r>
              <a:rPr lang="en-US" sz="2800" dirty="0">
                <a:solidFill>
                  <a:schemeClr val="bg1"/>
                </a:solidFill>
              </a:rPr>
              <a:t> you? There is how you know. What was you </a:t>
            </a:r>
            <a:r>
              <a:rPr lang="en-US" sz="2800" i="1" dirty="0">
                <a:solidFill>
                  <a:schemeClr val="bg1"/>
                </a:solidFill>
              </a:rPr>
              <a:t>before</a:t>
            </a:r>
            <a:r>
              <a:rPr lang="en-US" sz="2800" dirty="0">
                <a:solidFill>
                  <a:schemeClr val="bg1"/>
                </a:solidFill>
              </a:rPr>
              <a:t> this Token was applied and </a:t>
            </a:r>
            <a:r>
              <a:rPr lang="en-US" sz="2800" i="1" dirty="0">
                <a:solidFill>
                  <a:schemeClr val="bg1"/>
                </a:solidFill>
              </a:rPr>
              <a:t>after</a:t>
            </a:r>
            <a:r>
              <a:rPr lang="en-US" sz="2800" dirty="0">
                <a:solidFill>
                  <a:schemeClr val="bg1"/>
                </a:solidFill>
              </a:rPr>
              <a:t> It's applied? What was your desires </a:t>
            </a:r>
            <a:r>
              <a:rPr lang="en-US" sz="2800" i="1" dirty="0">
                <a:solidFill>
                  <a:schemeClr val="bg1"/>
                </a:solidFill>
              </a:rPr>
              <a:t>before,</a:t>
            </a:r>
            <a:r>
              <a:rPr lang="en-US" sz="2800" dirty="0">
                <a:solidFill>
                  <a:schemeClr val="bg1"/>
                </a:solidFill>
              </a:rPr>
              <a:t> and </a:t>
            </a:r>
            <a:r>
              <a:rPr lang="en-US" sz="2800" i="1" dirty="0">
                <a:solidFill>
                  <a:schemeClr val="bg1"/>
                </a:solidFill>
              </a:rPr>
              <a:t>after</a:t>
            </a:r>
            <a:r>
              <a:rPr lang="en-US" sz="2800" dirty="0">
                <a:solidFill>
                  <a:schemeClr val="bg1"/>
                </a:solidFill>
              </a:rPr>
              <a:t>? Then you know whether the Token is applied or not. And these other things just automatically go with That.    		                    63-0901 </a:t>
            </a:r>
          </a:p>
        </p:txBody>
      </p:sp>
    </p:spTree>
    <p:extLst>
      <p:ext uri="{BB962C8B-B14F-4D97-AF65-F5344CB8AC3E}">
        <p14:creationId xmlns:p14="http://schemas.microsoft.com/office/powerpoint/2010/main" val="2400907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3D26BA-6361-4383-AC25-B3B663377DE4}"/>
              </a:ext>
            </a:extLst>
          </p:cNvPr>
          <p:cNvSpPr>
            <a:spLocks noGrp="1"/>
          </p:cNvSpPr>
          <p:nvPr>
            <p:ph type="dt" sz="half" idx="10"/>
          </p:nvPr>
        </p:nvSpPr>
        <p:spPr/>
        <p:txBody>
          <a:bodyPr/>
          <a:lstStyle/>
          <a:p>
            <a:r>
              <a:rPr lang="en-US"/>
              <a:t>9/22/2019</a:t>
            </a:r>
          </a:p>
        </p:txBody>
      </p:sp>
      <p:sp>
        <p:nvSpPr>
          <p:cNvPr id="3" name="Footer Placeholder 2">
            <a:extLst>
              <a:ext uri="{FF2B5EF4-FFF2-40B4-BE49-F238E27FC236}">
                <a16:creationId xmlns:a16="http://schemas.microsoft.com/office/drawing/2014/main" id="{5C8B3DA2-6AAF-40CA-812D-49FAB63FEC59}"/>
              </a:ext>
            </a:extLst>
          </p:cNvPr>
          <p:cNvSpPr>
            <a:spLocks noGrp="1"/>
          </p:cNvSpPr>
          <p:nvPr>
            <p:ph type="ftr" sz="quarter" idx="11"/>
          </p:nvPr>
        </p:nvSpPr>
        <p:spPr/>
        <p:txBody>
          <a:bodyPr/>
          <a:lstStyle/>
          <a:p>
            <a:r>
              <a:rPr lang="en-US"/>
              <a:t>The Obvious Plan of God 2</a:t>
            </a:r>
          </a:p>
        </p:txBody>
      </p:sp>
      <p:sp>
        <p:nvSpPr>
          <p:cNvPr id="4" name="Slide Number Placeholder 3">
            <a:extLst>
              <a:ext uri="{FF2B5EF4-FFF2-40B4-BE49-F238E27FC236}">
                <a16:creationId xmlns:a16="http://schemas.microsoft.com/office/drawing/2014/main" id="{C3FC9B0D-4EF2-4B64-A80E-1B7448DDD285}"/>
              </a:ext>
            </a:extLst>
          </p:cNvPr>
          <p:cNvSpPr>
            <a:spLocks noGrp="1"/>
          </p:cNvSpPr>
          <p:nvPr>
            <p:ph type="sldNum" sz="quarter" idx="12"/>
          </p:nvPr>
        </p:nvSpPr>
        <p:spPr/>
        <p:txBody>
          <a:bodyPr/>
          <a:lstStyle/>
          <a:p>
            <a:fld id="{34B7E4EF-A1BD-40F4-AB7B-04F084DD991D}" type="slidenum">
              <a:rPr lang="en-US" smtClean="0"/>
              <a:t>14</a:t>
            </a:fld>
            <a:endParaRPr lang="en-US"/>
          </a:p>
        </p:txBody>
      </p:sp>
      <p:sp>
        <p:nvSpPr>
          <p:cNvPr id="5" name="Rectangle 4">
            <a:extLst>
              <a:ext uri="{FF2B5EF4-FFF2-40B4-BE49-F238E27FC236}">
                <a16:creationId xmlns:a16="http://schemas.microsoft.com/office/drawing/2014/main" id="{75A480A7-4BA4-4633-8BBC-98F13CCC9B5A}"/>
              </a:ext>
            </a:extLst>
          </p:cNvPr>
          <p:cNvSpPr/>
          <p:nvPr/>
        </p:nvSpPr>
        <p:spPr>
          <a:xfrm>
            <a:off x="254977" y="298938"/>
            <a:ext cx="8634046" cy="6212679"/>
          </a:xfrm>
          <a:prstGeom prst="rect">
            <a:avLst/>
          </a:prstGeom>
        </p:spPr>
        <p:txBody>
          <a:bodyPr wrap="square">
            <a:spAutoFit/>
          </a:bodyPr>
          <a:lstStyle/>
          <a:p>
            <a:r>
              <a:rPr lang="en-US" sz="4000" b="1" dirty="0">
                <a:solidFill>
                  <a:schemeClr val="bg1"/>
                </a:solidFill>
              </a:rPr>
              <a:t>THE.UNPARDONABLE.SIN</a:t>
            </a:r>
          </a:p>
          <a:p>
            <a:r>
              <a:rPr lang="en-US" sz="3200" dirty="0">
                <a:solidFill>
                  <a:schemeClr val="bg1"/>
                </a:solidFill>
              </a:rPr>
              <a:t>	145  </a:t>
            </a:r>
            <a:r>
              <a:rPr lang="en-US" sz="3200" dirty="0">
                <a:solidFill>
                  <a:srgbClr val="FFFF00"/>
                </a:solidFill>
              </a:rPr>
              <a:t>And when you've got the baptism of the Holy Ghost, with the power of God working in your life, and make you live humbly and peaceful in this present world, day after day, week after week, year after year, they know where you're standing. </a:t>
            </a:r>
          </a:p>
          <a:p>
            <a:r>
              <a:rPr lang="en-US" sz="3200" dirty="0">
                <a:solidFill>
                  <a:srgbClr val="FFFF00"/>
                </a:solidFill>
              </a:rPr>
              <a:t>	</a:t>
            </a:r>
            <a:r>
              <a:rPr lang="en-US" sz="3200" dirty="0">
                <a:solidFill>
                  <a:schemeClr val="bg1"/>
                </a:solidFill>
              </a:rPr>
              <a:t>David said, "</a:t>
            </a:r>
            <a:r>
              <a:rPr lang="en-US" sz="3200" i="1" dirty="0">
                <a:solidFill>
                  <a:schemeClr val="bg1"/>
                </a:solidFill>
              </a:rPr>
              <a:t>It'll be like a tree that's planted by the rivers of water. Whatever he does will prosper. He will not wither in a drought, because he's planted by the rivers of water.“</a:t>
            </a:r>
          </a:p>
          <a:p>
            <a:pPr algn="r"/>
            <a:r>
              <a:rPr lang="en-US" sz="3200" dirty="0">
                <a:solidFill>
                  <a:schemeClr val="bg1"/>
                </a:solidFill>
              </a:rPr>
              <a:t>54-1024</a:t>
            </a:r>
          </a:p>
        </p:txBody>
      </p:sp>
    </p:spTree>
    <p:extLst>
      <p:ext uri="{BB962C8B-B14F-4D97-AF65-F5344CB8AC3E}">
        <p14:creationId xmlns:p14="http://schemas.microsoft.com/office/powerpoint/2010/main" val="220306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9/22/2019</a:t>
            </a:r>
          </a:p>
        </p:txBody>
      </p:sp>
      <p:sp>
        <p:nvSpPr>
          <p:cNvPr id="3" name="Footer Placeholder 2"/>
          <p:cNvSpPr>
            <a:spLocks noGrp="1"/>
          </p:cNvSpPr>
          <p:nvPr>
            <p:ph type="ftr" sz="quarter" idx="11"/>
          </p:nvPr>
        </p:nvSpPr>
        <p:spPr/>
        <p:txBody>
          <a:bodyPr/>
          <a:lstStyle/>
          <a:p>
            <a:r>
              <a:rPr lang="en-US"/>
              <a:t>The Obvious Plan of God 2</a:t>
            </a:r>
            <a:endParaRPr lang="en-US" dirty="0"/>
          </a:p>
        </p:txBody>
      </p:sp>
      <p:sp>
        <p:nvSpPr>
          <p:cNvPr id="4" name="Slide Number Placeholder 3"/>
          <p:cNvSpPr>
            <a:spLocks noGrp="1"/>
          </p:cNvSpPr>
          <p:nvPr>
            <p:ph type="sldNum" sz="quarter" idx="12"/>
          </p:nvPr>
        </p:nvSpPr>
        <p:spPr/>
        <p:txBody>
          <a:bodyPr/>
          <a:lstStyle/>
          <a:p>
            <a:fld id="{E60415C2-450C-461E-AC68-254880AF88A5}" type="slidenum">
              <a:rPr lang="en-US" smtClean="0"/>
              <a:pPr/>
              <a:t>15</a:t>
            </a:fld>
            <a:endParaRPr lang="en-US"/>
          </a:p>
        </p:txBody>
      </p:sp>
      <p:sp>
        <p:nvSpPr>
          <p:cNvPr id="5" name="Rectangle 4"/>
          <p:cNvSpPr/>
          <p:nvPr/>
        </p:nvSpPr>
        <p:spPr>
          <a:xfrm>
            <a:off x="232348" y="243168"/>
            <a:ext cx="8654321" cy="6124754"/>
          </a:xfrm>
          <a:prstGeom prst="rect">
            <a:avLst/>
          </a:prstGeom>
        </p:spPr>
        <p:txBody>
          <a:bodyPr wrap="square">
            <a:spAutoFit/>
          </a:bodyPr>
          <a:lstStyle/>
          <a:p>
            <a:r>
              <a:rPr lang="en-US" sz="4400" b="1" dirty="0">
                <a:solidFill>
                  <a:schemeClr val="bg1"/>
                </a:solidFill>
              </a:rPr>
              <a:t>TOKEN.THE</a:t>
            </a:r>
          </a:p>
          <a:p>
            <a:r>
              <a:rPr lang="en-US" sz="3200" dirty="0">
                <a:solidFill>
                  <a:schemeClr val="bg1"/>
                </a:solidFill>
              </a:rPr>
              <a:t>	131 You see men wearing pink shoes... That's a disgrace. I like to see men again that's absolutely men. Looks like there's a power that drives them to do it; it's the devil and the pressure of this day... Let men be men. Let women be </a:t>
            </a:r>
            <a:r>
              <a:rPr lang="en-US" sz="3200" dirty="0" err="1">
                <a:solidFill>
                  <a:schemeClr val="bg1"/>
                </a:solidFill>
              </a:rPr>
              <a:t>feminish</a:t>
            </a:r>
            <a:r>
              <a:rPr lang="en-US" sz="3200" dirty="0">
                <a:solidFill>
                  <a:schemeClr val="bg1"/>
                </a:solidFill>
              </a:rPr>
              <a:t>; be ladies. </a:t>
            </a:r>
          </a:p>
          <a:p>
            <a:r>
              <a:rPr lang="en-US" sz="3200" dirty="0">
                <a:solidFill>
                  <a:schemeClr val="bg1"/>
                </a:solidFill>
              </a:rPr>
              <a:t>	</a:t>
            </a:r>
            <a:r>
              <a:rPr lang="en-US" sz="3200" dirty="0">
                <a:solidFill>
                  <a:srgbClr val="FFFF00"/>
                </a:solidFill>
              </a:rPr>
              <a:t>When the Token's applied, they turn back to that. </a:t>
            </a:r>
            <a:r>
              <a:rPr lang="en-US" sz="3200" dirty="0">
                <a:solidFill>
                  <a:schemeClr val="bg1"/>
                </a:solidFill>
              </a:rPr>
              <a:t>God made them different, and they are different. Men wants to look like women; women wants to look like men.</a:t>
            </a:r>
          </a:p>
          <a:p>
            <a:r>
              <a:rPr lang="en-US" sz="2800" dirty="0">
                <a:solidFill>
                  <a:schemeClr val="bg1"/>
                </a:solidFill>
              </a:rPr>
              <a:t>	</a:t>
            </a:r>
            <a:endParaRPr lang="en-US" sz="2400"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76E415-2781-4B9E-8B70-32DEBD4A9423}"/>
              </a:ext>
            </a:extLst>
          </p:cNvPr>
          <p:cNvSpPr>
            <a:spLocks noGrp="1"/>
          </p:cNvSpPr>
          <p:nvPr>
            <p:ph type="dt" sz="half" idx="10"/>
          </p:nvPr>
        </p:nvSpPr>
        <p:spPr/>
        <p:txBody>
          <a:bodyPr/>
          <a:lstStyle/>
          <a:p>
            <a:r>
              <a:rPr lang="en-US"/>
              <a:t>9/22/2019</a:t>
            </a:r>
          </a:p>
        </p:txBody>
      </p:sp>
      <p:sp>
        <p:nvSpPr>
          <p:cNvPr id="3" name="Footer Placeholder 2">
            <a:extLst>
              <a:ext uri="{FF2B5EF4-FFF2-40B4-BE49-F238E27FC236}">
                <a16:creationId xmlns:a16="http://schemas.microsoft.com/office/drawing/2014/main" id="{BB19E18A-181B-4D9F-9797-EC6510A130F6}"/>
              </a:ext>
            </a:extLst>
          </p:cNvPr>
          <p:cNvSpPr>
            <a:spLocks noGrp="1"/>
          </p:cNvSpPr>
          <p:nvPr>
            <p:ph type="ftr" sz="quarter" idx="11"/>
          </p:nvPr>
        </p:nvSpPr>
        <p:spPr/>
        <p:txBody>
          <a:bodyPr/>
          <a:lstStyle/>
          <a:p>
            <a:r>
              <a:rPr lang="en-US"/>
              <a:t>The Obvious Plan of God 2</a:t>
            </a:r>
          </a:p>
        </p:txBody>
      </p:sp>
      <p:sp>
        <p:nvSpPr>
          <p:cNvPr id="4" name="Slide Number Placeholder 3">
            <a:extLst>
              <a:ext uri="{FF2B5EF4-FFF2-40B4-BE49-F238E27FC236}">
                <a16:creationId xmlns:a16="http://schemas.microsoft.com/office/drawing/2014/main" id="{88906703-7E73-4C25-ADAB-2C3FF4284DC6}"/>
              </a:ext>
            </a:extLst>
          </p:cNvPr>
          <p:cNvSpPr>
            <a:spLocks noGrp="1"/>
          </p:cNvSpPr>
          <p:nvPr>
            <p:ph type="sldNum" sz="quarter" idx="12"/>
          </p:nvPr>
        </p:nvSpPr>
        <p:spPr/>
        <p:txBody>
          <a:bodyPr/>
          <a:lstStyle/>
          <a:p>
            <a:fld id="{34B7E4EF-A1BD-40F4-AB7B-04F084DD991D}" type="slidenum">
              <a:rPr lang="en-US" smtClean="0"/>
              <a:t>16</a:t>
            </a:fld>
            <a:endParaRPr lang="en-US"/>
          </a:p>
        </p:txBody>
      </p:sp>
      <p:sp>
        <p:nvSpPr>
          <p:cNvPr id="5" name="Rectangle 4">
            <a:extLst>
              <a:ext uri="{FF2B5EF4-FFF2-40B4-BE49-F238E27FC236}">
                <a16:creationId xmlns:a16="http://schemas.microsoft.com/office/drawing/2014/main" id="{3A375981-6044-4D79-8425-EA14689703EF}"/>
              </a:ext>
            </a:extLst>
          </p:cNvPr>
          <p:cNvSpPr/>
          <p:nvPr/>
        </p:nvSpPr>
        <p:spPr>
          <a:xfrm>
            <a:off x="211015" y="366623"/>
            <a:ext cx="8721969" cy="6124754"/>
          </a:xfrm>
          <a:prstGeom prst="rect">
            <a:avLst/>
          </a:prstGeom>
        </p:spPr>
        <p:txBody>
          <a:bodyPr wrap="square">
            <a:spAutoFit/>
          </a:bodyPr>
          <a:lstStyle/>
          <a:p>
            <a:r>
              <a:rPr lang="en-US" sz="4000" b="1" dirty="0">
                <a:solidFill>
                  <a:schemeClr val="bg1"/>
                </a:solidFill>
              </a:rPr>
              <a:t>HEBREWS. 3</a:t>
            </a:r>
          </a:p>
          <a:p>
            <a:r>
              <a:rPr lang="en-US" sz="2400" dirty="0">
                <a:solidFill>
                  <a:schemeClr val="bg1"/>
                </a:solidFill>
              </a:rPr>
              <a:t>	40 </a:t>
            </a:r>
            <a:r>
              <a:rPr lang="en-US" sz="3200" dirty="0">
                <a:solidFill>
                  <a:schemeClr val="bg1"/>
                </a:solidFill>
              </a:rPr>
              <a:t>Paul had an experience. How many believes experience comes by conversion? Sure. If it hasn't, I would doubt the conversion. A conversion brings experience. </a:t>
            </a:r>
          </a:p>
          <a:p>
            <a:r>
              <a:rPr lang="en-US" sz="3200" dirty="0">
                <a:solidFill>
                  <a:schemeClr val="bg1"/>
                </a:solidFill>
              </a:rPr>
              <a:t>	And you can't lot it to anything now. </a:t>
            </a:r>
            <a:r>
              <a:rPr lang="en-US" sz="3200" u="sng" dirty="0">
                <a:solidFill>
                  <a:schemeClr val="bg1"/>
                </a:solidFill>
              </a:rPr>
              <a:t>Sometimes</a:t>
            </a:r>
            <a:r>
              <a:rPr lang="en-US" sz="3200" dirty="0">
                <a:solidFill>
                  <a:schemeClr val="bg1"/>
                </a:solidFill>
              </a:rPr>
              <a:t> it might be shouting. </a:t>
            </a:r>
            <a:r>
              <a:rPr lang="en-US" sz="3200" u="sng" dirty="0">
                <a:solidFill>
                  <a:schemeClr val="bg1"/>
                </a:solidFill>
              </a:rPr>
              <a:t>Sometimes</a:t>
            </a:r>
            <a:r>
              <a:rPr lang="en-US" sz="3200" dirty="0">
                <a:solidFill>
                  <a:schemeClr val="bg1"/>
                </a:solidFill>
              </a:rPr>
              <a:t> it might be speaking with tongues. </a:t>
            </a:r>
            <a:r>
              <a:rPr lang="en-US" sz="3200" u="sng" dirty="0">
                <a:solidFill>
                  <a:schemeClr val="bg1"/>
                </a:solidFill>
              </a:rPr>
              <a:t>Sometimes</a:t>
            </a:r>
            <a:r>
              <a:rPr lang="en-US" sz="3200" dirty="0">
                <a:solidFill>
                  <a:schemeClr val="bg1"/>
                </a:solidFill>
              </a:rPr>
              <a:t> it might be weeping… groaning. You don't know what it is, so don't try to lot it. Because, every one of you has proved to be wrong in it…</a:t>
            </a:r>
          </a:p>
          <a:p>
            <a:r>
              <a:rPr lang="en-US" sz="3200" dirty="0">
                <a:solidFill>
                  <a:schemeClr val="bg1"/>
                </a:solidFill>
              </a:rPr>
              <a:t>	</a:t>
            </a:r>
            <a:endParaRPr lang="en-US" sz="2400" dirty="0">
              <a:solidFill>
                <a:schemeClr val="bg1"/>
              </a:solidFill>
            </a:endParaRPr>
          </a:p>
        </p:txBody>
      </p:sp>
    </p:spTree>
    <p:extLst>
      <p:ext uri="{BB962C8B-B14F-4D97-AF65-F5344CB8AC3E}">
        <p14:creationId xmlns:p14="http://schemas.microsoft.com/office/powerpoint/2010/main" val="581114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3A1E54-0BAD-47B3-B0EC-19AB1BDFF7EE}"/>
              </a:ext>
            </a:extLst>
          </p:cNvPr>
          <p:cNvSpPr>
            <a:spLocks noGrp="1"/>
          </p:cNvSpPr>
          <p:nvPr>
            <p:ph type="dt" sz="half" idx="10"/>
          </p:nvPr>
        </p:nvSpPr>
        <p:spPr/>
        <p:txBody>
          <a:bodyPr/>
          <a:lstStyle/>
          <a:p>
            <a:r>
              <a:rPr lang="en-US"/>
              <a:t>9/22/2019</a:t>
            </a:r>
          </a:p>
        </p:txBody>
      </p:sp>
      <p:sp>
        <p:nvSpPr>
          <p:cNvPr id="3" name="Footer Placeholder 2">
            <a:extLst>
              <a:ext uri="{FF2B5EF4-FFF2-40B4-BE49-F238E27FC236}">
                <a16:creationId xmlns:a16="http://schemas.microsoft.com/office/drawing/2014/main" id="{52C752F3-8723-4829-AC58-D184E66EC8A4}"/>
              </a:ext>
            </a:extLst>
          </p:cNvPr>
          <p:cNvSpPr>
            <a:spLocks noGrp="1"/>
          </p:cNvSpPr>
          <p:nvPr>
            <p:ph type="ftr" sz="quarter" idx="11"/>
          </p:nvPr>
        </p:nvSpPr>
        <p:spPr/>
        <p:txBody>
          <a:bodyPr/>
          <a:lstStyle/>
          <a:p>
            <a:r>
              <a:rPr lang="en-US"/>
              <a:t>The Obvious Plan of God 2</a:t>
            </a:r>
          </a:p>
        </p:txBody>
      </p:sp>
      <p:sp>
        <p:nvSpPr>
          <p:cNvPr id="4" name="Slide Number Placeholder 3">
            <a:extLst>
              <a:ext uri="{FF2B5EF4-FFF2-40B4-BE49-F238E27FC236}">
                <a16:creationId xmlns:a16="http://schemas.microsoft.com/office/drawing/2014/main" id="{46BC6D23-049C-4396-AE98-099FAF41F4B0}"/>
              </a:ext>
            </a:extLst>
          </p:cNvPr>
          <p:cNvSpPr>
            <a:spLocks noGrp="1"/>
          </p:cNvSpPr>
          <p:nvPr>
            <p:ph type="sldNum" sz="quarter" idx="12"/>
          </p:nvPr>
        </p:nvSpPr>
        <p:spPr/>
        <p:txBody>
          <a:bodyPr/>
          <a:lstStyle/>
          <a:p>
            <a:fld id="{34B7E4EF-A1BD-40F4-AB7B-04F084DD991D}" type="slidenum">
              <a:rPr lang="en-US" smtClean="0"/>
              <a:t>17</a:t>
            </a:fld>
            <a:endParaRPr lang="en-US"/>
          </a:p>
        </p:txBody>
      </p:sp>
      <p:sp>
        <p:nvSpPr>
          <p:cNvPr id="5" name="Rectangle 4">
            <a:extLst>
              <a:ext uri="{FF2B5EF4-FFF2-40B4-BE49-F238E27FC236}">
                <a16:creationId xmlns:a16="http://schemas.microsoft.com/office/drawing/2014/main" id="{A2908737-4C22-4083-83AE-0603EEC56BFE}"/>
              </a:ext>
            </a:extLst>
          </p:cNvPr>
          <p:cNvSpPr/>
          <p:nvPr/>
        </p:nvSpPr>
        <p:spPr>
          <a:xfrm>
            <a:off x="298938" y="334108"/>
            <a:ext cx="8554916" cy="6063198"/>
          </a:xfrm>
          <a:prstGeom prst="rect">
            <a:avLst/>
          </a:prstGeom>
        </p:spPr>
        <p:txBody>
          <a:bodyPr wrap="square">
            <a:spAutoFit/>
          </a:bodyPr>
          <a:lstStyle/>
          <a:p>
            <a:r>
              <a:rPr lang="en-US" sz="3600" dirty="0">
                <a:solidFill>
                  <a:schemeClr val="bg1"/>
                </a:solidFill>
              </a:rPr>
              <a:t>	42  So, that's all up to God. He makes a choice. He brings things together, that's the way it is. If your spirit is bearing record with His Spirit, that you're sons and daughters of God... All the old evil has dropped away, everything has become new, and you're living in love, got peace, and grace, you're getting pretty close to the Kingdom then. Because, the Life that's in you is producing that kind of a life. </a:t>
            </a:r>
          </a:p>
          <a:p>
            <a:pPr algn="r"/>
            <a:r>
              <a:rPr lang="en-US" sz="2800" dirty="0">
                <a:solidFill>
                  <a:schemeClr val="bg1"/>
                </a:solidFill>
              </a:rPr>
              <a:t>57-0901</a:t>
            </a:r>
          </a:p>
        </p:txBody>
      </p:sp>
    </p:spTree>
    <p:extLst>
      <p:ext uri="{BB962C8B-B14F-4D97-AF65-F5344CB8AC3E}">
        <p14:creationId xmlns:p14="http://schemas.microsoft.com/office/powerpoint/2010/main" val="1033226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2D6B0F-D39A-4C65-8DB2-DAAB9A04B7C6}"/>
              </a:ext>
            </a:extLst>
          </p:cNvPr>
          <p:cNvSpPr>
            <a:spLocks noGrp="1"/>
          </p:cNvSpPr>
          <p:nvPr>
            <p:ph type="dt" sz="half" idx="10"/>
          </p:nvPr>
        </p:nvSpPr>
        <p:spPr/>
        <p:txBody>
          <a:bodyPr/>
          <a:lstStyle/>
          <a:p>
            <a:r>
              <a:rPr lang="en-US"/>
              <a:t>9/22/2019</a:t>
            </a:r>
          </a:p>
        </p:txBody>
      </p:sp>
      <p:sp>
        <p:nvSpPr>
          <p:cNvPr id="3" name="Footer Placeholder 2">
            <a:extLst>
              <a:ext uri="{FF2B5EF4-FFF2-40B4-BE49-F238E27FC236}">
                <a16:creationId xmlns:a16="http://schemas.microsoft.com/office/drawing/2014/main" id="{F5831505-B506-4A43-95D8-4CB33BFD5C61}"/>
              </a:ext>
            </a:extLst>
          </p:cNvPr>
          <p:cNvSpPr>
            <a:spLocks noGrp="1"/>
          </p:cNvSpPr>
          <p:nvPr>
            <p:ph type="ftr" sz="quarter" idx="11"/>
          </p:nvPr>
        </p:nvSpPr>
        <p:spPr/>
        <p:txBody>
          <a:bodyPr/>
          <a:lstStyle/>
          <a:p>
            <a:r>
              <a:rPr lang="en-US"/>
              <a:t>The Obvious Plan of God 2</a:t>
            </a:r>
          </a:p>
        </p:txBody>
      </p:sp>
      <p:sp>
        <p:nvSpPr>
          <p:cNvPr id="4" name="Slide Number Placeholder 3">
            <a:extLst>
              <a:ext uri="{FF2B5EF4-FFF2-40B4-BE49-F238E27FC236}">
                <a16:creationId xmlns:a16="http://schemas.microsoft.com/office/drawing/2014/main" id="{1C106D08-9B30-437A-B0E2-AFF3856B55B7}"/>
              </a:ext>
            </a:extLst>
          </p:cNvPr>
          <p:cNvSpPr>
            <a:spLocks noGrp="1"/>
          </p:cNvSpPr>
          <p:nvPr>
            <p:ph type="sldNum" sz="quarter" idx="12"/>
          </p:nvPr>
        </p:nvSpPr>
        <p:spPr/>
        <p:txBody>
          <a:bodyPr/>
          <a:lstStyle/>
          <a:p>
            <a:fld id="{34B7E4EF-A1BD-40F4-AB7B-04F084DD991D}" type="slidenum">
              <a:rPr lang="en-US" smtClean="0"/>
              <a:t>18</a:t>
            </a:fld>
            <a:endParaRPr lang="en-US"/>
          </a:p>
        </p:txBody>
      </p:sp>
      <p:sp>
        <p:nvSpPr>
          <p:cNvPr id="5" name="Rectangle 4">
            <a:extLst>
              <a:ext uri="{FF2B5EF4-FFF2-40B4-BE49-F238E27FC236}">
                <a16:creationId xmlns:a16="http://schemas.microsoft.com/office/drawing/2014/main" id="{DDE2F49E-CFEA-4F8D-BAF5-4C08D74CFEC4}"/>
              </a:ext>
            </a:extLst>
          </p:cNvPr>
          <p:cNvSpPr/>
          <p:nvPr/>
        </p:nvSpPr>
        <p:spPr>
          <a:xfrm>
            <a:off x="228601" y="202223"/>
            <a:ext cx="8651630" cy="5878532"/>
          </a:xfrm>
          <a:prstGeom prst="rect">
            <a:avLst/>
          </a:prstGeom>
        </p:spPr>
        <p:txBody>
          <a:bodyPr wrap="square">
            <a:spAutoFit/>
          </a:bodyPr>
          <a:lstStyle/>
          <a:p>
            <a:r>
              <a:rPr lang="en-US" sz="4400" b="1" dirty="0">
                <a:solidFill>
                  <a:schemeClr val="bg1"/>
                </a:solidFill>
              </a:rPr>
              <a:t>II CORINTHIANS 5:17</a:t>
            </a:r>
          </a:p>
          <a:p>
            <a:r>
              <a:rPr lang="en-US" sz="3200" i="1" dirty="0">
                <a:solidFill>
                  <a:schemeClr val="bg1"/>
                </a:solidFill>
              </a:rPr>
              <a:t>	Therefore if any man be in Christ, he is a new creature: old things are passed away; behold, all things are become new. </a:t>
            </a:r>
          </a:p>
          <a:p>
            <a:r>
              <a:rPr lang="en-US" sz="4400" b="1" dirty="0">
                <a:solidFill>
                  <a:schemeClr val="bg1"/>
                </a:solidFill>
              </a:rPr>
              <a:t>LIFE</a:t>
            </a:r>
          </a:p>
          <a:p>
            <a:r>
              <a:rPr lang="en-US" sz="3200" dirty="0">
                <a:solidFill>
                  <a:schemeClr val="bg1"/>
                </a:solidFill>
              </a:rPr>
              <a:t>	59 I asked a man on the West Coast; </a:t>
            </a:r>
            <a:r>
              <a:rPr lang="en-US" sz="3200" i="1" dirty="0">
                <a:solidFill>
                  <a:schemeClr val="bg1"/>
                </a:solidFill>
              </a:rPr>
              <a:t>"Sir, are you a Christian?</a:t>
            </a:r>
            <a:r>
              <a:rPr lang="en-US" sz="3200" dirty="0">
                <a:solidFill>
                  <a:schemeClr val="bg1"/>
                </a:solidFill>
              </a:rPr>
              <a:t>“ He said, "I'm an American."</a:t>
            </a:r>
          </a:p>
          <a:p>
            <a:r>
              <a:rPr lang="en-US" sz="3200" dirty="0">
                <a:solidFill>
                  <a:schemeClr val="bg1"/>
                </a:solidFill>
              </a:rPr>
              <a:t>I said, "That don't have one thing to do with it, not a thing.“ </a:t>
            </a:r>
            <a:r>
              <a:rPr lang="en-US" sz="3200" dirty="0">
                <a:solidFill>
                  <a:srgbClr val="FFFF00"/>
                </a:solidFill>
              </a:rPr>
              <a:t>Walking through a pig pen don't make you a pig.</a:t>
            </a:r>
            <a:r>
              <a:rPr lang="en-US" sz="3200" dirty="0">
                <a:solidFill>
                  <a:schemeClr val="bg1"/>
                </a:solidFill>
              </a:rPr>
              <a:t> You've got to be born again, then your habits are different. 			58-0519 </a:t>
            </a:r>
          </a:p>
        </p:txBody>
      </p:sp>
    </p:spTree>
    <p:extLst>
      <p:ext uri="{BB962C8B-B14F-4D97-AF65-F5344CB8AC3E}">
        <p14:creationId xmlns:p14="http://schemas.microsoft.com/office/powerpoint/2010/main" val="1889939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2FF9E1-F77F-4FC1-836F-1855C101CFD5}"/>
              </a:ext>
            </a:extLst>
          </p:cNvPr>
          <p:cNvSpPr>
            <a:spLocks noGrp="1"/>
          </p:cNvSpPr>
          <p:nvPr>
            <p:ph type="dt" sz="half" idx="10"/>
          </p:nvPr>
        </p:nvSpPr>
        <p:spPr/>
        <p:txBody>
          <a:bodyPr/>
          <a:lstStyle/>
          <a:p>
            <a:r>
              <a:rPr lang="en-US"/>
              <a:t>9/22/2019</a:t>
            </a:r>
          </a:p>
        </p:txBody>
      </p:sp>
      <p:sp>
        <p:nvSpPr>
          <p:cNvPr id="3" name="Footer Placeholder 2">
            <a:extLst>
              <a:ext uri="{FF2B5EF4-FFF2-40B4-BE49-F238E27FC236}">
                <a16:creationId xmlns:a16="http://schemas.microsoft.com/office/drawing/2014/main" id="{11F9D70C-3A8E-46EE-8B1C-0FD52C6CD206}"/>
              </a:ext>
            </a:extLst>
          </p:cNvPr>
          <p:cNvSpPr>
            <a:spLocks noGrp="1"/>
          </p:cNvSpPr>
          <p:nvPr>
            <p:ph type="ftr" sz="quarter" idx="11"/>
          </p:nvPr>
        </p:nvSpPr>
        <p:spPr/>
        <p:txBody>
          <a:bodyPr/>
          <a:lstStyle/>
          <a:p>
            <a:r>
              <a:rPr lang="en-US"/>
              <a:t>The Obvious Plan of God 2</a:t>
            </a:r>
          </a:p>
        </p:txBody>
      </p:sp>
      <p:sp>
        <p:nvSpPr>
          <p:cNvPr id="4" name="Slide Number Placeholder 3">
            <a:extLst>
              <a:ext uri="{FF2B5EF4-FFF2-40B4-BE49-F238E27FC236}">
                <a16:creationId xmlns:a16="http://schemas.microsoft.com/office/drawing/2014/main" id="{0C073709-5BD0-4806-9C8F-D199C8F7CCF7}"/>
              </a:ext>
            </a:extLst>
          </p:cNvPr>
          <p:cNvSpPr>
            <a:spLocks noGrp="1"/>
          </p:cNvSpPr>
          <p:nvPr>
            <p:ph type="sldNum" sz="quarter" idx="12"/>
          </p:nvPr>
        </p:nvSpPr>
        <p:spPr/>
        <p:txBody>
          <a:bodyPr/>
          <a:lstStyle/>
          <a:p>
            <a:fld id="{34B7E4EF-A1BD-40F4-AB7B-04F084DD991D}" type="slidenum">
              <a:rPr lang="en-US" smtClean="0"/>
              <a:t>19</a:t>
            </a:fld>
            <a:endParaRPr lang="en-US"/>
          </a:p>
        </p:txBody>
      </p:sp>
      <p:sp>
        <p:nvSpPr>
          <p:cNvPr id="5" name="Rectangle 4">
            <a:extLst>
              <a:ext uri="{FF2B5EF4-FFF2-40B4-BE49-F238E27FC236}">
                <a16:creationId xmlns:a16="http://schemas.microsoft.com/office/drawing/2014/main" id="{1B2A2A9F-BFB2-4D44-8343-FA8DFFB86250}"/>
              </a:ext>
            </a:extLst>
          </p:cNvPr>
          <p:cNvSpPr/>
          <p:nvPr/>
        </p:nvSpPr>
        <p:spPr>
          <a:xfrm>
            <a:off x="272561" y="342213"/>
            <a:ext cx="8598877" cy="5139869"/>
          </a:xfrm>
          <a:prstGeom prst="rect">
            <a:avLst/>
          </a:prstGeom>
        </p:spPr>
        <p:txBody>
          <a:bodyPr wrap="square">
            <a:spAutoFit/>
          </a:bodyPr>
          <a:lstStyle/>
          <a:p>
            <a:r>
              <a:rPr lang="en-US" sz="4000" b="1" dirty="0">
                <a:solidFill>
                  <a:schemeClr val="bg1"/>
                </a:solidFill>
              </a:rPr>
              <a:t>The Cruelty Of Sin…</a:t>
            </a:r>
          </a:p>
          <a:p>
            <a:r>
              <a:rPr lang="en-US" sz="3200" dirty="0">
                <a:solidFill>
                  <a:schemeClr val="bg1"/>
                </a:solidFill>
              </a:rPr>
              <a:t>	74 But, brother, unless a man is born again, he’ll perish. He’s got to be born again. Now, the Golden Rule is all right; that, a moral man can do that. </a:t>
            </a:r>
            <a:r>
              <a:rPr lang="en-US" sz="3200" u="sng" dirty="0">
                <a:solidFill>
                  <a:schemeClr val="bg1"/>
                </a:solidFill>
              </a:rPr>
              <a:t>But it’s got to be all in the supernatural line</a:t>
            </a:r>
            <a:r>
              <a:rPr lang="en-US" sz="3200" dirty="0">
                <a:solidFill>
                  <a:schemeClr val="bg1"/>
                </a:solidFill>
              </a:rPr>
              <a:t>. And you’ll see what God had to do in order that we could be supernaturally born.</a:t>
            </a:r>
          </a:p>
          <a:p>
            <a:r>
              <a:rPr lang="en-US" sz="3200" dirty="0">
                <a:solidFill>
                  <a:schemeClr val="bg1"/>
                </a:solidFill>
              </a:rPr>
              <a:t>	75 Now “</a:t>
            </a:r>
            <a:r>
              <a:rPr lang="en-US" sz="3200" i="1" dirty="0">
                <a:solidFill>
                  <a:schemeClr val="bg1"/>
                </a:solidFill>
              </a:rPr>
              <a:t>religion</a:t>
            </a:r>
            <a:r>
              <a:rPr lang="en-US" sz="3200" dirty="0">
                <a:solidFill>
                  <a:schemeClr val="bg1"/>
                </a:solidFill>
              </a:rPr>
              <a:t>” means “</a:t>
            </a:r>
            <a:r>
              <a:rPr lang="en-US" sz="3200" i="1" dirty="0">
                <a:solidFill>
                  <a:schemeClr val="bg1"/>
                </a:solidFill>
              </a:rPr>
              <a:t>covering.” </a:t>
            </a:r>
            <a:r>
              <a:rPr lang="en-US" sz="3200" dirty="0">
                <a:solidFill>
                  <a:schemeClr val="bg1"/>
                </a:solidFill>
              </a:rPr>
              <a:t>This coat is a moral religion to me, because it covers my being. </a:t>
            </a:r>
          </a:p>
        </p:txBody>
      </p:sp>
    </p:spTree>
    <p:extLst>
      <p:ext uri="{BB962C8B-B14F-4D97-AF65-F5344CB8AC3E}">
        <p14:creationId xmlns:p14="http://schemas.microsoft.com/office/powerpoint/2010/main" val="3023019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B1006894-99CB-4E46-BBF7-3ECA327074CF}"/>
              </a:ext>
            </a:extLst>
          </p:cNvPr>
          <p:cNvSpPr>
            <a:spLocks noGrp="1"/>
          </p:cNvSpPr>
          <p:nvPr>
            <p:ph type="dt" sz="half" idx="10"/>
          </p:nvPr>
        </p:nvSpPr>
        <p:spPr/>
        <p:txBody>
          <a:bodyPr/>
          <a:lstStyle/>
          <a:p>
            <a:pPr>
              <a:defRPr/>
            </a:pPr>
            <a:r>
              <a:rPr lang="en-US"/>
              <a:t>9/22/2019</a:t>
            </a:r>
          </a:p>
        </p:txBody>
      </p:sp>
      <p:sp>
        <p:nvSpPr>
          <p:cNvPr id="6" name="Footer Placeholder 5">
            <a:extLst>
              <a:ext uri="{FF2B5EF4-FFF2-40B4-BE49-F238E27FC236}">
                <a16:creationId xmlns:a16="http://schemas.microsoft.com/office/drawing/2014/main" id="{9F92941B-F5A5-445F-9AC6-6D788BFD240F}"/>
              </a:ext>
            </a:extLst>
          </p:cNvPr>
          <p:cNvSpPr>
            <a:spLocks noGrp="1"/>
          </p:cNvSpPr>
          <p:nvPr>
            <p:ph type="ftr" sz="quarter" idx="11"/>
          </p:nvPr>
        </p:nvSpPr>
        <p:spPr/>
        <p:txBody>
          <a:bodyPr/>
          <a:lstStyle/>
          <a:p>
            <a:pPr>
              <a:defRPr/>
            </a:pPr>
            <a:r>
              <a:rPr lang="en-US"/>
              <a:t>The Obvious Plan of God 2</a:t>
            </a:r>
          </a:p>
        </p:txBody>
      </p:sp>
      <p:sp>
        <p:nvSpPr>
          <p:cNvPr id="7" name="Slide Number Placeholder 6">
            <a:extLst>
              <a:ext uri="{FF2B5EF4-FFF2-40B4-BE49-F238E27FC236}">
                <a16:creationId xmlns:a16="http://schemas.microsoft.com/office/drawing/2014/main" id="{4B8D9FB9-B07C-455B-8BE9-982235E78E4B}"/>
              </a:ext>
            </a:extLst>
          </p:cNvPr>
          <p:cNvSpPr>
            <a:spLocks noGrp="1"/>
          </p:cNvSpPr>
          <p:nvPr>
            <p:ph type="sldNum" sz="quarter" idx="12"/>
          </p:nvPr>
        </p:nvSpPr>
        <p:spPr/>
        <p:txBody>
          <a:bodyPr/>
          <a:lstStyle/>
          <a:p>
            <a:pPr>
              <a:defRPr/>
            </a:pPr>
            <a:fld id="{19B01ED8-D87A-4957-84FD-B90CD230E533}" type="slidenum">
              <a:rPr lang="en-US" smtClean="0"/>
              <a:pPr>
                <a:defRPr/>
              </a:pPr>
              <a:t>2</a:t>
            </a:fld>
            <a:endParaRPr lang="en-US"/>
          </a:p>
        </p:txBody>
      </p:sp>
      <p:pic>
        <p:nvPicPr>
          <p:cNvPr id="9" name="Picture 8" descr="A picture containing text&#10;&#10;Description automatically generated">
            <a:extLst>
              <a:ext uri="{FF2B5EF4-FFF2-40B4-BE49-F238E27FC236}">
                <a16:creationId xmlns:a16="http://schemas.microsoft.com/office/drawing/2014/main" id="{0AD4C1F1-ED79-4EF9-AE5C-A72E0D2D00C9}"/>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5362863" cy="6858000"/>
          </a:xfrm>
          <a:prstGeom prst="rect">
            <a:avLst/>
          </a:prstGeom>
        </p:spPr>
      </p:pic>
      <p:sp>
        <p:nvSpPr>
          <p:cNvPr id="10" name="TextBox 9">
            <a:extLst>
              <a:ext uri="{FF2B5EF4-FFF2-40B4-BE49-F238E27FC236}">
                <a16:creationId xmlns:a16="http://schemas.microsoft.com/office/drawing/2014/main" id="{7632C4CA-8E96-464F-8AE2-2CB21CEF9835}"/>
              </a:ext>
            </a:extLst>
          </p:cNvPr>
          <p:cNvSpPr txBox="1"/>
          <p:nvPr/>
        </p:nvSpPr>
        <p:spPr>
          <a:xfrm>
            <a:off x="5505738" y="3631223"/>
            <a:ext cx="3638262" cy="2862322"/>
          </a:xfrm>
          <a:prstGeom prst="rect">
            <a:avLst/>
          </a:prstGeom>
          <a:noFill/>
        </p:spPr>
        <p:txBody>
          <a:bodyPr wrap="square" rtlCol="0">
            <a:spAutoFit/>
          </a:bodyPr>
          <a:lstStyle/>
          <a:p>
            <a:r>
              <a:rPr lang="en-US" sz="3000" b="1" spc="-125" dirty="0">
                <a:solidFill>
                  <a:srgbClr val="FFFF00"/>
                </a:solidFill>
              </a:rPr>
              <a:t>Ministers:</a:t>
            </a:r>
          </a:p>
          <a:p>
            <a:r>
              <a:rPr lang="en-US" sz="3000" spc="-125" dirty="0">
                <a:solidFill>
                  <a:schemeClr val="bg1"/>
                </a:solidFill>
              </a:rPr>
              <a:t>Bro. Tim Dodd</a:t>
            </a:r>
          </a:p>
          <a:p>
            <a:r>
              <a:rPr lang="en-US" sz="3000" spc="-125" dirty="0">
                <a:solidFill>
                  <a:schemeClr val="bg1"/>
                </a:solidFill>
              </a:rPr>
              <a:t>Bro. Ed </a:t>
            </a:r>
            <a:r>
              <a:rPr lang="en-US" sz="3000" spc="-125" dirty="0" err="1">
                <a:solidFill>
                  <a:schemeClr val="bg1"/>
                </a:solidFill>
              </a:rPr>
              <a:t>Byskal</a:t>
            </a:r>
            <a:endParaRPr lang="en-US" sz="3000" spc="-125" dirty="0">
              <a:solidFill>
                <a:schemeClr val="bg1"/>
              </a:solidFill>
            </a:endParaRPr>
          </a:p>
          <a:p>
            <a:r>
              <a:rPr lang="en-US" sz="3000" spc="-125" dirty="0">
                <a:solidFill>
                  <a:schemeClr val="bg1"/>
                </a:solidFill>
              </a:rPr>
              <a:t>Bro. Aaron </a:t>
            </a:r>
            <a:r>
              <a:rPr lang="en-US" sz="3000" spc="-125" dirty="0" err="1">
                <a:solidFill>
                  <a:schemeClr val="bg1"/>
                </a:solidFill>
              </a:rPr>
              <a:t>McGeary</a:t>
            </a:r>
            <a:endParaRPr lang="en-US" sz="3000" spc="-125" dirty="0">
              <a:solidFill>
                <a:schemeClr val="bg1"/>
              </a:solidFill>
            </a:endParaRPr>
          </a:p>
          <a:p>
            <a:r>
              <a:rPr lang="en-US" sz="3000" spc="-125" dirty="0">
                <a:solidFill>
                  <a:schemeClr val="bg1"/>
                </a:solidFill>
              </a:rPr>
              <a:t>Bro. Jason Watkins</a:t>
            </a:r>
          </a:p>
          <a:p>
            <a:endParaRPr lang="en-US" sz="3000" b="1" spc="-125" dirty="0">
              <a:solidFill>
                <a:schemeClr val="bg1"/>
              </a:solidFill>
            </a:endParaRPr>
          </a:p>
        </p:txBody>
      </p:sp>
    </p:spTree>
    <p:extLst>
      <p:ext uri="{BB962C8B-B14F-4D97-AF65-F5344CB8AC3E}">
        <p14:creationId xmlns:p14="http://schemas.microsoft.com/office/powerpoint/2010/main" val="3710323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2F15AB-7E85-45B4-888D-7F62B5A77EC2}"/>
              </a:ext>
            </a:extLst>
          </p:cNvPr>
          <p:cNvSpPr>
            <a:spLocks noGrp="1"/>
          </p:cNvSpPr>
          <p:nvPr>
            <p:ph type="dt" sz="half" idx="10"/>
          </p:nvPr>
        </p:nvSpPr>
        <p:spPr/>
        <p:txBody>
          <a:bodyPr/>
          <a:lstStyle/>
          <a:p>
            <a:r>
              <a:rPr lang="en-US"/>
              <a:t>9/22/2019</a:t>
            </a:r>
          </a:p>
        </p:txBody>
      </p:sp>
      <p:sp>
        <p:nvSpPr>
          <p:cNvPr id="3" name="Footer Placeholder 2">
            <a:extLst>
              <a:ext uri="{FF2B5EF4-FFF2-40B4-BE49-F238E27FC236}">
                <a16:creationId xmlns:a16="http://schemas.microsoft.com/office/drawing/2014/main" id="{5912222B-B67D-4170-9AD8-447864E77E1A}"/>
              </a:ext>
            </a:extLst>
          </p:cNvPr>
          <p:cNvSpPr>
            <a:spLocks noGrp="1"/>
          </p:cNvSpPr>
          <p:nvPr>
            <p:ph type="ftr" sz="quarter" idx="11"/>
          </p:nvPr>
        </p:nvSpPr>
        <p:spPr/>
        <p:txBody>
          <a:bodyPr/>
          <a:lstStyle/>
          <a:p>
            <a:r>
              <a:rPr lang="en-US"/>
              <a:t>The Obvious Plan of God 2</a:t>
            </a:r>
          </a:p>
        </p:txBody>
      </p:sp>
      <p:sp>
        <p:nvSpPr>
          <p:cNvPr id="4" name="Slide Number Placeholder 3">
            <a:extLst>
              <a:ext uri="{FF2B5EF4-FFF2-40B4-BE49-F238E27FC236}">
                <a16:creationId xmlns:a16="http://schemas.microsoft.com/office/drawing/2014/main" id="{CA08663F-89F2-41B7-AA84-E7B482A6E121}"/>
              </a:ext>
            </a:extLst>
          </p:cNvPr>
          <p:cNvSpPr>
            <a:spLocks noGrp="1"/>
          </p:cNvSpPr>
          <p:nvPr>
            <p:ph type="sldNum" sz="quarter" idx="12"/>
          </p:nvPr>
        </p:nvSpPr>
        <p:spPr/>
        <p:txBody>
          <a:bodyPr/>
          <a:lstStyle/>
          <a:p>
            <a:fld id="{34B7E4EF-A1BD-40F4-AB7B-04F084DD991D}" type="slidenum">
              <a:rPr lang="en-US" smtClean="0"/>
              <a:t>20</a:t>
            </a:fld>
            <a:endParaRPr lang="en-US"/>
          </a:p>
        </p:txBody>
      </p:sp>
      <p:sp>
        <p:nvSpPr>
          <p:cNvPr id="5" name="Rectangle 4">
            <a:extLst>
              <a:ext uri="{FF2B5EF4-FFF2-40B4-BE49-F238E27FC236}">
                <a16:creationId xmlns:a16="http://schemas.microsoft.com/office/drawing/2014/main" id="{D5BED6C0-8F14-4420-AD95-7EEA980713F4}"/>
              </a:ext>
            </a:extLst>
          </p:cNvPr>
          <p:cNvSpPr/>
          <p:nvPr/>
        </p:nvSpPr>
        <p:spPr>
          <a:xfrm>
            <a:off x="290146" y="316524"/>
            <a:ext cx="8554916" cy="5016758"/>
          </a:xfrm>
          <a:prstGeom prst="rect">
            <a:avLst/>
          </a:prstGeom>
        </p:spPr>
        <p:txBody>
          <a:bodyPr wrap="square">
            <a:spAutoFit/>
          </a:bodyPr>
          <a:lstStyle/>
          <a:p>
            <a:r>
              <a:rPr lang="en-US" sz="3200" dirty="0">
                <a:solidFill>
                  <a:schemeClr val="bg1"/>
                </a:solidFill>
              </a:rPr>
              <a:t>	And your clothes is the same way. Notice Adam, his fig leaves were all right as long as he didn’t have to face God. But when he had to face God, he realized his fig leaves was no good. </a:t>
            </a:r>
          </a:p>
          <a:p>
            <a:r>
              <a:rPr lang="en-US" sz="3200" dirty="0">
                <a:solidFill>
                  <a:schemeClr val="bg1"/>
                </a:solidFill>
              </a:rPr>
              <a:t>	And now, friend, you might think you’re a pretty good person, see, and you might be. But when you come to face God, if you haven’t accepted God’s provided Sacrifice for you, you’re lost and you’ll know it.</a:t>
            </a:r>
          </a:p>
          <a:p>
            <a:pPr algn="r"/>
            <a:r>
              <a:rPr lang="en-US" sz="3200" dirty="0">
                <a:solidFill>
                  <a:schemeClr val="bg1"/>
                </a:solidFill>
              </a:rPr>
              <a:t>53-0403</a:t>
            </a:r>
          </a:p>
        </p:txBody>
      </p:sp>
    </p:spTree>
    <p:extLst>
      <p:ext uri="{BB962C8B-B14F-4D97-AF65-F5344CB8AC3E}">
        <p14:creationId xmlns:p14="http://schemas.microsoft.com/office/powerpoint/2010/main" val="34019195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734014-1712-4D76-B42B-9EDCF6AE5168}"/>
              </a:ext>
            </a:extLst>
          </p:cNvPr>
          <p:cNvSpPr>
            <a:spLocks noGrp="1"/>
          </p:cNvSpPr>
          <p:nvPr>
            <p:ph type="dt" sz="half" idx="10"/>
          </p:nvPr>
        </p:nvSpPr>
        <p:spPr/>
        <p:txBody>
          <a:bodyPr/>
          <a:lstStyle/>
          <a:p>
            <a:r>
              <a:rPr lang="en-US"/>
              <a:t>9/22/2019</a:t>
            </a:r>
          </a:p>
        </p:txBody>
      </p:sp>
      <p:sp>
        <p:nvSpPr>
          <p:cNvPr id="3" name="Footer Placeholder 2">
            <a:extLst>
              <a:ext uri="{FF2B5EF4-FFF2-40B4-BE49-F238E27FC236}">
                <a16:creationId xmlns:a16="http://schemas.microsoft.com/office/drawing/2014/main" id="{76FF88C8-E05E-4C9F-9A47-19FB959717A5}"/>
              </a:ext>
            </a:extLst>
          </p:cNvPr>
          <p:cNvSpPr>
            <a:spLocks noGrp="1"/>
          </p:cNvSpPr>
          <p:nvPr>
            <p:ph type="ftr" sz="quarter" idx="11"/>
          </p:nvPr>
        </p:nvSpPr>
        <p:spPr/>
        <p:txBody>
          <a:bodyPr/>
          <a:lstStyle/>
          <a:p>
            <a:r>
              <a:rPr lang="en-US"/>
              <a:t>The Obvious Plan of God 2</a:t>
            </a:r>
          </a:p>
        </p:txBody>
      </p:sp>
      <p:sp>
        <p:nvSpPr>
          <p:cNvPr id="4" name="Slide Number Placeholder 3">
            <a:extLst>
              <a:ext uri="{FF2B5EF4-FFF2-40B4-BE49-F238E27FC236}">
                <a16:creationId xmlns:a16="http://schemas.microsoft.com/office/drawing/2014/main" id="{1DBED800-ADE5-4273-90AF-0C6782B2B45E}"/>
              </a:ext>
            </a:extLst>
          </p:cNvPr>
          <p:cNvSpPr>
            <a:spLocks noGrp="1"/>
          </p:cNvSpPr>
          <p:nvPr>
            <p:ph type="sldNum" sz="quarter" idx="12"/>
          </p:nvPr>
        </p:nvSpPr>
        <p:spPr/>
        <p:txBody>
          <a:bodyPr/>
          <a:lstStyle/>
          <a:p>
            <a:fld id="{34B7E4EF-A1BD-40F4-AB7B-04F084DD991D}" type="slidenum">
              <a:rPr lang="en-US" smtClean="0"/>
              <a:t>21</a:t>
            </a:fld>
            <a:endParaRPr lang="en-US"/>
          </a:p>
        </p:txBody>
      </p:sp>
      <p:sp>
        <p:nvSpPr>
          <p:cNvPr id="5" name="Rectangle 4">
            <a:extLst>
              <a:ext uri="{FF2B5EF4-FFF2-40B4-BE49-F238E27FC236}">
                <a16:creationId xmlns:a16="http://schemas.microsoft.com/office/drawing/2014/main" id="{EA5555E9-500E-4642-81EC-10C44775CF40}"/>
              </a:ext>
            </a:extLst>
          </p:cNvPr>
          <p:cNvSpPr/>
          <p:nvPr/>
        </p:nvSpPr>
        <p:spPr>
          <a:xfrm>
            <a:off x="167055" y="240804"/>
            <a:ext cx="8765930" cy="6617196"/>
          </a:xfrm>
          <a:prstGeom prst="rect">
            <a:avLst/>
          </a:prstGeom>
        </p:spPr>
        <p:txBody>
          <a:bodyPr wrap="square">
            <a:spAutoFit/>
          </a:bodyPr>
          <a:lstStyle/>
          <a:p>
            <a:r>
              <a:rPr lang="en-US" sz="4000" b="1" dirty="0">
                <a:solidFill>
                  <a:schemeClr val="bg1"/>
                </a:solidFill>
              </a:rPr>
              <a:t>God's Provided Way"</a:t>
            </a:r>
            <a:r>
              <a:rPr lang="en-US" sz="3200" dirty="0">
                <a:solidFill>
                  <a:schemeClr val="bg1"/>
                </a:solidFill>
              </a:rPr>
              <a:t> </a:t>
            </a:r>
          </a:p>
          <a:p>
            <a:r>
              <a:rPr lang="en-US" sz="3200" dirty="0">
                <a:solidFill>
                  <a:schemeClr val="bg1"/>
                </a:solidFill>
              </a:rPr>
              <a:t>	22 Brethren, there’s no big me, little you then, when you come by the way of the Door. (wedding garment) He come in some other way besides of the door. And Jesus said, </a:t>
            </a:r>
            <a:r>
              <a:rPr lang="en-US" sz="3200" i="1" dirty="0">
                <a:solidFill>
                  <a:schemeClr val="bg1"/>
                </a:solidFill>
              </a:rPr>
              <a:t>“Friend, what are you doing here?</a:t>
            </a:r>
            <a:r>
              <a:rPr lang="en-US" sz="3200" dirty="0">
                <a:solidFill>
                  <a:schemeClr val="bg1"/>
                </a:solidFill>
              </a:rPr>
              <a:t>” And he was speechless.</a:t>
            </a:r>
          </a:p>
          <a:p>
            <a:r>
              <a:rPr lang="en-US" sz="3200" dirty="0">
                <a:solidFill>
                  <a:schemeClr val="bg1"/>
                </a:solidFill>
              </a:rPr>
              <a:t>	You try to climb up your own moral step-ladder or by some creed, some church, you’re going to find yourself the same way. Every man that comes by the Door is going to get the same robe. And that robe is the baptism of the Holy Ghost. Every man pays the same price.</a:t>
            </a:r>
          </a:p>
          <a:p>
            <a:pPr algn="r"/>
            <a:r>
              <a:rPr lang="en-US" sz="3200" dirty="0">
                <a:solidFill>
                  <a:schemeClr val="bg1"/>
                </a:solidFill>
              </a:rPr>
              <a:t>53-0613</a:t>
            </a:r>
          </a:p>
        </p:txBody>
      </p:sp>
    </p:spTree>
    <p:extLst>
      <p:ext uri="{BB962C8B-B14F-4D97-AF65-F5344CB8AC3E}">
        <p14:creationId xmlns:p14="http://schemas.microsoft.com/office/powerpoint/2010/main" val="31917778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7C42F3-46D8-4E18-8E68-08A1535F6632}"/>
              </a:ext>
            </a:extLst>
          </p:cNvPr>
          <p:cNvSpPr>
            <a:spLocks noGrp="1"/>
          </p:cNvSpPr>
          <p:nvPr>
            <p:ph type="dt" sz="half" idx="10"/>
          </p:nvPr>
        </p:nvSpPr>
        <p:spPr/>
        <p:txBody>
          <a:bodyPr/>
          <a:lstStyle/>
          <a:p>
            <a:r>
              <a:rPr lang="en-US"/>
              <a:t>9/22/2019</a:t>
            </a:r>
          </a:p>
        </p:txBody>
      </p:sp>
      <p:sp>
        <p:nvSpPr>
          <p:cNvPr id="3" name="Footer Placeholder 2">
            <a:extLst>
              <a:ext uri="{FF2B5EF4-FFF2-40B4-BE49-F238E27FC236}">
                <a16:creationId xmlns:a16="http://schemas.microsoft.com/office/drawing/2014/main" id="{5E7A5D71-2A6E-444D-8D18-A6C31AA9B459}"/>
              </a:ext>
            </a:extLst>
          </p:cNvPr>
          <p:cNvSpPr>
            <a:spLocks noGrp="1"/>
          </p:cNvSpPr>
          <p:nvPr>
            <p:ph type="ftr" sz="quarter" idx="11"/>
          </p:nvPr>
        </p:nvSpPr>
        <p:spPr/>
        <p:txBody>
          <a:bodyPr/>
          <a:lstStyle/>
          <a:p>
            <a:r>
              <a:rPr lang="en-US"/>
              <a:t>The Obvious Plan of God 2</a:t>
            </a:r>
          </a:p>
        </p:txBody>
      </p:sp>
      <p:sp>
        <p:nvSpPr>
          <p:cNvPr id="4" name="Slide Number Placeholder 3">
            <a:extLst>
              <a:ext uri="{FF2B5EF4-FFF2-40B4-BE49-F238E27FC236}">
                <a16:creationId xmlns:a16="http://schemas.microsoft.com/office/drawing/2014/main" id="{D286FDC1-1D18-4F92-B705-DF0535771030}"/>
              </a:ext>
            </a:extLst>
          </p:cNvPr>
          <p:cNvSpPr>
            <a:spLocks noGrp="1"/>
          </p:cNvSpPr>
          <p:nvPr>
            <p:ph type="sldNum" sz="quarter" idx="12"/>
          </p:nvPr>
        </p:nvSpPr>
        <p:spPr/>
        <p:txBody>
          <a:bodyPr/>
          <a:lstStyle/>
          <a:p>
            <a:fld id="{34B7E4EF-A1BD-40F4-AB7B-04F084DD991D}" type="slidenum">
              <a:rPr lang="en-US" smtClean="0"/>
              <a:t>22</a:t>
            </a:fld>
            <a:endParaRPr lang="en-US"/>
          </a:p>
        </p:txBody>
      </p:sp>
      <p:sp>
        <p:nvSpPr>
          <p:cNvPr id="5" name="Rectangle 4">
            <a:extLst>
              <a:ext uri="{FF2B5EF4-FFF2-40B4-BE49-F238E27FC236}">
                <a16:creationId xmlns:a16="http://schemas.microsoft.com/office/drawing/2014/main" id="{9EB0DBDF-E6E8-4293-A120-15A120AFDCFB}"/>
              </a:ext>
            </a:extLst>
          </p:cNvPr>
          <p:cNvSpPr/>
          <p:nvPr/>
        </p:nvSpPr>
        <p:spPr>
          <a:xfrm>
            <a:off x="342900" y="290146"/>
            <a:ext cx="8563708" cy="4154984"/>
          </a:xfrm>
          <a:prstGeom prst="rect">
            <a:avLst/>
          </a:prstGeom>
        </p:spPr>
        <p:txBody>
          <a:bodyPr wrap="square">
            <a:spAutoFit/>
          </a:bodyPr>
          <a:lstStyle/>
          <a:p>
            <a:r>
              <a:rPr lang="en-US" sz="4000" b="1" dirty="0">
                <a:solidFill>
                  <a:schemeClr val="bg1"/>
                </a:solidFill>
              </a:rPr>
              <a:t>QUESTIONS &amp; ANSWERS.2</a:t>
            </a:r>
          </a:p>
          <a:p>
            <a:r>
              <a:rPr lang="en-US" sz="3200" dirty="0">
                <a:solidFill>
                  <a:schemeClr val="bg1"/>
                </a:solidFill>
              </a:rPr>
              <a:t>	281. </a:t>
            </a:r>
            <a:r>
              <a:rPr lang="en-US" sz="3200" i="1" dirty="0">
                <a:solidFill>
                  <a:schemeClr val="bg1"/>
                </a:solidFill>
              </a:rPr>
              <a:t>Dear Bro. Branham, I have been baptized in Jesus' Name. The Word says you shall receive the gift of the Holy Ghost. Does this mean the baptism, the Holy Spirit, or does it mean I should receive a definite experience with the baptism? I am anxious to be filled with the Spirit. </a:t>
            </a:r>
          </a:p>
          <a:p>
            <a:pPr algn="r"/>
            <a:r>
              <a:rPr lang="en-US" sz="3200" dirty="0">
                <a:solidFill>
                  <a:schemeClr val="bg1"/>
                </a:solidFill>
              </a:rPr>
              <a:t>64-0823</a:t>
            </a:r>
          </a:p>
        </p:txBody>
      </p:sp>
    </p:spTree>
    <p:extLst>
      <p:ext uri="{BB962C8B-B14F-4D97-AF65-F5344CB8AC3E}">
        <p14:creationId xmlns:p14="http://schemas.microsoft.com/office/powerpoint/2010/main" val="2385277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1A7E5F-B81B-4EC4-B769-E0E42EDB1F8D}"/>
              </a:ext>
            </a:extLst>
          </p:cNvPr>
          <p:cNvSpPr>
            <a:spLocks noGrp="1"/>
          </p:cNvSpPr>
          <p:nvPr>
            <p:ph type="dt" sz="half" idx="10"/>
          </p:nvPr>
        </p:nvSpPr>
        <p:spPr/>
        <p:txBody>
          <a:bodyPr/>
          <a:lstStyle/>
          <a:p>
            <a:r>
              <a:rPr lang="en-US"/>
              <a:t>9/22/2019</a:t>
            </a:r>
          </a:p>
        </p:txBody>
      </p:sp>
      <p:sp>
        <p:nvSpPr>
          <p:cNvPr id="3" name="Footer Placeholder 2">
            <a:extLst>
              <a:ext uri="{FF2B5EF4-FFF2-40B4-BE49-F238E27FC236}">
                <a16:creationId xmlns:a16="http://schemas.microsoft.com/office/drawing/2014/main" id="{CE8B8150-B11C-4941-B7A3-C7E7EF0DAC16}"/>
              </a:ext>
            </a:extLst>
          </p:cNvPr>
          <p:cNvSpPr>
            <a:spLocks noGrp="1"/>
          </p:cNvSpPr>
          <p:nvPr>
            <p:ph type="ftr" sz="quarter" idx="11"/>
          </p:nvPr>
        </p:nvSpPr>
        <p:spPr/>
        <p:txBody>
          <a:bodyPr/>
          <a:lstStyle/>
          <a:p>
            <a:r>
              <a:rPr lang="en-US"/>
              <a:t>The Obvious Plan of God 2</a:t>
            </a:r>
          </a:p>
        </p:txBody>
      </p:sp>
      <p:sp>
        <p:nvSpPr>
          <p:cNvPr id="4" name="Slide Number Placeholder 3">
            <a:extLst>
              <a:ext uri="{FF2B5EF4-FFF2-40B4-BE49-F238E27FC236}">
                <a16:creationId xmlns:a16="http://schemas.microsoft.com/office/drawing/2014/main" id="{ABB6CA07-0EC3-49EE-9CED-D70972019082}"/>
              </a:ext>
            </a:extLst>
          </p:cNvPr>
          <p:cNvSpPr>
            <a:spLocks noGrp="1"/>
          </p:cNvSpPr>
          <p:nvPr>
            <p:ph type="sldNum" sz="quarter" idx="12"/>
          </p:nvPr>
        </p:nvSpPr>
        <p:spPr/>
        <p:txBody>
          <a:bodyPr/>
          <a:lstStyle/>
          <a:p>
            <a:fld id="{34B7E4EF-A1BD-40F4-AB7B-04F084DD991D}" type="slidenum">
              <a:rPr lang="en-US" smtClean="0"/>
              <a:t>23</a:t>
            </a:fld>
            <a:endParaRPr lang="en-US"/>
          </a:p>
        </p:txBody>
      </p:sp>
      <p:sp>
        <p:nvSpPr>
          <p:cNvPr id="5" name="Rectangle 4">
            <a:extLst>
              <a:ext uri="{FF2B5EF4-FFF2-40B4-BE49-F238E27FC236}">
                <a16:creationId xmlns:a16="http://schemas.microsoft.com/office/drawing/2014/main" id="{9A53DC1A-D379-415A-BBA4-265AE65D8706}"/>
              </a:ext>
            </a:extLst>
          </p:cNvPr>
          <p:cNvSpPr/>
          <p:nvPr/>
        </p:nvSpPr>
        <p:spPr>
          <a:xfrm>
            <a:off x="351692" y="342901"/>
            <a:ext cx="8431824" cy="5016758"/>
          </a:xfrm>
          <a:prstGeom prst="rect">
            <a:avLst/>
          </a:prstGeom>
        </p:spPr>
        <p:txBody>
          <a:bodyPr wrap="square">
            <a:spAutoFit/>
          </a:bodyPr>
          <a:lstStyle/>
          <a:p>
            <a:r>
              <a:rPr lang="en-US" sz="3200" dirty="0">
                <a:solidFill>
                  <a:schemeClr val="bg1"/>
                </a:solidFill>
              </a:rPr>
              <a:t>	Now, there's a good question. The baptism with the Holy Spirit is a definite experience that a person must receive. Now let me </a:t>
            </a:r>
            <a:r>
              <a:rPr lang="en-US" sz="3200" dirty="0" err="1">
                <a:solidFill>
                  <a:schemeClr val="bg1"/>
                </a:solidFill>
              </a:rPr>
              <a:t>kinda</a:t>
            </a:r>
            <a:r>
              <a:rPr lang="en-US" sz="3200" dirty="0">
                <a:solidFill>
                  <a:schemeClr val="bg1"/>
                </a:solidFill>
              </a:rPr>
              <a:t> clear that up. I speak of not believing the initial evidence of the Holy Ghost is speaking with tongues (I do not accept that) </a:t>
            </a:r>
            <a:r>
              <a:rPr lang="en-US" sz="3200" dirty="0" err="1">
                <a:solidFill>
                  <a:schemeClr val="bg1"/>
                </a:solidFill>
              </a:rPr>
              <a:t>'cause</a:t>
            </a:r>
            <a:r>
              <a:rPr lang="en-US" sz="3200" dirty="0">
                <a:solidFill>
                  <a:schemeClr val="bg1"/>
                </a:solidFill>
              </a:rPr>
              <a:t> the speaking in tongues is </a:t>
            </a:r>
            <a:r>
              <a:rPr lang="en-US" sz="3200" i="1" dirty="0">
                <a:solidFill>
                  <a:schemeClr val="bg1"/>
                </a:solidFill>
              </a:rPr>
              <a:t>a gift </a:t>
            </a:r>
            <a:r>
              <a:rPr lang="en-US" sz="3200" dirty="0">
                <a:solidFill>
                  <a:schemeClr val="bg1"/>
                </a:solidFill>
              </a:rPr>
              <a:t>of the Holy Ghost… 	Divine healing is </a:t>
            </a:r>
            <a:r>
              <a:rPr lang="en-US" sz="3200" i="1" dirty="0">
                <a:solidFill>
                  <a:schemeClr val="bg1"/>
                </a:solidFill>
              </a:rPr>
              <a:t>a gift </a:t>
            </a:r>
            <a:r>
              <a:rPr lang="en-US" sz="3200" dirty="0">
                <a:solidFill>
                  <a:schemeClr val="bg1"/>
                </a:solidFill>
              </a:rPr>
              <a:t>of the Holy Ghost, and here Beatles are doing it. Satan can impersonate any of those gifts. </a:t>
            </a:r>
          </a:p>
        </p:txBody>
      </p:sp>
    </p:spTree>
    <p:extLst>
      <p:ext uri="{BB962C8B-B14F-4D97-AF65-F5344CB8AC3E}">
        <p14:creationId xmlns:p14="http://schemas.microsoft.com/office/powerpoint/2010/main" val="1892731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C6BE14-B3A3-4B0A-B43C-B774E74DC516}"/>
              </a:ext>
            </a:extLst>
          </p:cNvPr>
          <p:cNvSpPr>
            <a:spLocks noGrp="1"/>
          </p:cNvSpPr>
          <p:nvPr>
            <p:ph type="dt" sz="half" idx="10"/>
          </p:nvPr>
        </p:nvSpPr>
        <p:spPr/>
        <p:txBody>
          <a:bodyPr/>
          <a:lstStyle/>
          <a:p>
            <a:r>
              <a:rPr lang="en-US"/>
              <a:t>9/22/2019</a:t>
            </a:r>
          </a:p>
        </p:txBody>
      </p:sp>
      <p:sp>
        <p:nvSpPr>
          <p:cNvPr id="3" name="Footer Placeholder 2">
            <a:extLst>
              <a:ext uri="{FF2B5EF4-FFF2-40B4-BE49-F238E27FC236}">
                <a16:creationId xmlns:a16="http://schemas.microsoft.com/office/drawing/2014/main" id="{D99BE358-7F9D-4D94-B54A-4FA4828F6091}"/>
              </a:ext>
            </a:extLst>
          </p:cNvPr>
          <p:cNvSpPr>
            <a:spLocks noGrp="1"/>
          </p:cNvSpPr>
          <p:nvPr>
            <p:ph type="ftr" sz="quarter" idx="11"/>
          </p:nvPr>
        </p:nvSpPr>
        <p:spPr/>
        <p:txBody>
          <a:bodyPr/>
          <a:lstStyle/>
          <a:p>
            <a:r>
              <a:rPr lang="en-US"/>
              <a:t>The Obvious Plan of God 2</a:t>
            </a:r>
          </a:p>
        </p:txBody>
      </p:sp>
      <p:sp>
        <p:nvSpPr>
          <p:cNvPr id="4" name="Slide Number Placeholder 3">
            <a:extLst>
              <a:ext uri="{FF2B5EF4-FFF2-40B4-BE49-F238E27FC236}">
                <a16:creationId xmlns:a16="http://schemas.microsoft.com/office/drawing/2014/main" id="{2696E144-57CE-4B0F-948C-C73538FB58F0}"/>
              </a:ext>
            </a:extLst>
          </p:cNvPr>
          <p:cNvSpPr>
            <a:spLocks noGrp="1"/>
          </p:cNvSpPr>
          <p:nvPr>
            <p:ph type="sldNum" sz="quarter" idx="12"/>
          </p:nvPr>
        </p:nvSpPr>
        <p:spPr/>
        <p:txBody>
          <a:bodyPr/>
          <a:lstStyle/>
          <a:p>
            <a:fld id="{34B7E4EF-A1BD-40F4-AB7B-04F084DD991D}" type="slidenum">
              <a:rPr lang="en-US" smtClean="0"/>
              <a:t>24</a:t>
            </a:fld>
            <a:endParaRPr lang="en-US"/>
          </a:p>
        </p:txBody>
      </p:sp>
      <p:sp>
        <p:nvSpPr>
          <p:cNvPr id="5" name="Rectangle 4">
            <a:extLst>
              <a:ext uri="{FF2B5EF4-FFF2-40B4-BE49-F238E27FC236}">
                <a16:creationId xmlns:a16="http://schemas.microsoft.com/office/drawing/2014/main" id="{02AB99A3-1208-4B40-8F02-0F4A87222942}"/>
              </a:ext>
            </a:extLst>
          </p:cNvPr>
          <p:cNvSpPr/>
          <p:nvPr/>
        </p:nvSpPr>
        <p:spPr>
          <a:xfrm>
            <a:off x="307731" y="325315"/>
            <a:ext cx="8510954" cy="5509200"/>
          </a:xfrm>
          <a:prstGeom prst="rect">
            <a:avLst/>
          </a:prstGeom>
        </p:spPr>
        <p:txBody>
          <a:bodyPr wrap="square">
            <a:spAutoFit/>
          </a:bodyPr>
          <a:lstStyle/>
          <a:p>
            <a:r>
              <a:rPr lang="en-US" sz="3200" dirty="0">
                <a:solidFill>
                  <a:schemeClr val="bg1"/>
                </a:solidFill>
              </a:rPr>
              <a:t> 	Now, that's no evidence of the Holy Ghost. You can't rely upon that. You can't rely upon the fruit of the Spirit, because the first fruit of the Spirit is love. And the Christian Science exercise more love than anybody I know of, and they even deny Jesus Christ being Divine. </a:t>
            </a:r>
          </a:p>
          <a:p>
            <a:r>
              <a:rPr lang="en-US" sz="3200" dirty="0">
                <a:solidFill>
                  <a:schemeClr val="bg1"/>
                </a:solidFill>
              </a:rPr>
              <a:t>	There's only one evidence of the Holy Spirit that I know of, and that is a genuine faith in the promised Word of the hour… not the Word for the day of Moses; day of Noah, not the day of Elijah, etc.</a:t>
            </a:r>
          </a:p>
        </p:txBody>
      </p:sp>
    </p:spTree>
    <p:extLst>
      <p:ext uri="{BB962C8B-B14F-4D97-AF65-F5344CB8AC3E}">
        <p14:creationId xmlns:p14="http://schemas.microsoft.com/office/powerpoint/2010/main" val="25882856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7C5C2B-E38F-41A0-B299-F0DA7F6B7753}"/>
              </a:ext>
            </a:extLst>
          </p:cNvPr>
          <p:cNvSpPr>
            <a:spLocks noGrp="1"/>
          </p:cNvSpPr>
          <p:nvPr>
            <p:ph type="dt" sz="half" idx="10"/>
          </p:nvPr>
        </p:nvSpPr>
        <p:spPr/>
        <p:txBody>
          <a:bodyPr/>
          <a:lstStyle/>
          <a:p>
            <a:r>
              <a:rPr lang="en-US"/>
              <a:t>9/22/2019</a:t>
            </a:r>
          </a:p>
        </p:txBody>
      </p:sp>
      <p:sp>
        <p:nvSpPr>
          <p:cNvPr id="3" name="Footer Placeholder 2">
            <a:extLst>
              <a:ext uri="{FF2B5EF4-FFF2-40B4-BE49-F238E27FC236}">
                <a16:creationId xmlns:a16="http://schemas.microsoft.com/office/drawing/2014/main" id="{F98431E7-289E-4038-A17E-1EB5B28B1CA7}"/>
              </a:ext>
            </a:extLst>
          </p:cNvPr>
          <p:cNvSpPr>
            <a:spLocks noGrp="1"/>
          </p:cNvSpPr>
          <p:nvPr>
            <p:ph type="ftr" sz="quarter" idx="11"/>
          </p:nvPr>
        </p:nvSpPr>
        <p:spPr/>
        <p:txBody>
          <a:bodyPr/>
          <a:lstStyle/>
          <a:p>
            <a:r>
              <a:rPr lang="en-US"/>
              <a:t>The Obvious Plan of God 2</a:t>
            </a:r>
          </a:p>
        </p:txBody>
      </p:sp>
      <p:sp>
        <p:nvSpPr>
          <p:cNvPr id="4" name="Slide Number Placeholder 3">
            <a:extLst>
              <a:ext uri="{FF2B5EF4-FFF2-40B4-BE49-F238E27FC236}">
                <a16:creationId xmlns:a16="http://schemas.microsoft.com/office/drawing/2014/main" id="{C221A4EC-DE31-40A1-92D9-8998B7212916}"/>
              </a:ext>
            </a:extLst>
          </p:cNvPr>
          <p:cNvSpPr>
            <a:spLocks noGrp="1"/>
          </p:cNvSpPr>
          <p:nvPr>
            <p:ph type="sldNum" sz="quarter" idx="12"/>
          </p:nvPr>
        </p:nvSpPr>
        <p:spPr/>
        <p:txBody>
          <a:bodyPr/>
          <a:lstStyle/>
          <a:p>
            <a:fld id="{34B7E4EF-A1BD-40F4-AB7B-04F084DD991D}" type="slidenum">
              <a:rPr lang="en-US" smtClean="0"/>
              <a:t>25</a:t>
            </a:fld>
            <a:endParaRPr lang="en-US"/>
          </a:p>
        </p:txBody>
      </p:sp>
      <p:sp>
        <p:nvSpPr>
          <p:cNvPr id="5" name="Rectangle 4">
            <a:extLst>
              <a:ext uri="{FF2B5EF4-FFF2-40B4-BE49-F238E27FC236}">
                <a16:creationId xmlns:a16="http://schemas.microsoft.com/office/drawing/2014/main" id="{A29D92F4-906C-456C-95FC-03C02ABB555C}"/>
              </a:ext>
            </a:extLst>
          </p:cNvPr>
          <p:cNvSpPr/>
          <p:nvPr/>
        </p:nvSpPr>
        <p:spPr>
          <a:xfrm>
            <a:off x="219808" y="272563"/>
            <a:ext cx="8660423" cy="5509200"/>
          </a:xfrm>
          <a:prstGeom prst="rect">
            <a:avLst/>
          </a:prstGeom>
        </p:spPr>
        <p:txBody>
          <a:bodyPr wrap="square">
            <a:spAutoFit/>
          </a:bodyPr>
          <a:lstStyle/>
          <a:p>
            <a:r>
              <a:rPr lang="en-US" sz="2800" dirty="0">
                <a:solidFill>
                  <a:schemeClr val="bg1"/>
                </a:solidFill>
              </a:rPr>
              <a:t> </a:t>
            </a:r>
            <a:r>
              <a:rPr lang="en-US" sz="3200" dirty="0">
                <a:solidFill>
                  <a:schemeClr val="bg1"/>
                </a:solidFill>
              </a:rPr>
              <a:t>	Same thing repeats. That's the evidence of the Holy Ghost, when God reveals to you and you see it, THUS SAITH THE LORD and accept it. Not what you are, you was, it's what God has done for you now. There's the evidence. Jesus give us the evidence of the Holy Ghost, John 14,</a:t>
            </a:r>
            <a:r>
              <a:rPr lang="en-US" sz="3200" i="1" dirty="0">
                <a:solidFill>
                  <a:schemeClr val="bg1"/>
                </a:solidFill>
              </a:rPr>
              <a:t> "I have many things to tell you. I haven't got time to do it, but when the Holy Ghost comes, He will tell you, bring to your memory the things that I told you about, and will also show you things that is to come</a:t>
            </a:r>
            <a:r>
              <a:rPr lang="en-US" sz="3200" dirty="0">
                <a:solidFill>
                  <a:schemeClr val="bg1"/>
                </a:solidFill>
              </a:rPr>
              <a:t>." There's the evidence. </a:t>
            </a:r>
            <a:endParaRPr lang="en-US" sz="2800" dirty="0">
              <a:solidFill>
                <a:schemeClr val="bg1"/>
              </a:solidFill>
            </a:endParaRPr>
          </a:p>
        </p:txBody>
      </p:sp>
    </p:spTree>
    <p:extLst>
      <p:ext uri="{BB962C8B-B14F-4D97-AF65-F5344CB8AC3E}">
        <p14:creationId xmlns:p14="http://schemas.microsoft.com/office/powerpoint/2010/main" val="58384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B217C3C0-5592-4748-8F7C-4BFAAD8AC037}"/>
              </a:ext>
            </a:extLst>
          </p:cNvPr>
          <p:cNvSpPr>
            <a:spLocks noGrp="1"/>
          </p:cNvSpPr>
          <p:nvPr>
            <p:ph type="dt" sz="half" idx="10"/>
          </p:nvPr>
        </p:nvSpPr>
        <p:spPr/>
        <p:txBody>
          <a:bodyPr/>
          <a:lstStyle/>
          <a:p>
            <a:pPr>
              <a:defRPr/>
            </a:pPr>
            <a:r>
              <a:rPr lang="en-US"/>
              <a:t>9/22/2019</a:t>
            </a:r>
            <a:endParaRPr lang="en-US" dirty="0"/>
          </a:p>
        </p:txBody>
      </p:sp>
      <p:sp>
        <p:nvSpPr>
          <p:cNvPr id="6" name="Footer Placeholder 5">
            <a:extLst>
              <a:ext uri="{FF2B5EF4-FFF2-40B4-BE49-F238E27FC236}">
                <a16:creationId xmlns:a16="http://schemas.microsoft.com/office/drawing/2014/main" id="{E33814AA-EFF3-4C07-8B5C-BCBB8A8EA255}"/>
              </a:ext>
            </a:extLst>
          </p:cNvPr>
          <p:cNvSpPr>
            <a:spLocks noGrp="1"/>
          </p:cNvSpPr>
          <p:nvPr>
            <p:ph type="ftr" sz="quarter" idx="11"/>
          </p:nvPr>
        </p:nvSpPr>
        <p:spPr/>
        <p:txBody>
          <a:bodyPr/>
          <a:lstStyle/>
          <a:p>
            <a:pPr>
              <a:defRPr/>
            </a:pPr>
            <a:r>
              <a:rPr lang="en-US"/>
              <a:t>The Obvious Plan of God 2</a:t>
            </a:r>
            <a:endParaRPr lang="en-US" dirty="0"/>
          </a:p>
        </p:txBody>
      </p:sp>
      <p:sp>
        <p:nvSpPr>
          <p:cNvPr id="7" name="Slide Number Placeholder 6">
            <a:extLst>
              <a:ext uri="{FF2B5EF4-FFF2-40B4-BE49-F238E27FC236}">
                <a16:creationId xmlns:a16="http://schemas.microsoft.com/office/drawing/2014/main" id="{C4A41837-3CFA-44F6-997A-43AF8F31D06A}"/>
              </a:ext>
            </a:extLst>
          </p:cNvPr>
          <p:cNvSpPr>
            <a:spLocks noGrp="1"/>
          </p:cNvSpPr>
          <p:nvPr>
            <p:ph type="sldNum" sz="quarter" idx="12"/>
          </p:nvPr>
        </p:nvSpPr>
        <p:spPr/>
        <p:txBody>
          <a:bodyPr/>
          <a:lstStyle/>
          <a:p>
            <a:pPr>
              <a:defRPr/>
            </a:pPr>
            <a:fld id="{19B01ED8-D87A-4957-84FD-B90CD230E533}" type="slidenum">
              <a:rPr lang="en-US" smtClean="0"/>
              <a:pPr>
                <a:defRPr/>
              </a:pPr>
              <a:t>3</a:t>
            </a:fld>
            <a:endParaRPr lang="en-US" dirty="0"/>
          </a:p>
        </p:txBody>
      </p:sp>
      <p:pic>
        <p:nvPicPr>
          <p:cNvPr id="8" name="Picture 7">
            <a:extLst>
              <a:ext uri="{FF2B5EF4-FFF2-40B4-BE49-F238E27FC236}">
                <a16:creationId xmlns:a16="http://schemas.microsoft.com/office/drawing/2014/main" id="{A923E886-E67E-464D-8142-B3EF23E1269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143000" y="0"/>
            <a:ext cx="6858000" cy="6858000"/>
          </a:xfrm>
          <a:prstGeom prst="rect">
            <a:avLst/>
          </a:prstGeom>
        </p:spPr>
      </p:pic>
    </p:spTree>
    <p:extLst>
      <p:ext uri="{BB962C8B-B14F-4D97-AF65-F5344CB8AC3E}">
        <p14:creationId xmlns:p14="http://schemas.microsoft.com/office/powerpoint/2010/main" val="4207569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9356A-71FD-4C47-B0A9-A6903D0DD1AF}"/>
              </a:ext>
            </a:extLst>
          </p:cNvPr>
          <p:cNvSpPr>
            <a:spLocks noGrp="1"/>
          </p:cNvSpPr>
          <p:nvPr>
            <p:ph type="title"/>
          </p:nvPr>
        </p:nvSpPr>
        <p:spPr>
          <a:xfrm>
            <a:off x="369277" y="360485"/>
            <a:ext cx="8480180" cy="1653709"/>
          </a:xfrm>
        </p:spPr>
        <p:txBody>
          <a:bodyPr>
            <a:normAutofit/>
          </a:bodyPr>
          <a:lstStyle/>
          <a:p>
            <a:r>
              <a:rPr lang="en-US" sz="5400" u="sng" dirty="0">
                <a:solidFill>
                  <a:schemeClr val="accent6">
                    <a:lumMod val="60000"/>
                    <a:lumOff val="40000"/>
                  </a:schemeClr>
                </a:solidFill>
              </a:rPr>
              <a:t>Birthdays &amp; Anniversaries</a:t>
            </a:r>
          </a:p>
        </p:txBody>
      </p:sp>
      <p:sp>
        <p:nvSpPr>
          <p:cNvPr id="3" name="Content Placeholder 2">
            <a:extLst>
              <a:ext uri="{FF2B5EF4-FFF2-40B4-BE49-F238E27FC236}">
                <a16:creationId xmlns:a16="http://schemas.microsoft.com/office/drawing/2014/main" id="{0F54B9E5-0597-46ED-8524-0D072372F051}"/>
              </a:ext>
            </a:extLst>
          </p:cNvPr>
          <p:cNvSpPr>
            <a:spLocks noGrp="1"/>
          </p:cNvSpPr>
          <p:nvPr>
            <p:ph idx="1"/>
          </p:nvPr>
        </p:nvSpPr>
        <p:spPr>
          <a:xfrm>
            <a:off x="294542" y="1760220"/>
            <a:ext cx="8554915" cy="3849624"/>
          </a:xfrm>
        </p:spPr>
        <p:txBody>
          <a:bodyPr>
            <a:normAutofit/>
          </a:bodyPr>
          <a:lstStyle/>
          <a:p>
            <a:pPr algn="ctr"/>
            <a:r>
              <a:rPr lang="en-US" sz="3200" dirty="0">
                <a:solidFill>
                  <a:schemeClr val="bg1"/>
                </a:solidFill>
              </a:rPr>
              <a:t>Sept. 19</a:t>
            </a:r>
            <a:r>
              <a:rPr lang="en-US" sz="3200" baseline="30000" dirty="0">
                <a:solidFill>
                  <a:schemeClr val="bg1"/>
                </a:solidFill>
              </a:rPr>
              <a:t>th</a:t>
            </a:r>
            <a:r>
              <a:rPr lang="en-US" sz="3200" dirty="0">
                <a:solidFill>
                  <a:schemeClr val="bg1"/>
                </a:solidFill>
              </a:rPr>
              <a:t> Sarah Coffey</a:t>
            </a:r>
          </a:p>
          <a:p>
            <a:pPr algn="ctr"/>
            <a:r>
              <a:rPr lang="en-US" sz="3200" dirty="0">
                <a:solidFill>
                  <a:schemeClr val="bg1"/>
                </a:solidFill>
              </a:rPr>
              <a:t>Sept 23</a:t>
            </a:r>
            <a:r>
              <a:rPr lang="en-US" sz="3200" baseline="30000" dirty="0">
                <a:solidFill>
                  <a:schemeClr val="bg1"/>
                </a:solidFill>
              </a:rPr>
              <a:t>rd</a:t>
            </a:r>
            <a:r>
              <a:rPr lang="en-US" sz="3200" dirty="0">
                <a:solidFill>
                  <a:schemeClr val="bg1"/>
                </a:solidFill>
              </a:rPr>
              <a:t> Cindy Walters</a:t>
            </a:r>
          </a:p>
          <a:p>
            <a:pPr algn="ctr"/>
            <a:r>
              <a:rPr lang="en-US" sz="3200" dirty="0">
                <a:solidFill>
                  <a:schemeClr val="bg1"/>
                </a:solidFill>
              </a:rPr>
              <a:t>Sept. 24</a:t>
            </a:r>
            <a:r>
              <a:rPr lang="en-US" sz="3200" baseline="30000" dirty="0">
                <a:solidFill>
                  <a:schemeClr val="bg1"/>
                </a:solidFill>
              </a:rPr>
              <a:t>th</a:t>
            </a:r>
            <a:r>
              <a:rPr lang="en-US" sz="3200" dirty="0">
                <a:solidFill>
                  <a:schemeClr val="bg1"/>
                </a:solidFill>
              </a:rPr>
              <a:t> Gabrielle Walters</a:t>
            </a:r>
          </a:p>
          <a:p>
            <a:pPr algn="ctr"/>
            <a:r>
              <a:rPr lang="en-US" sz="3200" dirty="0">
                <a:solidFill>
                  <a:schemeClr val="bg1"/>
                </a:solidFill>
              </a:rPr>
              <a:t>Se3pt. 25</a:t>
            </a:r>
            <a:r>
              <a:rPr lang="en-US" sz="3200" baseline="30000" dirty="0">
                <a:solidFill>
                  <a:schemeClr val="bg1"/>
                </a:solidFill>
              </a:rPr>
              <a:t>th</a:t>
            </a:r>
            <a:r>
              <a:rPr lang="en-US" sz="3200" dirty="0">
                <a:solidFill>
                  <a:schemeClr val="bg1"/>
                </a:solidFill>
              </a:rPr>
              <a:t> Ethan Pritchard, Rebekah Irish</a:t>
            </a:r>
          </a:p>
          <a:p>
            <a:pPr algn="ctr"/>
            <a:r>
              <a:rPr lang="en-US" sz="3200" dirty="0">
                <a:solidFill>
                  <a:schemeClr val="bg1"/>
                </a:solidFill>
              </a:rPr>
              <a:t>Sept 26</a:t>
            </a:r>
            <a:r>
              <a:rPr lang="en-US" sz="3200" baseline="30000" dirty="0">
                <a:solidFill>
                  <a:schemeClr val="bg1"/>
                </a:solidFill>
              </a:rPr>
              <a:t>th</a:t>
            </a:r>
            <a:r>
              <a:rPr lang="en-US" sz="3200" dirty="0">
                <a:solidFill>
                  <a:schemeClr val="bg1"/>
                </a:solidFill>
              </a:rPr>
              <a:t> Sue Sheppard</a:t>
            </a:r>
          </a:p>
          <a:p>
            <a:pPr algn="ctr"/>
            <a:r>
              <a:rPr lang="en-US" sz="3200" dirty="0">
                <a:solidFill>
                  <a:schemeClr val="bg1"/>
                </a:solidFill>
              </a:rPr>
              <a:t>Andy &amp; </a:t>
            </a:r>
            <a:r>
              <a:rPr lang="en-US" sz="3200">
                <a:solidFill>
                  <a:schemeClr val="bg1"/>
                </a:solidFill>
              </a:rPr>
              <a:t>Jennifer Irish</a:t>
            </a:r>
            <a:endParaRPr lang="en-US" sz="2000" dirty="0"/>
          </a:p>
        </p:txBody>
      </p:sp>
      <p:sp>
        <p:nvSpPr>
          <p:cNvPr id="4" name="Date Placeholder 3">
            <a:extLst>
              <a:ext uri="{FF2B5EF4-FFF2-40B4-BE49-F238E27FC236}">
                <a16:creationId xmlns:a16="http://schemas.microsoft.com/office/drawing/2014/main" id="{67CAF0CE-7900-4447-B425-13A2235B29CD}"/>
              </a:ext>
            </a:extLst>
          </p:cNvPr>
          <p:cNvSpPr>
            <a:spLocks noGrp="1"/>
          </p:cNvSpPr>
          <p:nvPr>
            <p:ph type="dt" sz="half" idx="10"/>
          </p:nvPr>
        </p:nvSpPr>
        <p:spPr/>
        <p:txBody>
          <a:bodyPr/>
          <a:lstStyle/>
          <a:p>
            <a:r>
              <a:rPr lang="en-US"/>
              <a:t>9/22/2019</a:t>
            </a:r>
          </a:p>
        </p:txBody>
      </p:sp>
      <p:sp>
        <p:nvSpPr>
          <p:cNvPr id="5" name="Footer Placeholder 4">
            <a:extLst>
              <a:ext uri="{FF2B5EF4-FFF2-40B4-BE49-F238E27FC236}">
                <a16:creationId xmlns:a16="http://schemas.microsoft.com/office/drawing/2014/main" id="{EDE526C4-5EE7-43C5-9EEE-1A7DB1DBC20F}"/>
              </a:ext>
            </a:extLst>
          </p:cNvPr>
          <p:cNvSpPr>
            <a:spLocks noGrp="1"/>
          </p:cNvSpPr>
          <p:nvPr>
            <p:ph type="ftr" sz="quarter" idx="11"/>
          </p:nvPr>
        </p:nvSpPr>
        <p:spPr/>
        <p:txBody>
          <a:bodyPr/>
          <a:lstStyle/>
          <a:p>
            <a:r>
              <a:rPr lang="en-US"/>
              <a:t>The Obvious Plan of God 2</a:t>
            </a:r>
          </a:p>
        </p:txBody>
      </p:sp>
      <p:sp>
        <p:nvSpPr>
          <p:cNvPr id="6" name="Slide Number Placeholder 5">
            <a:extLst>
              <a:ext uri="{FF2B5EF4-FFF2-40B4-BE49-F238E27FC236}">
                <a16:creationId xmlns:a16="http://schemas.microsoft.com/office/drawing/2014/main" id="{78D38DDB-3B68-4D3E-95BB-95EE00C6E408}"/>
              </a:ext>
            </a:extLst>
          </p:cNvPr>
          <p:cNvSpPr>
            <a:spLocks noGrp="1"/>
          </p:cNvSpPr>
          <p:nvPr>
            <p:ph type="sldNum" sz="quarter" idx="12"/>
          </p:nvPr>
        </p:nvSpPr>
        <p:spPr/>
        <p:txBody>
          <a:bodyPr/>
          <a:lstStyle/>
          <a:p>
            <a:fld id="{34B7E4EF-A1BD-40F4-AB7B-04F084DD991D}" type="slidenum">
              <a:rPr lang="en-US" smtClean="0"/>
              <a:t>4</a:t>
            </a:fld>
            <a:endParaRPr lang="en-US"/>
          </a:p>
        </p:txBody>
      </p:sp>
    </p:spTree>
    <p:extLst>
      <p:ext uri="{BB962C8B-B14F-4D97-AF65-F5344CB8AC3E}">
        <p14:creationId xmlns:p14="http://schemas.microsoft.com/office/powerpoint/2010/main" val="4068378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Black wood grain" title="Black wood grain">
            <a:extLst>
              <a:ext uri="{FF2B5EF4-FFF2-40B4-BE49-F238E27FC236}">
                <a16:creationId xmlns:a16="http://schemas.microsoft.com/office/drawing/2014/main" id="{1DFA8E42-E4CC-4EE9-BE99-2FFA2EC79C26}"/>
              </a:ext>
            </a:extLst>
          </p:cNvPr>
          <p:cNvPicPr>
            <a:picLocks noGrp="1" noChangeAspect="1"/>
          </p:cNvPicPr>
          <p:nvPr>
            <p:ph type="pic" sz="quarter" idx="13"/>
          </p:nvPr>
        </p:nvPicPr>
        <p:blipFill>
          <a:blip r:embed="rId2"/>
          <a:stretch>
            <a:fillRect/>
          </a:stretch>
        </p:blipFill>
        <p:spPr>
          <a:xfrm>
            <a:off x="108000" y="967038"/>
            <a:ext cx="8928900" cy="4923925"/>
          </a:xfrm>
        </p:spPr>
      </p:pic>
      <p:sp>
        <p:nvSpPr>
          <p:cNvPr id="3" name="Title 2">
            <a:extLst>
              <a:ext uri="{FF2B5EF4-FFF2-40B4-BE49-F238E27FC236}">
                <a16:creationId xmlns:a16="http://schemas.microsoft.com/office/drawing/2014/main" id="{200B3D2B-613A-41BE-987D-E6A1324B456D}"/>
              </a:ext>
            </a:extLst>
          </p:cNvPr>
          <p:cNvSpPr>
            <a:spLocks noGrp="1"/>
          </p:cNvSpPr>
          <p:nvPr>
            <p:ph type="ctrTitle"/>
          </p:nvPr>
        </p:nvSpPr>
        <p:spPr>
          <a:xfrm>
            <a:off x="270000" y="360001"/>
            <a:ext cx="3312441" cy="4241980"/>
          </a:xfrm>
        </p:spPr>
        <p:txBody>
          <a:bodyPr/>
          <a:lstStyle/>
          <a:p>
            <a:pPr>
              <a:lnSpc>
                <a:spcPct val="100000"/>
              </a:lnSpc>
            </a:pPr>
            <a:r>
              <a:rPr lang="en-US" sz="4400" dirty="0"/>
              <a:t>Your</a:t>
            </a:r>
            <a:br>
              <a:rPr lang="en-US" sz="4400" dirty="0"/>
            </a:br>
            <a:r>
              <a:rPr lang="en-US" sz="4400" dirty="0"/>
              <a:t>Social Life &amp; The Failure of the Social Gospel</a:t>
            </a:r>
          </a:p>
        </p:txBody>
      </p:sp>
      <p:sp>
        <p:nvSpPr>
          <p:cNvPr id="2" name="Rectangle 1">
            <a:extLst>
              <a:ext uri="{FF2B5EF4-FFF2-40B4-BE49-F238E27FC236}">
                <a16:creationId xmlns:a16="http://schemas.microsoft.com/office/drawing/2014/main" id="{85D0C4B1-105B-4D00-81BA-277020C42F30}"/>
              </a:ext>
            </a:extLst>
          </p:cNvPr>
          <p:cNvSpPr/>
          <p:nvPr/>
        </p:nvSpPr>
        <p:spPr>
          <a:xfrm>
            <a:off x="3804610" y="931503"/>
            <a:ext cx="5231390" cy="5262979"/>
          </a:xfrm>
          <a:prstGeom prst="rect">
            <a:avLst/>
          </a:prstGeom>
        </p:spPr>
        <p:txBody>
          <a:bodyPr wrap="square">
            <a:spAutoFit/>
          </a:bodyPr>
          <a:lstStyle/>
          <a:p>
            <a:r>
              <a:rPr lang="en-US" sz="2400" dirty="0">
                <a:solidFill>
                  <a:schemeClr val="bg1"/>
                </a:solidFill>
              </a:rPr>
              <a:t>II TIMOTHY 3:1-5</a:t>
            </a:r>
          </a:p>
          <a:p>
            <a:r>
              <a:rPr lang="en-US" sz="2400" i="1" dirty="0">
                <a:solidFill>
                  <a:schemeClr val="bg1"/>
                </a:solidFill>
              </a:rPr>
              <a:t>This know also, that in the last days perilous times shall come. </a:t>
            </a:r>
            <a:r>
              <a:rPr lang="en-US" sz="2400" i="1" dirty="0">
                <a:solidFill>
                  <a:schemeClr val="bg2">
                    <a:lumMod val="50000"/>
                  </a:schemeClr>
                </a:solidFill>
              </a:rPr>
              <a:t>2 For men shall be lovers of their own selves, covetous, boasters, proud, blasphemers, disobedient to parents, unthankful, unholy, 3 Without natural affection, trucebreakers, false accusers, incontinent, fierce, despisers of those that are good, 4 Traitors, heady, </a:t>
            </a:r>
            <a:r>
              <a:rPr lang="en-US" sz="2400" i="1" dirty="0" err="1">
                <a:solidFill>
                  <a:schemeClr val="bg2">
                    <a:lumMod val="50000"/>
                  </a:schemeClr>
                </a:solidFill>
              </a:rPr>
              <a:t>highminded</a:t>
            </a:r>
            <a:r>
              <a:rPr lang="en-US" sz="2400" i="1" dirty="0">
                <a:solidFill>
                  <a:schemeClr val="bg2">
                    <a:lumMod val="50000"/>
                  </a:schemeClr>
                </a:solidFill>
              </a:rPr>
              <a:t>, lovers of pleasures more than lovers of God;</a:t>
            </a:r>
            <a:r>
              <a:rPr lang="en-US" sz="2400" i="1" dirty="0">
                <a:solidFill>
                  <a:schemeClr val="bg1"/>
                </a:solidFill>
              </a:rPr>
              <a:t> 5 Having a form of godliness, but denying the power thereof: from such turn away </a:t>
            </a:r>
            <a:r>
              <a:rPr lang="en-US" dirty="0">
                <a:solidFill>
                  <a:schemeClr val="bg1"/>
                </a:solidFill>
              </a:rPr>
              <a:t>(shun)</a:t>
            </a:r>
            <a:r>
              <a:rPr lang="en-US" sz="2400" i="1" dirty="0">
                <a:solidFill>
                  <a:schemeClr val="bg1"/>
                </a:solidFill>
              </a:rPr>
              <a:t>. </a:t>
            </a:r>
          </a:p>
        </p:txBody>
      </p:sp>
      <p:sp>
        <p:nvSpPr>
          <p:cNvPr id="5" name="Subtitle 4">
            <a:extLst>
              <a:ext uri="{FF2B5EF4-FFF2-40B4-BE49-F238E27FC236}">
                <a16:creationId xmlns:a16="http://schemas.microsoft.com/office/drawing/2014/main" id="{CF0A1064-34B8-4172-BE5D-B268F501816F}"/>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99961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5B132A-A6CD-499D-90D2-3AAA31362237}"/>
              </a:ext>
            </a:extLst>
          </p:cNvPr>
          <p:cNvSpPr>
            <a:spLocks noGrp="1"/>
          </p:cNvSpPr>
          <p:nvPr>
            <p:ph type="dt" sz="half" idx="10"/>
          </p:nvPr>
        </p:nvSpPr>
        <p:spPr/>
        <p:txBody>
          <a:bodyPr/>
          <a:lstStyle/>
          <a:p>
            <a:r>
              <a:rPr lang="en-US"/>
              <a:t>9/22/2019</a:t>
            </a:r>
          </a:p>
        </p:txBody>
      </p:sp>
      <p:sp>
        <p:nvSpPr>
          <p:cNvPr id="3" name="Footer Placeholder 2">
            <a:extLst>
              <a:ext uri="{FF2B5EF4-FFF2-40B4-BE49-F238E27FC236}">
                <a16:creationId xmlns:a16="http://schemas.microsoft.com/office/drawing/2014/main" id="{DF95A575-7760-4561-A9EE-7D5C76F12343}"/>
              </a:ext>
            </a:extLst>
          </p:cNvPr>
          <p:cNvSpPr>
            <a:spLocks noGrp="1"/>
          </p:cNvSpPr>
          <p:nvPr>
            <p:ph type="ftr" sz="quarter" idx="11"/>
          </p:nvPr>
        </p:nvSpPr>
        <p:spPr/>
        <p:txBody>
          <a:bodyPr/>
          <a:lstStyle/>
          <a:p>
            <a:r>
              <a:rPr lang="en-US"/>
              <a:t>The Obvious Plan of God 2</a:t>
            </a:r>
          </a:p>
        </p:txBody>
      </p:sp>
      <p:sp>
        <p:nvSpPr>
          <p:cNvPr id="4" name="Slide Number Placeholder 3">
            <a:extLst>
              <a:ext uri="{FF2B5EF4-FFF2-40B4-BE49-F238E27FC236}">
                <a16:creationId xmlns:a16="http://schemas.microsoft.com/office/drawing/2014/main" id="{5C49091E-F53A-49AF-A2AD-4B81FC101B29}"/>
              </a:ext>
            </a:extLst>
          </p:cNvPr>
          <p:cNvSpPr>
            <a:spLocks noGrp="1"/>
          </p:cNvSpPr>
          <p:nvPr>
            <p:ph type="sldNum" sz="quarter" idx="12"/>
          </p:nvPr>
        </p:nvSpPr>
        <p:spPr/>
        <p:txBody>
          <a:bodyPr/>
          <a:lstStyle/>
          <a:p>
            <a:fld id="{34B7E4EF-A1BD-40F4-AB7B-04F084DD991D}" type="slidenum">
              <a:rPr lang="en-US" smtClean="0"/>
              <a:t>6</a:t>
            </a:fld>
            <a:endParaRPr lang="en-US"/>
          </a:p>
        </p:txBody>
      </p:sp>
      <p:sp>
        <p:nvSpPr>
          <p:cNvPr id="5" name="Rectangle 4">
            <a:extLst>
              <a:ext uri="{FF2B5EF4-FFF2-40B4-BE49-F238E27FC236}">
                <a16:creationId xmlns:a16="http://schemas.microsoft.com/office/drawing/2014/main" id="{F4A2AD33-403F-441F-8241-2857CD250DCD}"/>
              </a:ext>
            </a:extLst>
          </p:cNvPr>
          <p:cNvSpPr/>
          <p:nvPr/>
        </p:nvSpPr>
        <p:spPr>
          <a:xfrm>
            <a:off x="356089" y="228601"/>
            <a:ext cx="8431822" cy="4370427"/>
          </a:xfrm>
          <a:prstGeom prst="rect">
            <a:avLst/>
          </a:prstGeom>
        </p:spPr>
        <p:txBody>
          <a:bodyPr wrap="square">
            <a:spAutoFit/>
          </a:bodyPr>
          <a:lstStyle/>
          <a:p>
            <a:r>
              <a:rPr lang="en-US" sz="4400" b="1" dirty="0">
                <a:solidFill>
                  <a:schemeClr val="bg1"/>
                </a:solidFill>
              </a:rPr>
              <a:t>ENTICING.SPIRITS</a:t>
            </a:r>
          </a:p>
          <a:p>
            <a:r>
              <a:rPr lang="en-US" sz="3600" dirty="0">
                <a:solidFill>
                  <a:schemeClr val="bg1"/>
                </a:solidFill>
              </a:rPr>
              <a:t>	51 Give me a preacher; give me a Christian; a housewife that's a Christian; a farmer or a factory worker </a:t>
            </a:r>
            <a:r>
              <a:rPr lang="en-US" sz="3600" u="sng" dirty="0">
                <a:solidFill>
                  <a:schemeClr val="bg1"/>
                </a:solidFill>
              </a:rPr>
              <a:t>that'll put God first in everything</a:t>
            </a:r>
            <a:r>
              <a:rPr lang="en-US" sz="3600" dirty="0">
                <a:solidFill>
                  <a:schemeClr val="bg1"/>
                </a:solidFill>
              </a:rPr>
              <a:t>, </a:t>
            </a:r>
            <a:r>
              <a:rPr lang="en-US" sz="3600" dirty="0">
                <a:solidFill>
                  <a:srgbClr val="FFFF00"/>
                </a:solidFill>
              </a:rPr>
              <a:t>I'll show you a man that'll be successful in the spite of all the devil can put on him. He seeks God first. </a:t>
            </a:r>
          </a:p>
          <a:p>
            <a:r>
              <a:rPr lang="en-US" dirty="0">
                <a:solidFill>
                  <a:schemeClr val="bg1"/>
                </a:solidFill>
              </a:rPr>
              <a:t>								55-0724 </a:t>
            </a:r>
          </a:p>
        </p:txBody>
      </p:sp>
    </p:spTree>
    <p:extLst>
      <p:ext uri="{BB962C8B-B14F-4D97-AF65-F5344CB8AC3E}">
        <p14:creationId xmlns:p14="http://schemas.microsoft.com/office/powerpoint/2010/main" val="1228825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D809AE-DCEE-4D1A-A4A8-CA5A154A3DC0}"/>
              </a:ext>
            </a:extLst>
          </p:cNvPr>
          <p:cNvSpPr>
            <a:spLocks noGrp="1"/>
          </p:cNvSpPr>
          <p:nvPr>
            <p:ph type="dt" sz="half" idx="10"/>
          </p:nvPr>
        </p:nvSpPr>
        <p:spPr/>
        <p:txBody>
          <a:bodyPr/>
          <a:lstStyle/>
          <a:p>
            <a:r>
              <a:rPr lang="en-US"/>
              <a:t>9/22/2019</a:t>
            </a:r>
          </a:p>
        </p:txBody>
      </p:sp>
      <p:sp>
        <p:nvSpPr>
          <p:cNvPr id="3" name="Footer Placeholder 2">
            <a:extLst>
              <a:ext uri="{FF2B5EF4-FFF2-40B4-BE49-F238E27FC236}">
                <a16:creationId xmlns:a16="http://schemas.microsoft.com/office/drawing/2014/main" id="{CE1985BA-B68F-499C-81CB-434B87014FB2}"/>
              </a:ext>
            </a:extLst>
          </p:cNvPr>
          <p:cNvSpPr>
            <a:spLocks noGrp="1"/>
          </p:cNvSpPr>
          <p:nvPr>
            <p:ph type="ftr" sz="quarter" idx="11"/>
          </p:nvPr>
        </p:nvSpPr>
        <p:spPr/>
        <p:txBody>
          <a:bodyPr/>
          <a:lstStyle/>
          <a:p>
            <a:r>
              <a:rPr lang="en-US"/>
              <a:t>The Obvious Plan of God 2</a:t>
            </a:r>
          </a:p>
        </p:txBody>
      </p:sp>
      <p:sp>
        <p:nvSpPr>
          <p:cNvPr id="4" name="Slide Number Placeholder 3">
            <a:extLst>
              <a:ext uri="{FF2B5EF4-FFF2-40B4-BE49-F238E27FC236}">
                <a16:creationId xmlns:a16="http://schemas.microsoft.com/office/drawing/2014/main" id="{BF45F9AF-6AA0-4B64-A300-E4229FCA0C23}"/>
              </a:ext>
            </a:extLst>
          </p:cNvPr>
          <p:cNvSpPr>
            <a:spLocks noGrp="1"/>
          </p:cNvSpPr>
          <p:nvPr>
            <p:ph type="sldNum" sz="quarter" idx="12"/>
          </p:nvPr>
        </p:nvSpPr>
        <p:spPr/>
        <p:txBody>
          <a:bodyPr/>
          <a:lstStyle/>
          <a:p>
            <a:fld id="{34B7E4EF-A1BD-40F4-AB7B-04F084DD991D}" type="slidenum">
              <a:rPr lang="en-US" smtClean="0"/>
              <a:t>7</a:t>
            </a:fld>
            <a:endParaRPr lang="en-US"/>
          </a:p>
        </p:txBody>
      </p:sp>
      <p:sp>
        <p:nvSpPr>
          <p:cNvPr id="5" name="Rectangle 4">
            <a:extLst>
              <a:ext uri="{FF2B5EF4-FFF2-40B4-BE49-F238E27FC236}">
                <a16:creationId xmlns:a16="http://schemas.microsoft.com/office/drawing/2014/main" id="{3160A63E-422D-4EC5-AC75-596095675F38}"/>
              </a:ext>
            </a:extLst>
          </p:cNvPr>
          <p:cNvSpPr/>
          <p:nvPr/>
        </p:nvSpPr>
        <p:spPr>
          <a:xfrm>
            <a:off x="202223" y="120402"/>
            <a:ext cx="8739554" cy="6124754"/>
          </a:xfrm>
          <a:prstGeom prst="rect">
            <a:avLst/>
          </a:prstGeom>
        </p:spPr>
        <p:txBody>
          <a:bodyPr wrap="square">
            <a:spAutoFit/>
          </a:bodyPr>
          <a:lstStyle/>
          <a:p>
            <a:r>
              <a:rPr lang="en-US" sz="4000" b="1" dirty="0">
                <a:solidFill>
                  <a:schemeClr val="bg1"/>
                </a:solidFill>
              </a:rPr>
              <a:t>WHAT.HEAREST.THOU.ELIJAH</a:t>
            </a:r>
          </a:p>
          <a:p>
            <a:r>
              <a:rPr lang="en-US" sz="3200" dirty="0">
                <a:solidFill>
                  <a:schemeClr val="bg1"/>
                </a:solidFill>
              </a:rPr>
              <a:t>	24 We Pentecostal people have gotten to such a place, if we go to a service and every-body's not running the aisles, speaking with tongues, jumping over the seats, we didn't have any meeting. </a:t>
            </a:r>
            <a:r>
              <a:rPr lang="en-US" sz="3200" dirty="0">
                <a:solidFill>
                  <a:srgbClr val="FFFF00"/>
                </a:solidFill>
              </a:rPr>
              <a:t>It would pay us to set still till we hear something from heaven: a still small Voice.</a:t>
            </a:r>
          </a:p>
          <a:p>
            <a:r>
              <a:rPr lang="en-US" sz="3200" dirty="0">
                <a:solidFill>
                  <a:schemeClr val="bg1"/>
                </a:solidFill>
              </a:rPr>
              <a:t>	</a:t>
            </a:r>
            <a:r>
              <a:rPr lang="en-US" sz="3200" u="sng" dirty="0">
                <a:solidFill>
                  <a:schemeClr val="bg1"/>
                </a:solidFill>
              </a:rPr>
              <a:t>We need apostolic teaching, apostolic power. </a:t>
            </a:r>
            <a:r>
              <a:rPr lang="en-US" sz="3200" dirty="0">
                <a:solidFill>
                  <a:schemeClr val="bg1"/>
                </a:solidFill>
              </a:rPr>
              <a:t>That apostolic power is not altogether noise; it's the Holy Spirit and the love of God that makes us wanting Christ Jesus. 		     </a:t>
            </a:r>
          </a:p>
          <a:p>
            <a:pPr algn="r"/>
            <a:r>
              <a:rPr lang="en-US" sz="3200" dirty="0">
                <a:solidFill>
                  <a:schemeClr val="bg1"/>
                </a:solidFill>
              </a:rPr>
              <a:t>59-0609 </a:t>
            </a:r>
          </a:p>
        </p:txBody>
      </p:sp>
    </p:spTree>
    <p:extLst>
      <p:ext uri="{BB962C8B-B14F-4D97-AF65-F5344CB8AC3E}">
        <p14:creationId xmlns:p14="http://schemas.microsoft.com/office/powerpoint/2010/main" val="1108018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251126-C815-4C96-864D-52C277333666}"/>
              </a:ext>
            </a:extLst>
          </p:cNvPr>
          <p:cNvSpPr>
            <a:spLocks noGrp="1"/>
          </p:cNvSpPr>
          <p:nvPr>
            <p:ph type="dt" sz="half" idx="10"/>
          </p:nvPr>
        </p:nvSpPr>
        <p:spPr/>
        <p:txBody>
          <a:bodyPr/>
          <a:lstStyle/>
          <a:p>
            <a:r>
              <a:rPr lang="en-US"/>
              <a:t>9/22/2019</a:t>
            </a:r>
          </a:p>
        </p:txBody>
      </p:sp>
      <p:sp>
        <p:nvSpPr>
          <p:cNvPr id="3" name="Footer Placeholder 2">
            <a:extLst>
              <a:ext uri="{FF2B5EF4-FFF2-40B4-BE49-F238E27FC236}">
                <a16:creationId xmlns:a16="http://schemas.microsoft.com/office/drawing/2014/main" id="{09828720-DDC8-4EA1-A48C-BB81616339EA}"/>
              </a:ext>
            </a:extLst>
          </p:cNvPr>
          <p:cNvSpPr>
            <a:spLocks noGrp="1"/>
          </p:cNvSpPr>
          <p:nvPr>
            <p:ph type="ftr" sz="quarter" idx="11"/>
          </p:nvPr>
        </p:nvSpPr>
        <p:spPr/>
        <p:txBody>
          <a:bodyPr/>
          <a:lstStyle/>
          <a:p>
            <a:r>
              <a:rPr lang="en-US"/>
              <a:t>The Obvious Plan of God 2</a:t>
            </a:r>
          </a:p>
        </p:txBody>
      </p:sp>
      <p:sp>
        <p:nvSpPr>
          <p:cNvPr id="4" name="Slide Number Placeholder 3">
            <a:extLst>
              <a:ext uri="{FF2B5EF4-FFF2-40B4-BE49-F238E27FC236}">
                <a16:creationId xmlns:a16="http://schemas.microsoft.com/office/drawing/2014/main" id="{19D84F99-CE69-4FB6-9FF0-892C93C8AB32}"/>
              </a:ext>
            </a:extLst>
          </p:cNvPr>
          <p:cNvSpPr>
            <a:spLocks noGrp="1"/>
          </p:cNvSpPr>
          <p:nvPr>
            <p:ph type="sldNum" sz="quarter" idx="12"/>
          </p:nvPr>
        </p:nvSpPr>
        <p:spPr/>
        <p:txBody>
          <a:bodyPr/>
          <a:lstStyle/>
          <a:p>
            <a:fld id="{34B7E4EF-A1BD-40F4-AB7B-04F084DD991D}" type="slidenum">
              <a:rPr lang="en-US" smtClean="0"/>
              <a:t>8</a:t>
            </a:fld>
            <a:endParaRPr lang="en-US"/>
          </a:p>
        </p:txBody>
      </p:sp>
      <p:sp>
        <p:nvSpPr>
          <p:cNvPr id="5" name="Rectangle 4">
            <a:extLst>
              <a:ext uri="{FF2B5EF4-FFF2-40B4-BE49-F238E27FC236}">
                <a16:creationId xmlns:a16="http://schemas.microsoft.com/office/drawing/2014/main" id="{64747406-EE15-4AC4-84EB-2C9FDDD31FAD}"/>
              </a:ext>
            </a:extLst>
          </p:cNvPr>
          <p:cNvSpPr/>
          <p:nvPr/>
        </p:nvSpPr>
        <p:spPr>
          <a:xfrm>
            <a:off x="131884" y="109423"/>
            <a:ext cx="8783515" cy="6447919"/>
          </a:xfrm>
          <a:prstGeom prst="rect">
            <a:avLst/>
          </a:prstGeom>
        </p:spPr>
        <p:txBody>
          <a:bodyPr wrap="square">
            <a:spAutoFit/>
          </a:bodyPr>
          <a:lstStyle/>
          <a:p>
            <a:r>
              <a:rPr lang="en-US" sz="4000" b="1" dirty="0">
                <a:solidFill>
                  <a:schemeClr val="bg1"/>
                </a:solidFill>
              </a:rPr>
              <a:t>JOHN 16:16-19</a:t>
            </a:r>
          </a:p>
          <a:p>
            <a:r>
              <a:rPr lang="en-US" sz="3200" i="1" dirty="0">
                <a:solidFill>
                  <a:schemeClr val="bg1"/>
                </a:solidFill>
              </a:rPr>
              <a:t>	</a:t>
            </a:r>
            <a:r>
              <a:rPr lang="en-US" sz="3100" i="1" dirty="0">
                <a:solidFill>
                  <a:schemeClr val="bg1"/>
                </a:solidFill>
              </a:rPr>
              <a:t>A little while, and ye shall not see me: and again, a little while, and ye shall see me, because I go to the Father. 17 Then said some of </a:t>
            </a:r>
            <a:r>
              <a:rPr lang="en-US" sz="3100" i="1" u="sng" dirty="0">
                <a:solidFill>
                  <a:schemeClr val="bg1"/>
                </a:solidFill>
              </a:rPr>
              <a:t>his disciples </a:t>
            </a:r>
            <a:r>
              <a:rPr lang="en-US" sz="3100" i="1" dirty="0">
                <a:solidFill>
                  <a:schemeClr val="bg1"/>
                </a:solidFill>
              </a:rPr>
              <a:t>among themselves, What is this that he saith unto us, A little while, and ye shall not see me: and again, a little while, and ye shall see me: and, Because I go to the Father? 18 They said therefore, </a:t>
            </a:r>
            <a:r>
              <a:rPr lang="en-US" sz="3100" i="1" u="sng" dirty="0">
                <a:solidFill>
                  <a:schemeClr val="bg1"/>
                </a:solidFill>
              </a:rPr>
              <a:t>What is this that he saith, A little while? we cannot tell what he saith</a:t>
            </a:r>
            <a:r>
              <a:rPr lang="en-US" sz="3100" i="1" dirty="0">
                <a:solidFill>
                  <a:schemeClr val="bg1"/>
                </a:solidFill>
              </a:rPr>
              <a:t>. 19 Now Jesus knew that they were desirous to ask him, and said unto them, Do ye enquire among yourselves of that I said, A little while, and ye shall </a:t>
            </a:r>
            <a:r>
              <a:rPr lang="en-US" sz="3100" i="1" spc="-150" dirty="0">
                <a:solidFill>
                  <a:schemeClr val="bg1"/>
                </a:solidFill>
              </a:rPr>
              <a:t>not see me: and again, a little while, and ye shall see me? </a:t>
            </a:r>
          </a:p>
        </p:txBody>
      </p:sp>
    </p:spTree>
    <p:extLst>
      <p:ext uri="{BB962C8B-B14F-4D97-AF65-F5344CB8AC3E}">
        <p14:creationId xmlns:p14="http://schemas.microsoft.com/office/powerpoint/2010/main" val="3691028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1449A4A-E4E3-426B-8E30-891A83219216}"/>
              </a:ext>
            </a:extLst>
          </p:cNvPr>
          <p:cNvSpPr>
            <a:spLocks noGrp="1"/>
          </p:cNvSpPr>
          <p:nvPr>
            <p:ph type="dt" sz="half" idx="10"/>
          </p:nvPr>
        </p:nvSpPr>
        <p:spPr/>
        <p:txBody>
          <a:bodyPr/>
          <a:lstStyle/>
          <a:p>
            <a:r>
              <a:rPr lang="en-US"/>
              <a:t>9/22/2019</a:t>
            </a:r>
          </a:p>
        </p:txBody>
      </p:sp>
      <p:sp>
        <p:nvSpPr>
          <p:cNvPr id="5" name="Footer Placeholder 4">
            <a:extLst>
              <a:ext uri="{FF2B5EF4-FFF2-40B4-BE49-F238E27FC236}">
                <a16:creationId xmlns:a16="http://schemas.microsoft.com/office/drawing/2014/main" id="{EE4D96DB-7B3D-4547-A914-2A1BD8048A65}"/>
              </a:ext>
            </a:extLst>
          </p:cNvPr>
          <p:cNvSpPr>
            <a:spLocks noGrp="1"/>
          </p:cNvSpPr>
          <p:nvPr>
            <p:ph type="ftr" sz="quarter" idx="11"/>
          </p:nvPr>
        </p:nvSpPr>
        <p:spPr/>
        <p:txBody>
          <a:bodyPr/>
          <a:lstStyle/>
          <a:p>
            <a:r>
              <a:rPr lang="en-US"/>
              <a:t>The Obvious Plan of God 2</a:t>
            </a:r>
          </a:p>
        </p:txBody>
      </p:sp>
      <p:sp>
        <p:nvSpPr>
          <p:cNvPr id="6" name="Slide Number Placeholder 5">
            <a:extLst>
              <a:ext uri="{FF2B5EF4-FFF2-40B4-BE49-F238E27FC236}">
                <a16:creationId xmlns:a16="http://schemas.microsoft.com/office/drawing/2014/main" id="{021B18CC-C7C5-400B-A6A6-6BD40B00B1C8}"/>
              </a:ext>
            </a:extLst>
          </p:cNvPr>
          <p:cNvSpPr>
            <a:spLocks noGrp="1"/>
          </p:cNvSpPr>
          <p:nvPr>
            <p:ph type="sldNum" sz="quarter" idx="12"/>
          </p:nvPr>
        </p:nvSpPr>
        <p:spPr/>
        <p:txBody>
          <a:bodyPr/>
          <a:lstStyle/>
          <a:p>
            <a:fld id="{34B7E4EF-A1BD-40F4-AB7B-04F084DD991D}" type="slidenum">
              <a:rPr lang="en-US" smtClean="0"/>
              <a:t>9</a:t>
            </a:fld>
            <a:endParaRPr lang="en-US"/>
          </a:p>
        </p:txBody>
      </p:sp>
      <p:sp>
        <p:nvSpPr>
          <p:cNvPr id="7" name="Rectangle 6">
            <a:extLst>
              <a:ext uri="{FF2B5EF4-FFF2-40B4-BE49-F238E27FC236}">
                <a16:creationId xmlns:a16="http://schemas.microsoft.com/office/drawing/2014/main" id="{E56E3E71-C5DE-4BCE-B062-1A1BD827F32E}"/>
              </a:ext>
            </a:extLst>
          </p:cNvPr>
          <p:cNvSpPr/>
          <p:nvPr/>
        </p:nvSpPr>
        <p:spPr>
          <a:xfrm>
            <a:off x="246185" y="237392"/>
            <a:ext cx="8686799" cy="6109365"/>
          </a:xfrm>
          <a:prstGeom prst="rect">
            <a:avLst/>
          </a:prstGeom>
        </p:spPr>
        <p:txBody>
          <a:bodyPr wrap="square">
            <a:spAutoFit/>
          </a:bodyPr>
          <a:lstStyle/>
          <a:p>
            <a:r>
              <a:rPr lang="en-US" sz="4000" b="1" dirty="0">
                <a:solidFill>
                  <a:schemeClr val="bg1"/>
                </a:solidFill>
              </a:rPr>
              <a:t>I THES. 4:13-17 </a:t>
            </a:r>
          </a:p>
          <a:p>
            <a:r>
              <a:rPr lang="en-US" sz="2700" i="1" dirty="0">
                <a:solidFill>
                  <a:schemeClr val="bg1"/>
                </a:solidFill>
              </a:rPr>
              <a:t>	But I would not have you to be ignorant, brethren, concerning them which are asleep, </a:t>
            </a:r>
            <a:r>
              <a:rPr lang="en-US" sz="2700" i="1" dirty="0">
                <a:solidFill>
                  <a:srgbClr val="FFFF00"/>
                </a:solidFill>
              </a:rPr>
              <a:t>that ye sorrow not, </a:t>
            </a:r>
            <a:r>
              <a:rPr lang="en-US" sz="2700" i="1" dirty="0">
                <a:solidFill>
                  <a:schemeClr val="bg1"/>
                </a:solidFill>
              </a:rPr>
              <a:t>even as others which have no hope. 14 For if we believe that Jesus died and rose again, even so them also which sleep in Jesus will God bring with him 15 For this we say unto you by the word of the Lord, that we which are alive and remain unto the coming of the Lord shall not prevent them which are asleep. 16 For the Lord himself shall descend from heaven with a shout, with the voice of the archangel, and with the trump of God: and the dead in Christ shall rise first: 17 Then we which are alive and remain shall be caught up together with them in the clouds, to meet the Lord in the air: and so shall we ever be with the Lord. </a:t>
            </a:r>
          </a:p>
        </p:txBody>
      </p:sp>
    </p:spTree>
    <p:extLst>
      <p:ext uri="{BB962C8B-B14F-4D97-AF65-F5344CB8AC3E}">
        <p14:creationId xmlns:p14="http://schemas.microsoft.com/office/powerpoint/2010/main" val="11264367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412F24"/>
      </a:dk2>
      <a:lt2>
        <a:srgbClr val="E2E8E5"/>
      </a:lt2>
      <a:accent1>
        <a:srgbClr val="C696AB"/>
      </a:accent1>
      <a:accent2>
        <a:srgbClr val="BA7F80"/>
      </a:accent2>
      <a:accent3>
        <a:srgbClr val="BE9D87"/>
      </a:accent3>
      <a:accent4>
        <a:srgbClr val="AEA477"/>
      </a:accent4>
      <a:accent5>
        <a:srgbClr val="9EA87F"/>
      </a:accent5>
      <a:accent6>
        <a:srgbClr val="8AAE77"/>
      </a:accent6>
      <a:hlink>
        <a:srgbClr val="578F77"/>
      </a:hlink>
      <a:folHlink>
        <a:srgbClr val="7F7F7F"/>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3846</TotalTime>
  <Words>441</Words>
  <Application>Microsoft Office PowerPoint</Application>
  <PresentationFormat>On-screen Show (4:3)</PresentationFormat>
  <Paragraphs>149</Paragraphs>
  <Slides>25</Slides>
  <Notes>0</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Calibri</vt:lpstr>
      <vt:lpstr>Cambria</vt:lpstr>
      <vt:lpstr>Garamond</vt:lpstr>
      <vt:lpstr>Rockwell</vt:lpstr>
      <vt:lpstr>Times New Roman</vt:lpstr>
      <vt:lpstr>SavonVTI</vt:lpstr>
      <vt:lpstr>The Obvious Plan of God 2</vt:lpstr>
      <vt:lpstr>PowerPoint Presentation</vt:lpstr>
      <vt:lpstr>PowerPoint Presentation</vt:lpstr>
      <vt:lpstr>Birthdays &amp; Anniversaries</vt:lpstr>
      <vt:lpstr>Your Social Life &amp; The Failure of the Social Gospel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Obvious Plan of God 2</dc:title>
  <dc:creator>Barry Coffey</dc:creator>
  <cp:lastModifiedBy>Barry Coffey</cp:lastModifiedBy>
  <cp:revision>26</cp:revision>
  <dcterms:created xsi:type="dcterms:W3CDTF">2019-09-14T15:55:47Z</dcterms:created>
  <dcterms:modified xsi:type="dcterms:W3CDTF">2019-09-22T14:41:51Z</dcterms:modified>
</cp:coreProperties>
</file>