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51"/>
  </p:notesMasterIdLst>
  <p:handoutMasterIdLst>
    <p:handoutMasterId r:id="rId52"/>
  </p:handoutMasterIdLst>
  <p:sldIdLst>
    <p:sldId id="282" r:id="rId5"/>
    <p:sldId id="284" r:id="rId6"/>
    <p:sldId id="306" r:id="rId7"/>
    <p:sldId id="257" r:id="rId8"/>
    <p:sldId id="258" r:id="rId9"/>
    <p:sldId id="279" r:id="rId10"/>
    <p:sldId id="281" r:id="rId11"/>
    <p:sldId id="260" r:id="rId12"/>
    <p:sldId id="261" r:id="rId13"/>
    <p:sldId id="262" r:id="rId14"/>
    <p:sldId id="263" r:id="rId15"/>
    <p:sldId id="264" r:id="rId16"/>
    <p:sldId id="265" r:id="rId17"/>
    <p:sldId id="308" r:id="rId18"/>
    <p:sldId id="267" r:id="rId19"/>
    <p:sldId id="268" r:id="rId20"/>
    <p:sldId id="269" r:id="rId21"/>
    <p:sldId id="271" r:id="rId22"/>
    <p:sldId id="273" r:id="rId23"/>
    <p:sldId id="272" r:id="rId24"/>
    <p:sldId id="309" r:id="rId25"/>
    <p:sldId id="310" r:id="rId26"/>
    <p:sldId id="276" r:id="rId27"/>
    <p:sldId id="277" r:id="rId28"/>
    <p:sldId id="278" r:id="rId29"/>
    <p:sldId id="307" r:id="rId30"/>
    <p:sldId id="283" r:id="rId31"/>
    <p:sldId id="286" r:id="rId32"/>
    <p:sldId id="285" r:id="rId33"/>
    <p:sldId id="294" r:id="rId34"/>
    <p:sldId id="305" r:id="rId35"/>
    <p:sldId id="300" r:id="rId36"/>
    <p:sldId id="289" r:id="rId37"/>
    <p:sldId id="303" r:id="rId38"/>
    <p:sldId id="293" r:id="rId39"/>
    <p:sldId id="301" r:id="rId40"/>
    <p:sldId id="302" r:id="rId41"/>
    <p:sldId id="304" r:id="rId42"/>
    <p:sldId id="287" r:id="rId43"/>
    <p:sldId id="295" r:id="rId44"/>
    <p:sldId id="297" r:id="rId45"/>
    <p:sldId id="298" r:id="rId46"/>
    <p:sldId id="288" r:id="rId47"/>
    <p:sldId id="290" r:id="rId48"/>
    <p:sldId id="291" r:id="rId49"/>
    <p:sldId id="29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C20E35-A176-4012-BC5E-935CFFF8708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574" autoAdjust="0"/>
  </p:normalViewPr>
  <p:slideViewPr>
    <p:cSldViewPr snapToGrid="0">
      <p:cViewPr varScale="1">
        <p:scale>
          <a:sx n="109" d="100"/>
          <a:sy n="109" d="100"/>
        </p:scale>
        <p:origin x="1710" y="1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11/10/2019</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11/10/2019</a:t>
            </a:fld>
            <a:endParaRPr lang="en-US" noProof="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01FAF19-EC05-4368-9C23-D1307429BBA4}"/>
              </a:ext>
            </a:extLst>
          </p:cNvPr>
          <p:cNvSpPr/>
          <p:nvPr userDrawn="1"/>
        </p:nvSpPr>
        <p:spPr>
          <a:xfrm>
            <a:off x="6199632" y="4754880"/>
            <a:ext cx="1837944" cy="1664327"/>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5" name="Rectangle 4">
            <a:extLst>
              <a:ext uri="{FF2B5EF4-FFF2-40B4-BE49-F238E27FC236}">
                <a16:creationId xmlns:a16="http://schemas.microsoft.com/office/drawing/2014/main" id="{E6296D70-8C54-475E-8440-66769A72C583}"/>
              </a:ext>
            </a:extLst>
          </p:cNvPr>
          <p:cNvSpPr/>
          <p:nvPr userDrawn="1"/>
        </p:nvSpPr>
        <p:spPr>
          <a:xfrm>
            <a:off x="8874252" y="1097281"/>
            <a:ext cx="108000" cy="5321927"/>
          </a:xfrm>
          <a:prstGeom prst="rect">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9144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9144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5"/>
            <a:ext cx="108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9036000" y="92075"/>
            <a:ext cx="108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9144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08000" y="144000"/>
            <a:ext cx="8928900" cy="6570000"/>
          </a:xfrm>
          <a:solidFill>
            <a:schemeClr val="tx1"/>
          </a:solidFill>
        </p:spPr>
        <p:txBody>
          <a:bodyPr lIns="0" rIns="1764000" anchor="ctr"/>
          <a:lstStyle>
            <a:lvl1pPr marL="0" indent="0" algn="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70000" y="360000"/>
            <a:ext cx="3312441"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3525"/>
              </a:lnSpc>
              <a:defRPr sz="3375">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70000" y="5681927"/>
            <a:ext cx="3312440"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35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a:t>Living in Agreement with God</a:t>
            </a:r>
            <a:endParaRPr lang="en-US" noProof="0" dirty="0"/>
          </a:p>
        </p:txBody>
      </p:sp>
      <p:sp>
        <p:nvSpPr>
          <p:cNvPr id="5" name="Slide Number Placeholder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35380A33-49FB-43FC-B60E-34A2E555638E}"/>
              </a:ext>
            </a:extLst>
          </p:cNvPr>
          <p:cNvSpPr>
            <a:spLocks noGrp="1"/>
          </p:cNvSpPr>
          <p:nvPr>
            <p:ph type="title"/>
          </p:nvPr>
        </p:nvSpPr>
        <p:spPr/>
        <p:txBody>
          <a:bodyPr/>
          <a:lstStyle/>
          <a:p>
            <a:r>
              <a:rPr lang="en-US" noProof="0"/>
              <a:t>Click to edit Master title style</a:t>
            </a:r>
          </a:p>
        </p:txBody>
      </p:sp>
      <p:sp>
        <p:nvSpPr>
          <p:cNvPr id="8" name="Content Placeholder 2">
            <a:extLst>
              <a:ext uri="{FF2B5EF4-FFF2-40B4-BE49-F238E27FC236}">
                <a16:creationId xmlns:a16="http://schemas.microsoft.com/office/drawing/2014/main" id="{D0F16635-76F3-45F7-9385-A99504D2B901}"/>
              </a:ext>
            </a:extLst>
          </p:cNvPr>
          <p:cNvSpPr>
            <a:spLocks noGrp="1"/>
          </p:cNvSpPr>
          <p:nvPr>
            <p:ph idx="34"/>
          </p:nvPr>
        </p:nvSpPr>
        <p:spPr>
          <a:xfrm>
            <a:off x="324000" y="1008000"/>
            <a:ext cx="8504999" cy="4881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Living in Agreement with God</a:t>
            </a:r>
            <a:endParaRPr lang="en-US" noProof="0" dirty="0"/>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a:t>Click to edit Master title style</a:t>
            </a:r>
          </a:p>
        </p:txBody>
      </p:sp>
      <p:sp>
        <p:nvSpPr>
          <p:cNvPr id="9" name="Content Placeholder 3">
            <a:extLst>
              <a:ext uri="{FF2B5EF4-FFF2-40B4-BE49-F238E27FC236}">
                <a16:creationId xmlns:a16="http://schemas.microsoft.com/office/drawing/2014/main" id="{70C8E421-28C0-4976-A17C-22789B6F3B18}"/>
              </a:ext>
            </a:extLst>
          </p:cNvPr>
          <p:cNvSpPr>
            <a:spLocks noGrp="1"/>
          </p:cNvSpPr>
          <p:nvPr>
            <p:ph sz="half" idx="2"/>
          </p:nvPr>
        </p:nvSpPr>
        <p:spPr>
          <a:xfrm>
            <a:off x="4629150" y="1008001"/>
            <a:ext cx="4128919"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7AFEAA85-DD59-4B9B-B080-3368277EF650}"/>
              </a:ext>
            </a:extLst>
          </p:cNvPr>
          <p:cNvSpPr>
            <a:spLocks noGrp="1"/>
          </p:cNvSpPr>
          <p:nvPr>
            <p:ph sz="half" idx="1"/>
          </p:nvPr>
        </p:nvSpPr>
        <p:spPr>
          <a:xfrm>
            <a:off x="324000" y="1008001"/>
            <a:ext cx="4190850"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Living in Agreement with God</a:t>
            </a:r>
            <a:endParaRPr lang="en-US" noProof="0" dirty="0"/>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a:t>Click to edit Master title style</a:t>
            </a:r>
          </a:p>
        </p:txBody>
      </p:sp>
      <p:sp>
        <p:nvSpPr>
          <p:cNvPr id="12" name="Text Placeholder 4">
            <a:extLst>
              <a:ext uri="{FF2B5EF4-FFF2-40B4-BE49-F238E27FC236}">
                <a16:creationId xmlns:a16="http://schemas.microsoft.com/office/drawing/2014/main" id="{1EAE3C73-B1A9-4A3B-8DD2-5A3492079001}"/>
              </a:ext>
            </a:extLst>
          </p:cNvPr>
          <p:cNvSpPr>
            <a:spLocks noGrp="1"/>
          </p:cNvSpPr>
          <p:nvPr>
            <p:ph type="body" sz="quarter" idx="3"/>
          </p:nvPr>
        </p:nvSpPr>
        <p:spPr>
          <a:xfrm>
            <a:off x="4629150" y="1008000"/>
            <a:ext cx="4199850" cy="823912"/>
          </a:xfrm>
        </p:spPr>
        <p:txBody>
          <a:bodyPr anchor="b"/>
          <a:lstStyle>
            <a:lvl1pPr marL="0" indent="0">
              <a:buNone/>
              <a:defRPr sz="1800" b="1">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3" name="Content Placeholder 5">
            <a:extLst>
              <a:ext uri="{FF2B5EF4-FFF2-40B4-BE49-F238E27FC236}">
                <a16:creationId xmlns:a16="http://schemas.microsoft.com/office/drawing/2014/main" id="{53A52FEF-F917-4982-9855-43A0DF5DA66B}"/>
              </a:ext>
            </a:extLst>
          </p:cNvPr>
          <p:cNvSpPr>
            <a:spLocks noGrp="1"/>
          </p:cNvSpPr>
          <p:nvPr>
            <p:ph sz="quarter" idx="4"/>
          </p:nvPr>
        </p:nvSpPr>
        <p:spPr>
          <a:xfrm>
            <a:off x="4629150" y="1975913"/>
            <a:ext cx="4199850"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2">
            <a:extLst>
              <a:ext uri="{FF2B5EF4-FFF2-40B4-BE49-F238E27FC236}">
                <a16:creationId xmlns:a16="http://schemas.microsoft.com/office/drawing/2014/main" id="{DC1CA8AB-B7BE-4C9F-9A0A-C849A35AA645}"/>
              </a:ext>
            </a:extLst>
          </p:cNvPr>
          <p:cNvSpPr>
            <a:spLocks noGrp="1"/>
          </p:cNvSpPr>
          <p:nvPr>
            <p:ph type="body" idx="1"/>
          </p:nvPr>
        </p:nvSpPr>
        <p:spPr>
          <a:xfrm>
            <a:off x="324001" y="1008000"/>
            <a:ext cx="4174181" cy="823912"/>
          </a:xfrm>
        </p:spPr>
        <p:txBody>
          <a:bodyPr anchor="b"/>
          <a:lstStyle>
            <a:lvl1pPr marL="0" indent="0">
              <a:buNone/>
              <a:defRPr sz="1800" b="1">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5" name="Content Placeholder 3">
            <a:extLst>
              <a:ext uri="{FF2B5EF4-FFF2-40B4-BE49-F238E27FC236}">
                <a16:creationId xmlns:a16="http://schemas.microsoft.com/office/drawing/2014/main" id="{7B0DF164-9487-4D3F-BA7D-E273D7F5A2F5}"/>
              </a:ext>
            </a:extLst>
          </p:cNvPr>
          <p:cNvSpPr>
            <a:spLocks noGrp="1"/>
          </p:cNvSpPr>
          <p:nvPr>
            <p:ph sz="half" idx="2"/>
          </p:nvPr>
        </p:nvSpPr>
        <p:spPr>
          <a:xfrm>
            <a:off x="324001" y="1975913"/>
            <a:ext cx="4174181"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0792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0" y="1008000"/>
            <a:ext cx="8504635" cy="360000"/>
          </a:xfrm>
        </p:spPr>
        <p:txBody>
          <a:bodyPr/>
          <a:lstStyle>
            <a:lvl1pPr marL="0" indent="0">
              <a:buNone/>
              <a:defRPr>
                <a:solidFill>
                  <a:schemeClr val="bg1">
                    <a:lumMod val="7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a:t>Living in Agreement with God</a:t>
            </a:r>
            <a:endParaRPr lang="en-US" noProof="0" dirty="0"/>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684F2FFD-7164-411A-96A5-A5211A6CAD45}"/>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4E38C26-A932-4007-84B1-21C1D9744A76}"/>
              </a:ext>
            </a:extLst>
          </p:cNvPr>
          <p:cNvSpPr>
            <a:spLocks noGrp="1"/>
          </p:cNvSpPr>
          <p:nvPr>
            <p:ph idx="33"/>
          </p:nvPr>
        </p:nvSpPr>
        <p:spPr>
          <a:xfrm>
            <a:off x="3226500" y="1512000"/>
            <a:ext cx="27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FA87EF18-D404-4A92-BE37-7AC9B7223D51}"/>
              </a:ext>
            </a:extLst>
          </p:cNvPr>
          <p:cNvSpPr>
            <a:spLocks noGrp="1"/>
          </p:cNvSpPr>
          <p:nvPr>
            <p:ph idx="34"/>
          </p:nvPr>
        </p:nvSpPr>
        <p:spPr>
          <a:xfrm>
            <a:off x="6129000" y="1512000"/>
            <a:ext cx="27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0" y="1008000"/>
            <a:ext cx="8504635" cy="360000"/>
          </a:xfrm>
        </p:spPr>
        <p:txBody>
          <a:bodyPr/>
          <a:lstStyle>
            <a:lvl1pPr marL="0" indent="0">
              <a:buNone/>
              <a:defRPr>
                <a:solidFill>
                  <a:schemeClr val="bg1">
                    <a:lumMod val="7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09" y="1512000"/>
            <a:ext cx="1620441"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59" y="1512000"/>
            <a:ext cx="1620441"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09" y="1507535"/>
            <a:ext cx="1620441"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59" y="1507535"/>
            <a:ext cx="1620441" cy="4683715"/>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a:t>Living in Agreement with God</a:t>
            </a:r>
            <a:endParaRPr lang="en-US" noProof="0" dirty="0"/>
          </a:p>
        </p:txBody>
      </p:sp>
      <p:sp>
        <p:nvSpPr>
          <p:cNvPr id="6" name="Slide Number Placeholder 5">
            <a:extLst>
              <a:ext uri="{FF2B5EF4-FFF2-40B4-BE49-F238E27FC236}">
                <a16:creationId xmlns:a16="http://schemas.microsoft.com/office/drawing/2014/main" id="{ED8B3FD9-234A-4B72-9A91-D7DD23D39CDC}"/>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1FDBADDA-AF39-45A0-BBAB-A87608C0A8E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9144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9144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5"/>
            <a:ext cx="108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9036000" y="92075"/>
            <a:ext cx="108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9144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70000" y="360000"/>
            <a:ext cx="3312441"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3525"/>
              </a:lnSpc>
              <a:defRPr sz="3375">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70000" y="5681927"/>
            <a:ext cx="3312440"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35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Tree>
    <p:extLst>
      <p:ext uri="{BB962C8B-B14F-4D97-AF65-F5344CB8AC3E}">
        <p14:creationId xmlns:p14="http://schemas.microsoft.com/office/powerpoint/2010/main" val="262456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457700" y="2438399"/>
            <a:ext cx="40392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3525"/>
              </a:lnSpc>
              <a:defRPr sz="3375">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186729" y="4479264"/>
            <a:ext cx="2138722"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35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a:t>Living in Agreement with God</a:t>
            </a:r>
            <a:endParaRPr lang="en-US" noProof="0" dirty="0"/>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87584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a:t>Living in Agreement with God</a:t>
            </a:r>
            <a:endParaRPr lang="en-US" noProof="0" dirty="0"/>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266701" y="3263899"/>
            <a:ext cx="3630064"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3525"/>
              </a:lnSpc>
              <a:defRPr sz="3375">
                <a:solidFill>
                  <a:schemeClr val="bg1"/>
                </a:solidFill>
              </a:defRPr>
            </a:lvl1pPr>
          </a:lstStyle>
          <a:p>
            <a:r>
              <a:rPr lang="en-US" noProof="0"/>
              <a:t>Slide Title</a:t>
            </a:r>
          </a:p>
        </p:txBody>
      </p:sp>
      <p:sp>
        <p:nvSpPr>
          <p:cNvPr id="15" name="Text Placeholder 3">
            <a:extLst>
              <a:ext uri="{FF2B5EF4-FFF2-40B4-BE49-F238E27FC236}">
                <a16:creationId xmlns:a16="http://schemas.microsoft.com/office/drawing/2014/main" id="{4EF269EA-6AE9-449D-BE5A-03758EA88DDA}"/>
              </a:ext>
            </a:extLst>
          </p:cNvPr>
          <p:cNvSpPr>
            <a:spLocks noGrp="1"/>
          </p:cNvSpPr>
          <p:nvPr>
            <p:ph type="body" sz="half" idx="2"/>
          </p:nvPr>
        </p:nvSpPr>
        <p:spPr>
          <a:xfrm>
            <a:off x="266701" y="4889911"/>
            <a:ext cx="3630064" cy="816077"/>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baseline="0">
                <a:solidFill>
                  <a:schemeClr val="bg1">
                    <a:lumMod val="75000"/>
                  </a:schemeClr>
                </a:solidFill>
              </a:defRPr>
            </a:lvl1pPr>
          </a:lstStyle>
          <a:p>
            <a:pPr marL="200025" lvl="0" indent="-200025" algn="r"/>
            <a:r>
              <a:rPr lang="en-US" noProof="0"/>
              <a:t>Click to edit Master text styles</a:t>
            </a:r>
          </a:p>
        </p:txBody>
      </p:sp>
      <p:sp>
        <p:nvSpPr>
          <p:cNvPr id="16" name="Content Placeholder 2">
            <a:extLst>
              <a:ext uri="{FF2B5EF4-FFF2-40B4-BE49-F238E27FC236}">
                <a16:creationId xmlns:a16="http://schemas.microsoft.com/office/drawing/2014/main" id="{A473F491-E8FD-4CBC-84E6-5139D5161A9C}"/>
              </a:ext>
            </a:extLst>
          </p:cNvPr>
          <p:cNvSpPr>
            <a:spLocks noGrp="1"/>
          </p:cNvSpPr>
          <p:nvPr>
            <p:ph idx="1"/>
          </p:nvPr>
        </p:nvSpPr>
        <p:spPr>
          <a:xfrm>
            <a:off x="4571999" y="651641"/>
            <a:ext cx="4104001" cy="5054346"/>
          </a:xfrm>
        </p:spPr>
        <p:txBody>
          <a:bodyPr anchor="b" anchorCtr="0"/>
          <a:lstStyle>
            <a:lvl1pPr>
              <a:defRPr sz="1500">
                <a:solidFill>
                  <a:schemeClr val="bg1">
                    <a:lumMod val="75000"/>
                  </a:schemeClr>
                </a:solidFill>
              </a:defRPr>
            </a:lvl1pPr>
            <a:lvl2pPr>
              <a:defRPr sz="1350">
                <a:solidFill>
                  <a:schemeClr val="bg1">
                    <a:lumMod val="75000"/>
                  </a:schemeClr>
                </a:solidFill>
              </a:defRPr>
            </a:lvl2pPr>
            <a:lvl3pPr>
              <a:defRPr sz="1200">
                <a:solidFill>
                  <a:schemeClr val="bg1">
                    <a:lumMod val="75000"/>
                  </a:schemeClr>
                </a:solidFill>
              </a:defRPr>
            </a:lvl3pPr>
            <a:lvl4pPr>
              <a:defRPr sz="1050">
                <a:solidFill>
                  <a:schemeClr val="bg1">
                    <a:lumMod val="75000"/>
                  </a:schemeClr>
                </a:solidFill>
              </a:defRPr>
            </a:lvl4pPr>
            <a:lvl5pPr>
              <a:defRPr sz="1050">
                <a:solidFill>
                  <a:schemeClr val="bg1">
                    <a:lumMod val="75000"/>
                  </a:schemeClr>
                </a:solidFill>
              </a:defRPr>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6788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a:t>Living in Agreement with God</a:t>
            </a:r>
            <a:endParaRPr lang="en-US" noProof="0" dirty="0"/>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266701" y="3263899"/>
            <a:ext cx="3630064"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3525"/>
              </a:lnSpc>
              <a:defRPr sz="3375">
                <a:solidFill>
                  <a:schemeClr val="bg1"/>
                </a:solidFill>
              </a:defRPr>
            </a:lvl1pPr>
          </a:lstStyle>
          <a:p>
            <a:r>
              <a:rPr lang="en-US" noProof="0"/>
              <a:t>Slide Title</a:t>
            </a:r>
          </a:p>
        </p:txBody>
      </p:sp>
      <p:sp>
        <p:nvSpPr>
          <p:cNvPr id="9" name="Text Placeholder 3">
            <a:extLst>
              <a:ext uri="{FF2B5EF4-FFF2-40B4-BE49-F238E27FC236}">
                <a16:creationId xmlns:a16="http://schemas.microsoft.com/office/drawing/2014/main" id="{AC12A5E3-4178-4927-9321-CCDE04B7D2A2}"/>
              </a:ext>
            </a:extLst>
          </p:cNvPr>
          <p:cNvSpPr>
            <a:spLocks noGrp="1"/>
          </p:cNvSpPr>
          <p:nvPr>
            <p:ph type="body" sz="half" idx="2"/>
          </p:nvPr>
        </p:nvSpPr>
        <p:spPr>
          <a:xfrm>
            <a:off x="266701" y="4889911"/>
            <a:ext cx="3630064" cy="816076"/>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a:solidFill>
                  <a:schemeClr val="bg1">
                    <a:lumMod val="75000"/>
                  </a:schemeClr>
                </a:solidFill>
              </a:defRPr>
            </a:lvl1pPr>
          </a:lstStyle>
          <a:p>
            <a:pPr marL="200025" lvl="0" indent="-200025" algn="r"/>
            <a:r>
              <a:rPr lang="en-US" noProof="0"/>
              <a:t>Click to edit Master text styles</a:t>
            </a:r>
          </a:p>
        </p:txBody>
      </p:sp>
      <p:sp>
        <p:nvSpPr>
          <p:cNvPr id="12" name="Picture Placeholder 2">
            <a:extLst>
              <a:ext uri="{FF2B5EF4-FFF2-40B4-BE49-F238E27FC236}">
                <a16:creationId xmlns:a16="http://schemas.microsoft.com/office/drawing/2014/main" id="{73C2D913-09CE-4035-84E6-3144961151C2}"/>
              </a:ext>
            </a:extLst>
          </p:cNvPr>
          <p:cNvSpPr>
            <a:spLocks noGrp="1"/>
          </p:cNvSpPr>
          <p:nvPr>
            <p:ph type="pic" idx="1"/>
          </p:nvPr>
        </p:nvSpPr>
        <p:spPr>
          <a:xfrm>
            <a:off x="4571998" y="651641"/>
            <a:ext cx="4104002" cy="505434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Tree>
    <p:extLst>
      <p:ext uri="{BB962C8B-B14F-4D97-AF65-F5344CB8AC3E}">
        <p14:creationId xmlns:p14="http://schemas.microsoft.com/office/powerpoint/2010/main" val="26263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a:t>Living in Agreement with God</a:t>
            </a:r>
            <a:endParaRPr lang="en-US" noProof="0" dirty="0"/>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6E7EBFD-F776-4FA5-B67B-AEAB104C7125}"/>
              </a:ext>
            </a:extLst>
          </p:cNvPr>
          <p:cNvSpPr/>
          <p:nvPr userDrawn="1"/>
        </p:nvSpPr>
        <p:spPr>
          <a:xfrm>
            <a:off x="6313932" y="4907280"/>
            <a:ext cx="1165860" cy="1103376"/>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08000" y="144001"/>
            <a:ext cx="8928900" cy="6060155"/>
          </a:xfrm>
          <a:solidFill>
            <a:schemeClr val="tx1"/>
          </a:solidFill>
        </p:spPr>
        <p:txBody>
          <a:bodyPr lIns="0" rIns="1764000" anchor="ctr"/>
          <a:lstStyle>
            <a:lvl1pPr marL="0" indent="0" algn="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84325" y="804500"/>
            <a:ext cx="3312441" cy="381871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3525"/>
              </a:lnSpc>
              <a:defRPr sz="3375">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84325" y="4623213"/>
            <a:ext cx="3312440"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35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a:t>Living in Agreement with God</a:t>
            </a:r>
            <a:endParaRPr lang="en-US" noProof="0" dirty="0"/>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7" name="Oval 6">
            <a:extLst>
              <a:ext uri="{FF2B5EF4-FFF2-40B4-BE49-F238E27FC236}">
                <a16:creationId xmlns:a16="http://schemas.microsoft.com/office/drawing/2014/main" id="{6901C03F-F087-4546-A9C3-5B5B81E3BD7B}"/>
              </a:ext>
            </a:extLst>
          </p:cNvPr>
          <p:cNvSpPr/>
          <p:nvPr userDrawn="1"/>
        </p:nvSpPr>
        <p:spPr>
          <a:xfrm>
            <a:off x="6199632" y="4754880"/>
            <a:ext cx="205740" cy="292608"/>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289205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a:t>Living in Agreement with God</a:t>
            </a:r>
            <a:endParaRPr lang="en-US" noProof="0" dirty="0"/>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
        <p:nvSpPr>
          <p:cNvPr id="5" name="Text Placeholder 4">
            <a:extLst>
              <a:ext uri="{FF2B5EF4-FFF2-40B4-BE49-F238E27FC236}">
                <a16:creationId xmlns:a16="http://schemas.microsoft.com/office/drawing/2014/main" id="{DF9F7BF0-5084-45F6-AF52-A3013D439469}"/>
              </a:ext>
            </a:extLst>
          </p:cNvPr>
          <p:cNvSpPr>
            <a:spLocks noGrp="1"/>
          </p:cNvSpPr>
          <p:nvPr>
            <p:ph type="body" sz="quarter" idx="34"/>
          </p:nvPr>
        </p:nvSpPr>
        <p:spPr>
          <a:xfrm>
            <a:off x="2039112" y="2673350"/>
            <a:ext cx="5065776" cy="1511300"/>
          </a:xfrm>
        </p:spPr>
        <p:txBody>
          <a:bodyPr anchor="ctr"/>
          <a:lstStyle>
            <a:lvl1pPr marL="0" indent="0" algn="ctr">
              <a:buNone/>
              <a:defRPr sz="3000"/>
            </a:lvl1pPr>
            <a:lvl2pPr marL="200025" indent="0">
              <a:buNone/>
              <a:defRPr/>
            </a:lvl2pPr>
          </a:lstStyle>
          <a:p>
            <a:pPr lvl="0"/>
            <a:r>
              <a:rPr lang="en-US" noProof="0"/>
              <a:t>Click to edit Master text styles</a:t>
            </a:r>
          </a:p>
        </p:txBody>
      </p:sp>
    </p:spTree>
    <p:extLst>
      <p:ext uri="{BB962C8B-B14F-4D97-AF65-F5344CB8AC3E}">
        <p14:creationId xmlns:p14="http://schemas.microsoft.com/office/powerpoint/2010/main" val="139544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BDA9BE28-009E-4D88-9951-81B453F75A4E}"/>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AB7A8BA-0531-4A37-BB60-9E1CA4764B40}"/>
              </a:ext>
            </a:extLst>
          </p:cNvPr>
          <p:cNvSpPr/>
          <p:nvPr userDrawn="1"/>
        </p:nvSpPr>
        <p:spPr>
          <a:xfrm>
            <a:off x="1088136" y="653845"/>
            <a:ext cx="1993392" cy="2450592"/>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08000" y="144001"/>
            <a:ext cx="8928900" cy="6060155"/>
          </a:xfrm>
          <a:solidFill>
            <a:schemeClr val="tx1"/>
          </a:solidFill>
        </p:spPr>
        <p:txBody>
          <a:bodyPr lIns="0" tIns="180000" rIns="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457700" y="2438399"/>
            <a:ext cx="40392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3525"/>
              </a:lnSpc>
              <a:defRPr sz="3375">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186729" y="4479264"/>
            <a:ext cx="2138722"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35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a:t>Living in Agreement with God</a:t>
            </a:r>
            <a:endParaRPr lang="en-US" noProof="0" dirty="0"/>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2681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E842FA8-E742-4FD8-BFA1-7B8A13828E76}"/>
              </a:ext>
            </a:extLst>
          </p:cNvPr>
          <p:cNvSpPr/>
          <p:nvPr userDrawn="1"/>
        </p:nvSpPr>
        <p:spPr>
          <a:xfrm>
            <a:off x="6313932" y="4907280"/>
            <a:ext cx="205740" cy="292608"/>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8" name="Oval 7">
            <a:extLst>
              <a:ext uri="{FF2B5EF4-FFF2-40B4-BE49-F238E27FC236}">
                <a16:creationId xmlns:a16="http://schemas.microsoft.com/office/drawing/2014/main" id="{23F5D8CC-DBBC-4E65-A552-C98514F1E2F9}"/>
              </a:ext>
            </a:extLst>
          </p:cNvPr>
          <p:cNvSpPr/>
          <p:nvPr userDrawn="1"/>
        </p:nvSpPr>
        <p:spPr>
          <a:xfrm>
            <a:off x="6199632" y="4754880"/>
            <a:ext cx="205740" cy="292608"/>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5076825" y="144000"/>
            <a:ext cx="3960075" cy="6048000"/>
          </a:xfrm>
          <a:solidFill>
            <a:schemeClr val="tx1"/>
          </a:solidFill>
        </p:spPr>
        <p:txBody>
          <a:bodyPr lIns="0" tIns="180000" rIns="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619750" y="2438399"/>
            <a:ext cx="287715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432000" tIns="432000" rIns="72000" bIns="1188000" anchor="t"/>
          <a:lstStyle>
            <a:lvl1pPr algn="l">
              <a:lnSpc>
                <a:spcPts val="3525"/>
              </a:lnSpc>
              <a:defRPr sz="3375">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810250" y="4465176"/>
            <a:ext cx="2529247" cy="7749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lIns="180000" tIns="144000" rIns="0"/>
          <a:lstStyle>
            <a:lvl1pPr marL="0" indent="0" algn="l">
              <a:buNone/>
              <a:defRPr sz="135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324000" y="2438399"/>
            <a:ext cx="4104000" cy="30444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a:t>Living in Agreement with God</a:t>
            </a:r>
            <a:endParaRPr lang="en-US" noProof="0" dirty="0"/>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570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4827DBE-7690-48BE-8673-ABB67E101D80}"/>
              </a:ext>
            </a:extLst>
          </p:cNvPr>
          <p:cNvSpPr/>
          <p:nvPr userDrawn="1"/>
        </p:nvSpPr>
        <p:spPr>
          <a:xfrm>
            <a:off x="6199632" y="4754880"/>
            <a:ext cx="205740" cy="292608"/>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08000" y="144001"/>
            <a:ext cx="3960075" cy="6060155"/>
          </a:xfrm>
          <a:solidFill>
            <a:schemeClr val="tx1"/>
          </a:solidFill>
        </p:spPr>
        <p:txBody>
          <a:bodyPr lIns="0" tIns="1440000" rIns="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4572000" y="3263899"/>
            <a:ext cx="4104000" cy="2442088"/>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a:t>Living in Agreement with God</a:t>
            </a:r>
            <a:endParaRPr lang="en-US" noProof="0" dirty="0"/>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266701" y="3263899"/>
            <a:ext cx="3630064"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3525"/>
              </a:lnSpc>
              <a:defRPr sz="3375">
                <a:solidFill>
                  <a:schemeClr val="bg1"/>
                </a:solidFill>
              </a:defRPr>
            </a:lvl1pPr>
          </a:lstStyle>
          <a:p>
            <a:r>
              <a:rPr lang="en-US" noProof="0"/>
              <a:t>Slide Title</a:t>
            </a:r>
          </a:p>
        </p:txBody>
      </p:sp>
      <p:sp>
        <p:nvSpPr>
          <p:cNvPr id="11" name="Subtitle 2">
            <a:extLst>
              <a:ext uri="{FF2B5EF4-FFF2-40B4-BE49-F238E27FC236}">
                <a16:creationId xmlns:a16="http://schemas.microsoft.com/office/drawing/2014/main" id="{499E1708-B7A6-4D6F-9968-5398B335FA88}"/>
              </a:ext>
            </a:extLst>
          </p:cNvPr>
          <p:cNvSpPr>
            <a:spLocks noGrp="1"/>
          </p:cNvSpPr>
          <p:nvPr>
            <p:ph type="subTitle" idx="1"/>
          </p:nvPr>
        </p:nvSpPr>
        <p:spPr>
          <a:xfrm>
            <a:off x="266701" y="4889913"/>
            <a:ext cx="3630064"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35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Tree>
    <p:extLst>
      <p:ext uri="{BB962C8B-B14F-4D97-AF65-F5344CB8AC3E}">
        <p14:creationId xmlns:p14="http://schemas.microsoft.com/office/powerpoint/2010/main" val="277529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DE35ADD-8A62-4F35-950B-EA0CC678DE64}"/>
              </a:ext>
            </a:extLst>
          </p:cNvPr>
          <p:cNvSpPr/>
          <p:nvPr userDrawn="1"/>
        </p:nvSpPr>
        <p:spPr>
          <a:xfrm>
            <a:off x="6199632" y="4754880"/>
            <a:ext cx="205740" cy="292608"/>
          </a:xfrm>
          <a:prstGeom prst="ellipse">
            <a:avLst/>
          </a:prstGeom>
          <a:noFill/>
          <a:ln>
            <a:noFill/>
          </a:ln>
        </p:spPr>
        <p:txBody>
          <a:bodyPr vert="horz" lIns="54000" tIns="135000" rIns="135000" bIns="0" rtlCol="0" anchor="t">
            <a:noAutofit/>
          </a:bodyPr>
          <a:lstStyle/>
          <a:p>
            <a:pPr algn="r">
              <a:lnSpc>
                <a:spcPts val="3525"/>
              </a:lnSpc>
              <a:spcBef>
                <a:spcPct val="0"/>
              </a:spcBef>
            </a:pPr>
            <a:endParaRPr lang="en-US" sz="3375" noProof="0" dirty="0">
              <a:solidFill>
                <a:schemeClr val="bg1"/>
              </a:solidFill>
              <a:latin typeface="Rockwell" panose="02060603020205020403" pitchFamily="18" charset="0"/>
              <a:ea typeface="+mj-ea"/>
              <a:cs typeface="+mj-cs"/>
            </a:endParaRP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0" y="1008000"/>
            <a:ext cx="8504635" cy="360000"/>
          </a:xfrm>
        </p:spPr>
        <p:txBody>
          <a:bodyPr/>
          <a:lstStyle>
            <a:lvl1pPr marL="0" indent="0">
              <a:buNone/>
              <a:defRPr>
                <a:solidFill>
                  <a:schemeClr val="bg1">
                    <a:lumMod val="7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a:t>Living in Agreement with God</a:t>
            </a:r>
            <a:endParaRPr lang="en-US" noProof="0" dirty="0"/>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a:t>Click to edit Master title style</a:t>
            </a:r>
          </a:p>
        </p:txBody>
      </p:sp>
      <p:sp>
        <p:nvSpPr>
          <p:cNvPr id="7" name="Content Placeholder 2">
            <a:extLst>
              <a:ext uri="{FF2B5EF4-FFF2-40B4-BE49-F238E27FC236}">
                <a16:creationId xmlns:a16="http://schemas.microsoft.com/office/drawing/2014/main" id="{67DBAC9A-28A2-405B-8B7E-9BE425F51354}"/>
              </a:ext>
            </a:extLst>
          </p:cNvPr>
          <p:cNvSpPr>
            <a:spLocks noGrp="1"/>
          </p:cNvSpPr>
          <p:nvPr>
            <p:ph idx="34"/>
          </p:nvPr>
        </p:nvSpPr>
        <p:spPr>
          <a:xfrm>
            <a:off x="324000" y="1512001"/>
            <a:ext cx="8504999" cy="4377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367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0" y="1008000"/>
            <a:ext cx="8504635" cy="360000"/>
          </a:xfrm>
        </p:spPr>
        <p:txBody>
          <a:bodyPr/>
          <a:lstStyle>
            <a:lvl1pPr marL="0" indent="0">
              <a:buNone/>
              <a:defRPr>
                <a:solidFill>
                  <a:schemeClr val="bg1">
                    <a:lumMod val="7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324000" y="1515834"/>
            <a:ext cx="4104000" cy="360000"/>
          </a:xfrm>
        </p:spPr>
        <p:txBody>
          <a:bodyPr anchor="t"/>
          <a:lstStyle>
            <a:lvl1pPr marL="0" indent="0">
              <a:buNone/>
              <a:defRPr sz="1800" b="0">
                <a:solidFill>
                  <a:schemeClr val="bg1">
                    <a:lumMod val="7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324000" y="2023668"/>
            <a:ext cx="4104000" cy="4168332"/>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1516360"/>
            <a:ext cx="4104000" cy="358775"/>
          </a:xfrm>
        </p:spPr>
        <p:txBody>
          <a:bodyPr/>
          <a:lstStyle>
            <a:lvl1pPr marL="0" indent="0">
              <a:buNone/>
              <a:defRPr sz="1800" b="0">
                <a:solidFill>
                  <a:schemeClr val="bg1">
                    <a:lumMod val="75000"/>
                  </a:schemeClr>
                </a:solidFill>
                <a:latin typeface="+mj-lt"/>
              </a:defRPr>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16" y="2020360"/>
            <a:ext cx="4104085" cy="417089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a:t>Living in Agreement with God</a:t>
            </a:r>
            <a:endParaRPr lang="en-US" noProof="0" dirty="0"/>
          </a:p>
        </p:txBody>
      </p:sp>
      <p:sp>
        <p:nvSpPr>
          <p:cNvPr id="6" name="Slide Number Placeholder 5">
            <a:extLst>
              <a:ext uri="{FF2B5EF4-FFF2-40B4-BE49-F238E27FC236}">
                <a16:creationId xmlns:a16="http://schemas.microsoft.com/office/drawing/2014/main" id="{8E8FD215-79E5-48E4-95DB-2C5E5A1F8E8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DF905B34-4C18-4A8D-8167-57B7BF03DE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099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FDA3C530-12F9-48FC-BC5E-D34BDC504BC6}"/>
              </a:ext>
            </a:extLst>
          </p:cNvPr>
          <p:cNvSpPr>
            <a:spLocks noGrp="1"/>
          </p:cNvSpPr>
          <p:nvPr>
            <p:ph type="pic" sz="quarter" idx="16" hasCustomPrompt="1"/>
          </p:nvPr>
        </p:nvSpPr>
        <p:spPr>
          <a:xfrm>
            <a:off x="108000" y="144000"/>
            <a:ext cx="8928900" cy="6047999"/>
          </a:xfrm>
          <a:solidFill>
            <a:schemeClr val="tx1"/>
          </a:solidFill>
        </p:spPr>
        <p:txBody>
          <a:bodyPr lIns="0" rIns="0"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98675" y="4910452"/>
            <a:ext cx="3076425" cy="773546"/>
          </a:xfrm>
          <a:solidFill>
            <a:schemeClr val="bg1">
              <a:lumMod val="95000"/>
            </a:schemeClr>
          </a:solidFill>
        </p:spPr>
        <p:txBody>
          <a:bodyPr lIns="180000" tIns="72000" rIns="180000" anchor="t"/>
          <a:lstStyle>
            <a:lvl1pPr marL="0" indent="0">
              <a:buNone/>
              <a:defRPr>
                <a:solidFill>
                  <a:schemeClr val="tx1"/>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Living in Agreement with God</a:t>
            </a:r>
            <a:endParaRPr lang="en-US" noProof="0" dirty="0"/>
          </a:p>
        </p:txBody>
      </p:sp>
      <p:sp>
        <p:nvSpPr>
          <p:cNvPr id="2" name="Slide Number Placeholder 1">
            <a:extLst>
              <a:ext uri="{FF2B5EF4-FFF2-40B4-BE49-F238E27FC236}">
                <a16:creationId xmlns:a16="http://schemas.microsoft.com/office/drawing/2014/main" id="{3EC14527-4DF5-4A98-AE66-C80F3B8E6D2E}"/>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AB05C513-FBE3-4BA7-9084-69899356E59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08000" y="144000"/>
            <a:ext cx="8928900" cy="6570000"/>
          </a:xfrm>
          <a:solidFill>
            <a:schemeClr val="tx1"/>
          </a:solidFill>
        </p:spPr>
        <p:txBody>
          <a:bodyPr lIns="1764000" rIns="0" anchor="ctr"/>
          <a:lstStyle>
            <a:lvl1pPr marL="0" indent="0" algn="l">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61559" y="360000"/>
            <a:ext cx="3312441" cy="471657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3525"/>
              </a:lnSpc>
              <a:defRPr sz="3375">
                <a:solidFill>
                  <a:schemeClr val="bg1"/>
                </a:solidFill>
              </a:defRPr>
            </a:lvl1pPr>
          </a:lstStyle>
          <a:p>
            <a:r>
              <a:rPr lang="en-US" noProof="0"/>
              <a:t>Thank You</a:t>
            </a:r>
          </a:p>
        </p:txBody>
      </p:sp>
      <p:sp>
        <p:nvSpPr>
          <p:cNvPr id="3" name="Text Placeholder 5">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5561560" y="5076573"/>
            <a:ext cx="3312440" cy="1421429"/>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468000"/>
          <a:lstStyle>
            <a:lvl1pPr marL="0" indent="0" algn="r">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a:t>
            </a:r>
          </a:p>
        </p:txBody>
      </p:sp>
      <p:sp>
        <p:nvSpPr>
          <p:cNvPr id="20" name="Text Placeholder 6">
            <a:extLst>
              <a:ext uri="{FF2B5EF4-FFF2-40B4-BE49-F238E27FC236}">
                <a16:creationId xmlns:a16="http://schemas.microsoft.com/office/drawing/2014/main" id="{CEB7A85F-8707-4B62-B299-F53931B8617A}"/>
              </a:ext>
            </a:extLst>
          </p:cNvPr>
          <p:cNvSpPr>
            <a:spLocks noGrp="1"/>
          </p:cNvSpPr>
          <p:nvPr>
            <p:ph type="body" sz="quarter" idx="16" hasCustomPrompt="1"/>
          </p:nvPr>
        </p:nvSpPr>
        <p:spPr>
          <a:xfrm>
            <a:off x="5961532" y="5540136"/>
            <a:ext cx="2547665" cy="196707"/>
          </a:xfrm>
        </p:spPr>
        <p:txBody>
          <a:bodyPr/>
          <a:lstStyle>
            <a:lvl1pPr marL="0" indent="0" algn="r">
              <a:buNone/>
              <a:defRPr sz="1050">
                <a:solidFill>
                  <a:schemeClr val="bg1">
                    <a:lumMod val="7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Phone Number</a:t>
            </a:r>
          </a:p>
        </p:txBody>
      </p:sp>
      <p:sp>
        <p:nvSpPr>
          <p:cNvPr id="21" name="Text Placeholder 7">
            <a:extLst>
              <a:ext uri="{FF2B5EF4-FFF2-40B4-BE49-F238E27FC236}">
                <a16:creationId xmlns:a16="http://schemas.microsoft.com/office/drawing/2014/main" id="{BA4C7E3C-7C17-46E9-928A-D3D505EEAAE5}"/>
              </a:ext>
            </a:extLst>
          </p:cNvPr>
          <p:cNvSpPr>
            <a:spLocks noGrp="1"/>
          </p:cNvSpPr>
          <p:nvPr>
            <p:ph type="body" sz="quarter" idx="17" hasCustomPrompt="1"/>
          </p:nvPr>
        </p:nvSpPr>
        <p:spPr>
          <a:xfrm>
            <a:off x="5961532" y="5809780"/>
            <a:ext cx="2547665" cy="196707"/>
          </a:xfrm>
        </p:spPr>
        <p:txBody>
          <a:bodyPr/>
          <a:lstStyle>
            <a:lvl1pPr marL="0" indent="0" algn="r">
              <a:buNone/>
              <a:defRPr sz="1050">
                <a:solidFill>
                  <a:schemeClr val="bg1">
                    <a:lumMod val="7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Email or Social Media Handle</a:t>
            </a:r>
          </a:p>
        </p:txBody>
      </p:sp>
      <p:sp>
        <p:nvSpPr>
          <p:cNvPr id="22" name="Text Placeholder 8">
            <a:extLst>
              <a:ext uri="{FF2B5EF4-FFF2-40B4-BE49-F238E27FC236}">
                <a16:creationId xmlns:a16="http://schemas.microsoft.com/office/drawing/2014/main" id="{6ADD6EB2-7D8E-4991-87A6-02723731EBE1}"/>
              </a:ext>
            </a:extLst>
          </p:cNvPr>
          <p:cNvSpPr>
            <a:spLocks noGrp="1"/>
          </p:cNvSpPr>
          <p:nvPr>
            <p:ph type="body" sz="quarter" idx="18" hasCustomPrompt="1"/>
          </p:nvPr>
        </p:nvSpPr>
        <p:spPr>
          <a:xfrm>
            <a:off x="5961532" y="6079424"/>
            <a:ext cx="2547665" cy="196707"/>
          </a:xfrm>
        </p:spPr>
        <p:txBody>
          <a:bodyPr/>
          <a:lstStyle>
            <a:lvl1pPr marL="0" indent="0" algn="r">
              <a:buNone/>
              <a:defRPr sz="1050">
                <a:solidFill>
                  <a:schemeClr val="bg1">
                    <a:lumMod val="7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Company Website</a:t>
            </a: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9144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9144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5"/>
            <a:ext cx="108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9036000" y="92075"/>
            <a:ext cx="108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9144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23" name="Text Placeholder 6">
            <a:extLst>
              <a:ext uri="{FF2B5EF4-FFF2-40B4-BE49-F238E27FC236}">
                <a16:creationId xmlns:a16="http://schemas.microsoft.com/office/drawing/2014/main" id="{94054031-2BEC-4DA9-90C3-616D2D61AB85}"/>
              </a:ext>
            </a:extLst>
          </p:cNvPr>
          <p:cNvSpPr>
            <a:spLocks noGrp="1"/>
          </p:cNvSpPr>
          <p:nvPr>
            <p:ph type="body" sz="quarter" idx="19" hasCustomPrompt="1"/>
          </p:nvPr>
        </p:nvSpPr>
        <p:spPr>
          <a:xfrm>
            <a:off x="5957663" y="5233271"/>
            <a:ext cx="2547665" cy="196707"/>
          </a:xfrm>
        </p:spPr>
        <p:txBody>
          <a:bodyPr/>
          <a:lstStyle>
            <a:lvl1pPr marL="0" indent="0" algn="r">
              <a:buNone/>
              <a:defRPr sz="135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Full Name</a:t>
            </a:r>
          </a:p>
        </p:txBody>
      </p:sp>
    </p:spTree>
    <p:extLst>
      <p:ext uri="{BB962C8B-B14F-4D97-AF65-F5344CB8AC3E}">
        <p14:creationId xmlns:p14="http://schemas.microsoft.com/office/powerpoint/2010/main" val="16068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6F2C-157B-477E-AD76-8F54126834C2}"/>
              </a:ext>
            </a:extLst>
          </p:cNvPr>
          <p:cNvSpPr/>
          <p:nvPr userDrawn="1"/>
        </p:nvSpPr>
        <p:spPr>
          <a:xfrm>
            <a:off x="0" y="6191250"/>
            <a:ext cx="9144000" cy="66675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505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24000" y="1512001"/>
            <a:ext cx="8505000" cy="437752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474FB90F-5E6B-4508-96BB-939635D11AFF}"/>
              </a:ext>
            </a:extLst>
          </p:cNvPr>
          <p:cNvSpPr/>
          <p:nvPr userDrawn="1"/>
        </p:nvSpPr>
        <p:spPr>
          <a:xfrm>
            <a:off x="0" y="0"/>
            <a:ext cx="9144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Rectangle 8">
            <a:extLst>
              <a:ext uri="{FF2B5EF4-FFF2-40B4-BE49-F238E27FC236}">
                <a16:creationId xmlns:a16="http://schemas.microsoft.com/office/drawing/2014/main" id="{774A1CB7-B157-440C-BA82-A62890EF3721}"/>
              </a:ext>
            </a:extLst>
          </p:cNvPr>
          <p:cNvSpPr/>
          <p:nvPr userDrawn="1"/>
        </p:nvSpPr>
        <p:spPr>
          <a:xfrm>
            <a:off x="0" y="92075"/>
            <a:ext cx="108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Rectangle 9">
            <a:extLst>
              <a:ext uri="{FF2B5EF4-FFF2-40B4-BE49-F238E27FC236}">
                <a16:creationId xmlns:a16="http://schemas.microsoft.com/office/drawing/2014/main" id="{EE5B1BAC-5CBE-4B0E-B0AA-1C05EBEE964E}"/>
              </a:ext>
            </a:extLst>
          </p:cNvPr>
          <p:cNvSpPr/>
          <p:nvPr userDrawn="1"/>
        </p:nvSpPr>
        <p:spPr>
          <a:xfrm>
            <a:off x="9036000" y="92075"/>
            <a:ext cx="108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Freeform: Shape 17">
            <a:extLst>
              <a:ext uri="{FF2B5EF4-FFF2-40B4-BE49-F238E27FC236}">
                <a16:creationId xmlns:a16="http://schemas.microsoft.com/office/drawing/2014/main" id="{168BD16A-5998-4CCA-B0F2-62F67B639AFD}"/>
              </a:ext>
            </a:extLst>
          </p:cNvPr>
          <p:cNvSpPr/>
          <p:nvPr userDrawn="1"/>
        </p:nvSpPr>
        <p:spPr>
          <a:xfrm>
            <a:off x="0" y="0"/>
            <a:ext cx="9144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noProof="0"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8758069" y="6322400"/>
            <a:ext cx="277931" cy="365125"/>
          </a:xfrm>
          <a:prstGeom prst="rect">
            <a:avLst/>
          </a:prstGeom>
          <a:noFill/>
          <a:ln>
            <a:solidFill>
              <a:schemeClr val="accent1"/>
            </a:solidFill>
          </a:ln>
          <a:effectLst>
            <a:glow rad="63500">
              <a:schemeClr val="accent1">
                <a:satMod val="175000"/>
                <a:alpha val="40000"/>
              </a:schemeClr>
            </a:glow>
          </a:effectLst>
        </p:spPr>
        <p:txBody>
          <a:bodyPr vert="horz" lIns="0" tIns="0" rIns="0" bIns="0" rtlCol="0" anchor="ctr"/>
          <a:lstStyle>
            <a:lvl1pPr algn="ctr">
              <a:defRPr sz="900">
                <a:solidFill>
                  <a:schemeClr val="bg1"/>
                </a:solidFill>
              </a:defRPr>
            </a:lvl1pPr>
          </a:lstStyle>
          <a:p>
            <a:fld id="{19B51A1E-902D-48AF-9020-955120F399B6}" type="slidenum">
              <a:rPr lang="en-US" noProof="0" smtClean="0"/>
              <a:pPr/>
              <a:t>‹#›</a:t>
            </a:fld>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108000" y="6322400"/>
            <a:ext cx="3086100" cy="365125"/>
          </a:xfrm>
          <a:prstGeom prst="rect">
            <a:avLst/>
          </a:prstGeom>
        </p:spPr>
        <p:txBody>
          <a:bodyPr vert="horz" lIns="0" tIns="0" rIns="0" bIns="0" rtlCol="0" anchor="ctr"/>
          <a:lstStyle>
            <a:lvl1pPr algn="l">
              <a:defRPr sz="900">
                <a:solidFill>
                  <a:schemeClr val="bg1"/>
                </a:solidFill>
              </a:defRPr>
            </a:lvl1pPr>
          </a:lstStyle>
          <a:p>
            <a:r>
              <a:rPr lang="en-US" noProof="0"/>
              <a:t>Living in Agreement with God</a:t>
            </a:r>
            <a:endParaRPr lang="en-US" noProof="0" dirty="0"/>
          </a:p>
        </p:txBody>
      </p:sp>
      <p:sp>
        <p:nvSpPr>
          <p:cNvPr id="21" name="TextBox 20">
            <a:extLst>
              <a:ext uri="{FF2B5EF4-FFF2-40B4-BE49-F238E27FC236}">
                <a16:creationId xmlns:a16="http://schemas.microsoft.com/office/drawing/2014/main" id="{B3839907-C37E-4F37-B9BB-92B4A49360E6}"/>
              </a:ext>
            </a:extLst>
          </p:cNvPr>
          <p:cNvSpPr txBox="1"/>
          <p:nvPr userDrawn="1"/>
        </p:nvSpPr>
        <p:spPr>
          <a:xfrm>
            <a:off x="7645519" y="6258974"/>
            <a:ext cx="1183481" cy="314239"/>
          </a:xfrm>
          <a:prstGeom prst="rect">
            <a:avLst/>
          </a:prstGeom>
          <a:noFill/>
        </p:spPr>
        <p:txBody>
          <a:bodyPr wrap="square" lIns="0" tIns="108000" rIns="0" bIns="0" rtlCol="0">
            <a:spAutoFit/>
          </a:bodyPr>
          <a:lstStyle/>
          <a:p>
            <a:pPr algn="ctr">
              <a:lnSpc>
                <a:spcPts val="825"/>
              </a:lnSpc>
            </a:pPr>
            <a:r>
              <a:rPr lang="en-US" sz="1500" b="1" spc="0" baseline="0" noProof="0" dirty="0">
                <a:solidFill>
                  <a:schemeClr val="bg1"/>
                </a:solidFill>
                <a:latin typeface="+mj-lt"/>
                <a:cs typeface="Times New Roman" panose="02020603050405020304" pitchFamily="18" charset="0"/>
              </a:rPr>
              <a:t>Contoso</a:t>
            </a:r>
            <a:br>
              <a:rPr lang="en-US" sz="1500" b="1" spc="0" baseline="0" noProof="0" dirty="0">
                <a:solidFill>
                  <a:schemeClr val="bg1"/>
                </a:solidFill>
                <a:latin typeface="Times New Roman" panose="02020603050405020304" pitchFamily="18" charset="0"/>
                <a:cs typeface="Times New Roman" panose="02020603050405020304" pitchFamily="18" charset="0"/>
              </a:rPr>
            </a:br>
            <a:r>
              <a:rPr lang="en-US" sz="825" b="0" i="1" spc="450" baseline="0" noProof="0" dirty="0">
                <a:solidFill>
                  <a:schemeClr val="bg1"/>
                </a:solidFill>
                <a:latin typeface="Times New Roman" panose="02020603050405020304" pitchFamily="18" charset="0"/>
                <a:cs typeface="Times New Roman" panose="02020603050405020304" pitchFamily="18" charset="0"/>
              </a:rPr>
              <a:t>Suites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5" r:id="rId4"/>
    <p:sldLayoutId id="2147483666" r:id="rId5"/>
    <p:sldLayoutId id="2147483673" r:id="rId6"/>
    <p:sldLayoutId id="2147483659" r:id="rId7"/>
    <p:sldLayoutId id="2147483660" r:id="rId8"/>
    <p:sldLayoutId id="2147483664" r:id="rId9"/>
    <p:sldLayoutId id="2147483650" r:id="rId10"/>
    <p:sldLayoutId id="2147483652" r:id="rId11"/>
    <p:sldLayoutId id="2147483671" r:id="rId12"/>
    <p:sldLayoutId id="2147483656" r:id="rId13"/>
    <p:sldLayoutId id="2147483657" r:id="rId14"/>
    <p:sldLayoutId id="2147483667" r:id="rId15"/>
    <p:sldLayoutId id="2147483668" r:id="rId16"/>
    <p:sldLayoutId id="2147483669" r:id="rId17"/>
    <p:sldLayoutId id="2147483672" r:id="rId18"/>
    <p:sldLayoutId id="2147483654" r:id="rId19"/>
    <p:sldLayoutId id="2147483674" r:id="rId20"/>
    <p:sldLayoutId id="2147483655" r:id="rId21"/>
  </p:sldLayoutIdLst>
  <p:hf hdr="0"/>
  <p:txStyles>
    <p:titleStyle>
      <a:lvl1pPr algn="l" defTabSz="685800" rtl="0" eaLnBrk="1" latinLnBrk="0" hangingPunct="1">
        <a:lnSpc>
          <a:spcPct val="90000"/>
        </a:lnSpc>
        <a:spcBef>
          <a:spcPct val="0"/>
        </a:spcBef>
        <a:buNone/>
        <a:defRPr sz="2400" kern="1200">
          <a:solidFill>
            <a:schemeClr val="bg1"/>
          </a:solidFill>
          <a:latin typeface="Rockwell" panose="02060603020205020403" pitchFamily="18" charset="0"/>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bg1"/>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bg1"/>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bg1"/>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lack wood grain" title="Black wood grain">
            <a:extLst>
              <a:ext uri="{FF2B5EF4-FFF2-40B4-BE49-F238E27FC236}">
                <a16:creationId xmlns:a16="http://schemas.microsoft.com/office/drawing/2014/main" id="{1DFA8E42-E4CC-4EE9-BE99-2FFA2EC79C2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tretch>
            <a:fillRect/>
          </a:stretch>
        </p:blipFill>
        <p:spPr>
          <a:xfrm>
            <a:off x="86093" y="1803768"/>
            <a:ext cx="8928900" cy="4923925"/>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70000" y="360001"/>
            <a:ext cx="3862385" cy="2759718"/>
          </a:xfrm>
        </p:spPr>
        <p:txBody>
          <a:bodyPr/>
          <a:lstStyle/>
          <a:p>
            <a:pPr>
              <a:lnSpc>
                <a:spcPct val="100000"/>
              </a:lnSpc>
            </a:pPr>
            <a:r>
              <a:rPr lang="en-US" sz="4800" dirty="0">
                <a:latin typeface="Cambria" panose="02040503050406030204" pitchFamily="18" charset="0"/>
                <a:ea typeface="Cambria" panose="02040503050406030204" pitchFamily="18" charset="0"/>
              </a:rPr>
              <a:t>Living in Agreement with God</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08685" y="4289068"/>
            <a:ext cx="3823700" cy="2438625"/>
          </a:xfrm>
          <a:ln>
            <a:gradFill>
              <a:gsLst>
                <a:gs pos="0">
                  <a:schemeClr val="tx1">
                    <a:lumMod val="75000"/>
                    <a:lumOff val="25000"/>
                  </a:schemeClr>
                </a:gs>
                <a:gs pos="100000">
                  <a:schemeClr val="accent1"/>
                </a:gs>
              </a:gsLst>
              <a:lin ang="0" scaled="0"/>
            </a:gradFill>
          </a:ln>
        </p:spPr>
        <p:txBody>
          <a:bodyPr/>
          <a:lstStyle/>
          <a:p>
            <a:r>
              <a:rPr lang="en-US" sz="1800" b="1" dirty="0"/>
              <a:t>II CORINTHIANS 6:14-18</a:t>
            </a:r>
          </a:p>
          <a:p>
            <a:r>
              <a:rPr lang="en-US" sz="1800" i="1" dirty="0"/>
              <a:t>And what agreement hath the temple of God with idols? for ye are the temple of the living God; as God hath said, I will dwell in them, and walk in them; and I will be their God, and they shall be my people. </a:t>
            </a:r>
          </a:p>
        </p:txBody>
      </p:sp>
      <p:pic>
        <p:nvPicPr>
          <p:cNvPr id="2" name="Picture 1">
            <a:extLst>
              <a:ext uri="{FF2B5EF4-FFF2-40B4-BE49-F238E27FC236}">
                <a16:creationId xmlns:a16="http://schemas.microsoft.com/office/drawing/2014/main" id="{DCED6602-BCCB-456D-AD6C-9DC43BAF00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24958" y="228600"/>
            <a:ext cx="4316926" cy="4686300"/>
          </a:xfrm>
          <a:prstGeom prst="rect">
            <a:avLst/>
          </a:prstGeom>
          <a:ln>
            <a:noFill/>
          </a:ln>
          <a:effectLst>
            <a:softEdge rad="112500"/>
          </a:effectLst>
        </p:spPr>
      </p:pic>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19365EC-FEF2-4EDA-A13E-250839454632}"/>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9903" y="157991"/>
            <a:ext cx="8942182" cy="5961455"/>
          </a:xfrm>
        </p:spPr>
      </p:pic>
    </p:spTree>
    <p:extLst>
      <p:ext uri="{BB962C8B-B14F-4D97-AF65-F5344CB8AC3E}">
        <p14:creationId xmlns:p14="http://schemas.microsoft.com/office/powerpoint/2010/main" val="348434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B4245A-2E2E-45C2-B5F0-381A163102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14" y="171450"/>
            <a:ext cx="8921994" cy="5947996"/>
          </a:xfrm>
          <a:prstGeom prst="rect">
            <a:avLst/>
          </a:prstGeom>
        </p:spPr>
      </p:pic>
    </p:spTree>
    <p:extLst>
      <p:ext uri="{BB962C8B-B14F-4D97-AF65-F5344CB8AC3E}">
        <p14:creationId xmlns:p14="http://schemas.microsoft.com/office/powerpoint/2010/main" val="39535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D4AC7-3DBC-4F79-83F5-5D6D13E149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90" y="171450"/>
            <a:ext cx="8935182" cy="5956788"/>
          </a:xfrm>
          <a:prstGeom prst="rect">
            <a:avLst/>
          </a:prstGeom>
        </p:spPr>
      </p:pic>
    </p:spTree>
    <p:extLst>
      <p:ext uri="{BB962C8B-B14F-4D97-AF65-F5344CB8AC3E}">
        <p14:creationId xmlns:p14="http://schemas.microsoft.com/office/powerpoint/2010/main" val="71696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927F0-1807-4187-B7FD-3E80C41D6C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827"/>
            <a:ext cx="4465492" cy="5143500"/>
          </a:xfrm>
          <a:prstGeom prst="rect">
            <a:avLst/>
          </a:prstGeom>
        </p:spPr>
      </p:pic>
      <p:pic>
        <p:nvPicPr>
          <p:cNvPr id="3" name="Picture 2">
            <a:extLst>
              <a:ext uri="{FF2B5EF4-FFF2-40B4-BE49-F238E27FC236}">
                <a16:creationId xmlns:a16="http://schemas.microsoft.com/office/drawing/2014/main" id="{BB8B1763-848E-4505-A75B-2038FCB07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177" y="2517396"/>
            <a:ext cx="6058899" cy="4039267"/>
          </a:xfrm>
          <a:prstGeom prst="rect">
            <a:avLst/>
          </a:prstGeom>
        </p:spPr>
      </p:pic>
    </p:spTree>
    <p:extLst>
      <p:ext uri="{BB962C8B-B14F-4D97-AF65-F5344CB8AC3E}">
        <p14:creationId xmlns:p14="http://schemas.microsoft.com/office/powerpoint/2010/main" val="204253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5DFB8-8FEA-497C-B0D2-BF68ED6E2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91" y="171450"/>
            <a:ext cx="8921994" cy="5947996"/>
          </a:xfrm>
          <a:prstGeom prst="rect">
            <a:avLst/>
          </a:prstGeom>
        </p:spPr>
      </p:pic>
    </p:spTree>
    <p:extLst>
      <p:ext uri="{BB962C8B-B14F-4D97-AF65-F5344CB8AC3E}">
        <p14:creationId xmlns:p14="http://schemas.microsoft.com/office/powerpoint/2010/main" val="271256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D4F737-8F67-4BC8-97EC-12E71435A7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498" y="118696"/>
            <a:ext cx="8974748" cy="5983165"/>
          </a:xfrm>
          <a:prstGeom prst="rect">
            <a:avLst/>
          </a:prstGeom>
        </p:spPr>
      </p:pic>
    </p:spTree>
    <p:extLst>
      <p:ext uri="{BB962C8B-B14F-4D97-AF65-F5344CB8AC3E}">
        <p14:creationId xmlns:p14="http://schemas.microsoft.com/office/powerpoint/2010/main" val="353435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1770E-4D65-4539-8CCF-1852C50EAF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8" y="162657"/>
            <a:ext cx="8987936" cy="5991957"/>
          </a:xfrm>
          <a:prstGeom prst="rect">
            <a:avLst/>
          </a:prstGeom>
        </p:spPr>
      </p:pic>
      <p:pic>
        <p:nvPicPr>
          <p:cNvPr id="2" name="Picture 1">
            <a:extLst>
              <a:ext uri="{FF2B5EF4-FFF2-40B4-BE49-F238E27FC236}">
                <a16:creationId xmlns:a16="http://schemas.microsoft.com/office/drawing/2014/main" id="{B53E3E62-099E-4406-81E7-9040E879AE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965" y="279021"/>
            <a:ext cx="3432345" cy="5139373"/>
          </a:xfrm>
          <a:prstGeom prst="ellipse">
            <a:avLst/>
          </a:prstGeom>
          <a:ln>
            <a:noFill/>
          </a:ln>
          <a:effectLst>
            <a:softEdge rad="112500"/>
          </a:effectLst>
        </p:spPr>
      </p:pic>
    </p:spTree>
    <p:extLst>
      <p:ext uri="{BB962C8B-B14F-4D97-AF65-F5344CB8AC3E}">
        <p14:creationId xmlns:p14="http://schemas.microsoft.com/office/powerpoint/2010/main" val="153001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BD8A8-A8ED-4948-8086-C5AB199F43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458" y="171450"/>
            <a:ext cx="8842863" cy="5895242"/>
          </a:xfrm>
          <a:prstGeom prst="rect">
            <a:avLst/>
          </a:prstGeom>
        </p:spPr>
      </p:pic>
    </p:spTree>
    <p:extLst>
      <p:ext uri="{BB962C8B-B14F-4D97-AF65-F5344CB8AC3E}">
        <p14:creationId xmlns:p14="http://schemas.microsoft.com/office/powerpoint/2010/main" val="3875393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3BE1-58F0-4763-A45B-5135E7D223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498" y="197827"/>
            <a:ext cx="8908806" cy="5939204"/>
          </a:xfrm>
          <a:prstGeom prst="rect">
            <a:avLst/>
          </a:prstGeom>
        </p:spPr>
      </p:pic>
    </p:spTree>
    <p:extLst>
      <p:ext uri="{BB962C8B-B14F-4D97-AF65-F5344CB8AC3E}">
        <p14:creationId xmlns:p14="http://schemas.microsoft.com/office/powerpoint/2010/main" val="7676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82DE19-D558-4E7F-9613-647870FEFD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498" y="145073"/>
            <a:ext cx="8921994" cy="5947996"/>
          </a:xfrm>
          <a:prstGeom prst="rect">
            <a:avLst/>
          </a:prstGeom>
        </p:spPr>
      </p:pic>
    </p:spTree>
    <p:extLst>
      <p:ext uri="{BB962C8B-B14F-4D97-AF65-F5344CB8AC3E}">
        <p14:creationId xmlns:p14="http://schemas.microsoft.com/office/powerpoint/2010/main" val="29647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D43B37B-6384-44EB-9346-7B16D66E11C1}"/>
              </a:ext>
            </a:extLst>
          </p:cNvPr>
          <p:cNvSpPr>
            <a:spLocks noGrp="1"/>
          </p:cNvSpPr>
          <p:nvPr>
            <p:ph type="pic" sz="quarter" idx="13"/>
          </p:nvPr>
        </p:nvSpPr>
        <p:spPr/>
      </p:sp>
      <p:sp>
        <p:nvSpPr>
          <p:cNvPr id="3" name="Title 2">
            <a:extLst>
              <a:ext uri="{FF2B5EF4-FFF2-40B4-BE49-F238E27FC236}">
                <a16:creationId xmlns:a16="http://schemas.microsoft.com/office/drawing/2014/main" id="{AFFB149F-8CEA-43FB-AC7A-A771F5F03808}"/>
              </a:ext>
            </a:extLst>
          </p:cNvPr>
          <p:cNvSpPr>
            <a:spLocks noGrp="1"/>
          </p:cNvSpPr>
          <p:nvPr>
            <p:ph type="ctrTitle"/>
          </p:nvPr>
        </p:nvSpPr>
        <p:spPr/>
        <p:txBody>
          <a:bodyPr/>
          <a:lstStyle/>
          <a:p>
            <a:r>
              <a:rPr lang="en-US" dirty="0"/>
              <a:t>Birthdays</a:t>
            </a:r>
            <a:br>
              <a:rPr lang="en-US" dirty="0"/>
            </a:br>
            <a:r>
              <a:rPr lang="en-US" dirty="0"/>
              <a:t>Anniversaries</a:t>
            </a:r>
            <a:br>
              <a:rPr lang="en-US" dirty="0"/>
            </a:br>
            <a:r>
              <a:rPr lang="en-US" dirty="0"/>
              <a:t>Events</a:t>
            </a:r>
          </a:p>
        </p:txBody>
      </p:sp>
      <p:sp>
        <p:nvSpPr>
          <p:cNvPr id="4" name="Subtitle 3">
            <a:extLst>
              <a:ext uri="{FF2B5EF4-FFF2-40B4-BE49-F238E27FC236}">
                <a16:creationId xmlns:a16="http://schemas.microsoft.com/office/drawing/2014/main" id="{E5E58D74-2BCE-4CF0-B99E-790B276DB4A7}"/>
              </a:ext>
            </a:extLst>
          </p:cNvPr>
          <p:cNvSpPr>
            <a:spLocks noGrp="1"/>
          </p:cNvSpPr>
          <p:nvPr>
            <p:ph type="subTitle" idx="1"/>
          </p:nvPr>
        </p:nvSpPr>
        <p:spPr>
          <a:xfrm>
            <a:off x="409729" y="5115582"/>
            <a:ext cx="3631223" cy="816075"/>
          </a:xfrm>
        </p:spPr>
        <p:txBody>
          <a:bodyPr/>
          <a:lstStyle/>
          <a:p>
            <a:pPr algn="ctr"/>
            <a:r>
              <a:rPr lang="en-US" sz="2000" dirty="0"/>
              <a:t>Dec. 14</a:t>
            </a:r>
            <a:r>
              <a:rPr lang="en-US" sz="2000" baseline="30000" dirty="0"/>
              <a:t>th</a:t>
            </a:r>
          </a:p>
          <a:p>
            <a:pPr algn="ctr"/>
            <a:r>
              <a:rPr lang="en-US" sz="2000" dirty="0"/>
              <a:t> Annual End of the Year Dinner</a:t>
            </a:r>
          </a:p>
        </p:txBody>
      </p:sp>
      <p:sp>
        <p:nvSpPr>
          <p:cNvPr id="5" name="Slide Number Placeholder 4">
            <a:extLst>
              <a:ext uri="{FF2B5EF4-FFF2-40B4-BE49-F238E27FC236}">
                <a16:creationId xmlns:a16="http://schemas.microsoft.com/office/drawing/2014/main" id="{D9A5081D-8B2B-4315-ACAF-76C7A7538128}"/>
              </a:ext>
            </a:extLst>
          </p:cNvPr>
          <p:cNvSpPr>
            <a:spLocks noGrp="1"/>
          </p:cNvSpPr>
          <p:nvPr>
            <p:ph type="sldNum" sz="quarter" idx="14"/>
          </p:nvPr>
        </p:nvSpPr>
        <p:spPr/>
        <p:txBody>
          <a:bodyPr/>
          <a:lstStyle/>
          <a:p>
            <a:fld id="{19B51A1E-902D-48AF-9020-955120F399B6}" type="slidenum">
              <a:rPr lang="en-US" noProof="0" smtClean="0"/>
              <a:pPr/>
              <a:t>2</a:t>
            </a:fld>
            <a:endParaRPr lang="en-US" noProof="0" dirty="0"/>
          </a:p>
        </p:txBody>
      </p:sp>
      <p:sp>
        <p:nvSpPr>
          <p:cNvPr id="6" name="Footer Placeholder 5">
            <a:extLst>
              <a:ext uri="{FF2B5EF4-FFF2-40B4-BE49-F238E27FC236}">
                <a16:creationId xmlns:a16="http://schemas.microsoft.com/office/drawing/2014/main" id="{0CDE1F8D-E56F-4B6E-9C8F-424A9BCA7C80}"/>
              </a:ext>
            </a:extLst>
          </p:cNvPr>
          <p:cNvSpPr>
            <a:spLocks noGrp="1"/>
          </p:cNvSpPr>
          <p:nvPr>
            <p:ph type="ftr" sz="quarter" idx="12"/>
          </p:nvPr>
        </p:nvSpPr>
        <p:spPr/>
        <p:txBody>
          <a:bodyPr/>
          <a:lstStyle/>
          <a:p>
            <a:r>
              <a:rPr lang="en-US" noProof="0"/>
              <a:t>Living in Agreement with God</a:t>
            </a:r>
            <a:endParaRPr lang="en-US" noProof="0" dirty="0"/>
          </a:p>
        </p:txBody>
      </p:sp>
      <p:sp>
        <p:nvSpPr>
          <p:cNvPr id="7" name="TextBox 6">
            <a:extLst>
              <a:ext uri="{FF2B5EF4-FFF2-40B4-BE49-F238E27FC236}">
                <a16:creationId xmlns:a16="http://schemas.microsoft.com/office/drawing/2014/main" id="{33DBC391-D992-4B0A-B1F2-E9344F4BF6C5}"/>
              </a:ext>
            </a:extLst>
          </p:cNvPr>
          <p:cNvSpPr txBox="1"/>
          <p:nvPr/>
        </p:nvSpPr>
        <p:spPr>
          <a:xfrm>
            <a:off x="4185138" y="507171"/>
            <a:ext cx="4850862" cy="5262979"/>
          </a:xfrm>
          <a:prstGeom prst="rect">
            <a:avLst/>
          </a:prstGeom>
          <a:solidFill>
            <a:schemeClr val="tx1">
              <a:lumMod val="95000"/>
              <a:lumOff val="5000"/>
            </a:schemeClr>
          </a:solidFill>
        </p:spPr>
        <p:txBody>
          <a:bodyPr wrap="square" rtlCol="0">
            <a:spAutoFit/>
          </a:bodyPr>
          <a:lstStyle/>
          <a:p>
            <a:r>
              <a:rPr lang="en-US" sz="2800" dirty="0">
                <a:solidFill>
                  <a:schemeClr val="bg1"/>
                </a:solidFill>
              </a:rPr>
              <a:t>Nov. 5</a:t>
            </a:r>
            <a:r>
              <a:rPr lang="en-US" sz="2800" baseline="30000" dirty="0">
                <a:solidFill>
                  <a:schemeClr val="bg1"/>
                </a:solidFill>
              </a:rPr>
              <a:t>th</a:t>
            </a:r>
            <a:r>
              <a:rPr lang="en-US" sz="2800" dirty="0">
                <a:solidFill>
                  <a:schemeClr val="bg1"/>
                </a:solidFill>
              </a:rPr>
              <a:t> Ben Pritchard, </a:t>
            </a:r>
          </a:p>
          <a:p>
            <a:r>
              <a:rPr lang="en-US" sz="2800" dirty="0">
                <a:solidFill>
                  <a:schemeClr val="bg1"/>
                </a:solidFill>
              </a:rPr>
              <a:t>	Pierce Jackson, </a:t>
            </a:r>
          </a:p>
          <a:p>
            <a:r>
              <a:rPr lang="en-US" sz="2800" dirty="0">
                <a:solidFill>
                  <a:schemeClr val="bg1"/>
                </a:solidFill>
              </a:rPr>
              <a:t>	Morgen </a:t>
            </a:r>
            <a:r>
              <a:rPr lang="en-US" sz="2800" dirty="0" err="1">
                <a:solidFill>
                  <a:schemeClr val="bg1"/>
                </a:solidFill>
              </a:rPr>
              <a:t>Cockman</a:t>
            </a:r>
            <a:endParaRPr lang="en-US" sz="2800" dirty="0">
              <a:solidFill>
                <a:schemeClr val="bg1"/>
              </a:solidFill>
            </a:endParaRPr>
          </a:p>
          <a:p>
            <a:r>
              <a:rPr lang="en-US" sz="2800" dirty="0">
                <a:solidFill>
                  <a:schemeClr val="bg1"/>
                </a:solidFill>
              </a:rPr>
              <a:t>Nov. 6</a:t>
            </a:r>
            <a:r>
              <a:rPr lang="en-US" sz="2800" baseline="30000" dirty="0">
                <a:solidFill>
                  <a:schemeClr val="bg1"/>
                </a:solidFill>
              </a:rPr>
              <a:t>th</a:t>
            </a:r>
            <a:r>
              <a:rPr lang="en-US" sz="2800" dirty="0">
                <a:solidFill>
                  <a:schemeClr val="bg1"/>
                </a:solidFill>
              </a:rPr>
              <a:t> Madison Powell</a:t>
            </a:r>
          </a:p>
          <a:p>
            <a:r>
              <a:rPr lang="en-US" sz="2800" dirty="0">
                <a:solidFill>
                  <a:schemeClr val="bg1"/>
                </a:solidFill>
              </a:rPr>
              <a:t>Nov. 7</a:t>
            </a:r>
            <a:r>
              <a:rPr lang="en-US" sz="2800" baseline="30000" dirty="0">
                <a:solidFill>
                  <a:schemeClr val="bg1"/>
                </a:solidFill>
              </a:rPr>
              <a:t>th</a:t>
            </a:r>
            <a:r>
              <a:rPr lang="en-US" sz="2800" dirty="0">
                <a:solidFill>
                  <a:schemeClr val="bg1"/>
                </a:solidFill>
              </a:rPr>
              <a:t> Amber McCall</a:t>
            </a:r>
          </a:p>
          <a:p>
            <a:r>
              <a:rPr lang="en-US" sz="2800" dirty="0">
                <a:solidFill>
                  <a:schemeClr val="bg1"/>
                </a:solidFill>
              </a:rPr>
              <a:t>	David &amp; Karen </a:t>
            </a:r>
            <a:r>
              <a:rPr lang="en-US" sz="2800" dirty="0" err="1">
                <a:solidFill>
                  <a:schemeClr val="bg1"/>
                </a:solidFill>
              </a:rPr>
              <a:t>Mourglea</a:t>
            </a:r>
            <a:endParaRPr lang="en-US" sz="2800" dirty="0">
              <a:solidFill>
                <a:schemeClr val="bg1"/>
              </a:solidFill>
            </a:endParaRPr>
          </a:p>
          <a:p>
            <a:r>
              <a:rPr lang="en-US" sz="2800" dirty="0">
                <a:solidFill>
                  <a:schemeClr val="bg1"/>
                </a:solidFill>
              </a:rPr>
              <a:t>Nov. 8</a:t>
            </a:r>
            <a:r>
              <a:rPr lang="en-US" sz="2800" baseline="30000" dirty="0">
                <a:solidFill>
                  <a:schemeClr val="bg1"/>
                </a:solidFill>
              </a:rPr>
              <a:t>th</a:t>
            </a:r>
            <a:r>
              <a:rPr lang="en-US" sz="2800" dirty="0">
                <a:solidFill>
                  <a:schemeClr val="bg1"/>
                </a:solidFill>
              </a:rPr>
              <a:t> Melody Cross</a:t>
            </a:r>
          </a:p>
          <a:p>
            <a:r>
              <a:rPr lang="en-US" sz="2800" dirty="0">
                <a:solidFill>
                  <a:schemeClr val="bg1"/>
                </a:solidFill>
              </a:rPr>
              <a:t>Nov. 11</a:t>
            </a:r>
            <a:r>
              <a:rPr lang="en-US" sz="2800" baseline="30000" dirty="0">
                <a:solidFill>
                  <a:schemeClr val="bg1"/>
                </a:solidFill>
              </a:rPr>
              <a:t>th</a:t>
            </a:r>
            <a:r>
              <a:rPr lang="en-US" sz="2800" dirty="0">
                <a:solidFill>
                  <a:schemeClr val="bg1"/>
                </a:solidFill>
              </a:rPr>
              <a:t> Ayden Stevens</a:t>
            </a:r>
          </a:p>
          <a:p>
            <a:r>
              <a:rPr lang="en-US" sz="2800" dirty="0">
                <a:solidFill>
                  <a:schemeClr val="bg1"/>
                </a:solidFill>
              </a:rPr>
              <a:t>Nov. 12</a:t>
            </a:r>
            <a:r>
              <a:rPr lang="en-US" sz="2800" baseline="30000" dirty="0">
                <a:solidFill>
                  <a:schemeClr val="bg1"/>
                </a:solidFill>
              </a:rPr>
              <a:t>th</a:t>
            </a:r>
            <a:r>
              <a:rPr lang="en-US" sz="2800" dirty="0">
                <a:solidFill>
                  <a:schemeClr val="bg1"/>
                </a:solidFill>
              </a:rPr>
              <a:t> Bill Walters</a:t>
            </a:r>
          </a:p>
          <a:p>
            <a:r>
              <a:rPr lang="en-US" sz="2800" dirty="0">
                <a:solidFill>
                  <a:schemeClr val="bg1"/>
                </a:solidFill>
              </a:rPr>
              <a:t>Nov. 13</a:t>
            </a:r>
            <a:r>
              <a:rPr lang="en-US" sz="2800" baseline="30000" dirty="0">
                <a:solidFill>
                  <a:schemeClr val="bg1"/>
                </a:solidFill>
              </a:rPr>
              <a:t>th</a:t>
            </a:r>
            <a:r>
              <a:rPr lang="en-US" sz="2800" dirty="0">
                <a:solidFill>
                  <a:schemeClr val="bg1"/>
                </a:solidFill>
              </a:rPr>
              <a:t> Julia </a:t>
            </a:r>
            <a:r>
              <a:rPr lang="en-US" sz="2800" dirty="0" err="1">
                <a:solidFill>
                  <a:schemeClr val="bg1"/>
                </a:solidFill>
              </a:rPr>
              <a:t>Clayville</a:t>
            </a:r>
            <a:endParaRPr lang="en-US" sz="2800" dirty="0">
              <a:solidFill>
                <a:schemeClr val="bg1"/>
              </a:solidFill>
            </a:endParaRPr>
          </a:p>
          <a:p>
            <a:r>
              <a:rPr lang="en-US" sz="2800" dirty="0">
                <a:solidFill>
                  <a:schemeClr val="bg1"/>
                </a:solidFill>
              </a:rPr>
              <a:t>Nov. 14</a:t>
            </a:r>
            <a:r>
              <a:rPr lang="en-US" sz="2800" baseline="30000" dirty="0">
                <a:solidFill>
                  <a:schemeClr val="bg1"/>
                </a:solidFill>
              </a:rPr>
              <a:t>th</a:t>
            </a:r>
            <a:r>
              <a:rPr lang="en-US" sz="2800" dirty="0">
                <a:solidFill>
                  <a:schemeClr val="bg1"/>
                </a:solidFill>
              </a:rPr>
              <a:t> Peggy Haney</a:t>
            </a:r>
          </a:p>
          <a:p>
            <a:r>
              <a:rPr lang="en-US" sz="2800" dirty="0">
                <a:solidFill>
                  <a:schemeClr val="bg1"/>
                </a:solidFill>
              </a:rPr>
              <a:t>	Josiah </a:t>
            </a:r>
            <a:r>
              <a:rPr lang="en-US" sz="2800" dirty="0" err="1">
                <a:solidFill>
                  <a:schemeClr val="bg1"/>
                </a:solidFill>
              </a:rPr>
              <a:t>Mayl</a:t>
            </a:r>
            <a:endParaRPr lang="en-US" sz="1600" dirty="0">
              <a:solidFill>
                <a:schemeClr val="bg1"/>
              </a:solidFill>
            </a:endParaRPr>
          </a:p>
        </p:txBody>
      </p:sp>
    </p:spTree>
    <p:extLst>
      <p:ext uri="{BB962C8B-B14F-4D97-AF65-F5344CB8AC3E}">
        <p14:creationId xmlns:p14="http://schemas.microsoft.com/office/powerpoint/2010/main" val="122248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E489D-0989-4550-ABA9-811EB9381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90" y="145073"/>
            <a:ext cx="8895617" cy="5930411"/>
          </a:xfrm>
          <a:prstGeom prst="rect">
            <a:avLst/>
          </a:prstGeom>
        </p:spPr>
      </p:pic>
      <p:pic>
        <p:nvPicPr>
          <p:cNvPr id="2" name="Picture 1">
            <a:extLst>
              <a:ext uri="{FF2B5EF4-FFF2-40B4-BE49-F238E27FC236}">
                <a16:creationId xmlns:a16="http://schemas.microsoft.com/office/drawing/2014/main" id="{9DFDB867-3E96-4D51-B50A-1E668CD72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2" y="363896"/>
            <a:ext cx="3432345" cy="51454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8226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building&#10;&#10;Description automatically generated">
            <a:extLst>
              <a:ext uri="{FF2B5EF4-FFF2-40B4-BE49-F238E27FC236}">
                <a16:creationId xmlns:a16="http://schemas.microsoft.com/office/drawing/2014/main" id="{95130D72-CE66-4C56-8C34-0E07CE87EE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498" y="171450"/>
            <a:ext cx="8908806" cy="5939204"/>
          </a:xfrm>
          <a:prstGeom prst="rect">
            <a:avLst/>
          </a:prstGeom>
        </p:spPr>
      </p:pic>
    </p:spTree>
    <p:extLst>
      <p:ext uri="{BB962C8B-B14F-4D97-AF65-F5344CB8AC3E}">
        <p14:creationId xmlns:p14="http://schemas.microsoft.com/office/powerpoint/2010/main" val="160851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EF52B7-98B0-496A-9F36-8184EBA5F1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29" y="162658"/>
            <a:ext cx="8935182" cy="5956788"/>
          </a:xfrm>
          <a:prstGeom prst="rect">
            <a:avLst/>
          </a:prstGeom>
        </p:spPr>
      </p:pic>
      <p:pic>
        <p:nvPicPr>
          <p:cNvPr id="3" name="Picture 2">
            <a:extLst>
              <a:ext uri="{FF2B5EF4-FFF2-40B4-BE49-F238E27FC236}">
                <a16:creationId xmlns:a16="http://schemas.microsoft.com/office/drawing/2014/main" id="{375A1A81-BF21-463D-9923-A2BCB94A0C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7098" y="305398"/>
            <a:ext cx="3426249" cy="5139373"/>
          </a:xfrm>
          <a:prstGeom prst="rect">
            <a:avLst/>
          </a:prstGeom>
        </p:spPr>
      </p:pic>
    </p:spTree>
    <p:extLst>
      <p:ext uri="{BB962C8B-B14F-4D97-AF65-F5344CB8AC3E}">
        <p14:creationId xmlns:p14="http://schemas.microsoft.com/office/powerpoint/2010/main" val="80980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7C8DE9-8220-40EE-B620-63CB078988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90" y="136279"/>
            <a:ext cx="8856053" cy="5904035"/>
          </a:xfrm>
          <a:prstGeom prst="rect">
            <a:avLst/>
          </a:prstGeom>
        </p:spPr>
      </p:pic>
    </p:spTree>
    <p:extLst>
      <p:ext uri="{BB962C8B-B14F-4D97-AF65-F5344CB8AC3E}">
        <p14:creationId xmlns:p14="http://schemas.microsoft.com/office/powerpoint/2010/main" val="264827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EF2139-7471-4BFC-A5EE-E211A6494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14" y="109904"/>
            <a:ext cx="8921994" cy="5947996"/>
          </a:xfrm>
          <a:prstGeom prst="rect">
            <a:avLst/>
          </a:prstGeom>
        </p:spPr>
      </p:pic>
    </p:spTree>
    <p:extLst>
      <p:ext uri="{BB962C8B-B14F-4D97-AF65-F5344CB8AC3E}">
        <p14:creationId xmlns:p14="http://schemas.microsoft.com/office/powerpoint/2010/main" val="1200536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0420E3-7DBB-4A50-99DB-3FC6F0136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222" y="171450"/>
            <a:ext cx="4369777" cy="6554666"/>
          </a:xfrm>
          <a:prstGeom prst="rect">
            <a:avLst/>
          </a:prstGeom>
        </p:spPr>
      </p:pic>
      <p:pic>
        <p:nvPicPr>
          <p:cNvPr id="3" name="Picture 2">
            <a:extLst>
              <a:ext uri="{FF2B5EF4-FFF2-40B4-BE49-F238E27FC236}">
                <a16:creationId xmlns:a16="http://schemas.microsoft.com/office/drawing/2014/main" id="{4B9F2966-9EBE-4C33-9ADE-517025A099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5406" y="507620"/>
            <a:ext cx="3426249" cy="5139373"/>
          </a:xfrm>
          <a:prstGeom prst="rect">
            <a:avLst/>
          </a:prstGeom>
        </p:spPr>
      </p:pic>
    </p:spTree>
    <p:extLst>
      <p:ext uri="{BB962C8B-B14F-4D97-AF65-F5344CB8AC3E}">
        <p14:creationId xmlns:p14="http://schemas.microsoft.com/office/powerpoint/2010/main" val="222918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9E523E-E819-4524-9AB9-194AD5687E0F}"/>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4F7DC0BF-C0F6-48ED-B03B-AA098020DEB2}"/>
              </a:ext>
            </a:extLst>
          </p:cNvPr>
          <p:cNvSpPr>
            <a:spLocks noGrp="1"/>
          </p:cNvSpPr>
          <p:nvPr>
            <p:ph type="sldNum" sz="quarter" idx="13"/>
          </p:nvPr>
        </p:nvSpPr>
        <p:spPr/>
        <p:txBody>
          <a:bodyPr/>
          <a:lstStyle/>
          <a:p>
            <a:fld id="{19B51A1E-902D-48AF-9020-955120F399B6}" type="slidenum">
              <a:rPr lang="en-US" noProof="0" smtClean="0"/>
              <a:pPr/>
              <a:t>26</a:t>
            </a:fld>
            <a:endParaRPr lang="en-US" noProof="0" dirty="0"/>
          </a:p>
        </p:txBody>
      </p:sp>
      <p:pic>
        <p:nvPicPr>
          <p:cNvPr id="5" name="Picture 4" descr="A group of people standing in front of a crowd&#10;&#10;Description automatically generated">
            <a:extLst>
              <a:ext uri="{FF2B5EF4-FFF2-40B4-BE49-F238E27FC236}">
                <a16:creationId xmlns:a16="http://schemas.microsoft.com/office/drawing/2014/main" id="{5660E5E4-1B7D-45EE-97D9-9F117FEF12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257" y="102636"/>
            <a:ext cx="8496812" cy="6768296"/>
          </a:xfrm>
          <a:prstGeom prst="rect">
            <a:avLst/>
          </a:prstGeom>
          <a:ln>
            <a:noFill/>
          </a:ln>
          <a:effectLst>
            <a:softEdge rad="112500"/>
          </a:effectLst>
        </p:spPr>
      </p:pic>
    </p:spTree>
    <p:extLst>
      <p:ext uri="{BB962C8B-B14F-4D97-AF65-F5344CB8AC3E}">
        <p14:creationId xmlns:p14="http://schemas.microsoft.com/office/powerpoint/2010/main" val="126841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A09EC9-3610-4B42-8215-B665EB8FFF24}"/>
              </a:ext>
            </a:extLst>
          </p:cNvPr>
          <p:cNvSpPr>
            <a:spLocks noGrp="1"/>
          </p:cNvSpPr>
          <p:nvPr>
            <p:ph type="sldNum" sz="quarter" idx="13"/>
          </p:nvPr>
        </p:nvSpPr>
        <p:spPr/>
        <p:txBody>
          <a:bodyPr/>
          <a:lstStyle/>
          <a:p>
            <a:fld id="{19B51A1E-902D-48AF-9020-955120F399B6}" type="slidenum">
              <a:rPr lang="en-US" noProof="0" smtClean="0"/>
              <a:pPr/>
              <a:t>27</a:t>
            </a:fld>
            <a:endParaRPr lang="en-US" noProof="0" dirty="0"/>
          </a:p>
        </p:txBody>
      </p:sp>
      <p:sp>
        <p:nvSpPr>
          <p:cNvPr id="6" name="Rectangle 5">
            <a:extLst>
              <a:ext uri="{FF2B5EF4-FFF2-40B4-BE49-F238E27FC236}">
                <a16:creationId xmlns:a16="http://schemas.microsoft.com/office/drawing/2014/main" id="{14E1AB88-CE5A-4FAD-9ADE-1AC86ADC389E}"/>
              </a:ext>
            </a:extLst>
          </p:cNvPr>
          <p:cNvSpPr/>
          <p:nvPr/>
        </p:nvSpPr>
        <p:spPr>
          <a:xfrm>
            <a:off x="284309" y="307361"/>
            <a:ext cx="8659906" cy="3631763"/>
          </a:xfrm>
          <a:prstGeom prst="rect">
            <a:avLst/>
          </a:prstGeom>
        </p:spPr>
        <p:txBody>
          <a:bodyPr wrap="square">
            <a:spAutoFit/>
          </a:bodyPr>
          <a:lstStyle/>
          <a:p>
            <a:r>
              <a:rPr lang="en-US" sz="6600" i="1" dirty="0">
                <a:solidFill>
                  <a:schemeClr val="bg1"/>
                </a:solidFill>
              </a:rPr>
              <a:t>Agreement</a:t>
            </a:r>
          </a:p>
          <a:p>
            <a:r>
              <a:rPr lang="en-US" sz="3200" dirty="0">
                <a:solidFill>
                  <a:schemeClr val="bg1"/>
                </a:solidFill>
              </a:rPr>
              <a:t>(Gr.) </a:t>
            </a:r>
            <a:r>
              <a:rPr lang="en-US" sz="3200" i="1" dirty="0" err="1">
                <a:solidFill>
                  <a:schemeClr val="bg1"/>
                </a:solidFill>
              </a:rPr>
              <a:t>sugkatathesis</a:t>
            </a:r>
            <a:r>
              <a:rPr lang="en-US" sz="3200" i="1" dirty="0">
                <a:solidFill>
                  <a:schemeClr val="bg1"/>
                </a:solidFill>
              </a:rPr>
              <a:t>    </a:t>
            </a:r>
          </a:p>
          <a:p>
            <a:r>
              <a:rPr lang="en-US" sz="4400" dirty="0">
                <a:solidFill>
                  <a:schemeClr val="bg1"/>
                </a:solidFill>
              </a:rPr>
              <a:t>	A putting together or joint deposit; hence approval, assent, agreement.</a:t>
            </a:r>
          </a:p>
        </p:txBody>
      </p:sp>
      <p:sp>
        <p:nvSpPr>
          <p:cNvPr id="7" name="Footer Placeholder 6">
            <a:extLst>
              <a:ext uri="{FF2B5EF4-FFF2-40B4-BE49-F238E27FC236}">
                <a16:creationId xmlns:a16="http://schemas.microsoft.com/office/drawing/2014/main" id="{E4D2ECB1-5ABE-433A-A658-7E0C3861D92E}"/>
              </a:ext>
            </a:extLst>
          </p:cNvPr>
          <p:cNvSpPr>
            <a:spLocks noGrp="1"/>
          </p:cNvSpPr>
          <p:nvPr>
            <p:ph type="ftr" sz="quarter" idx="12"/>
          </p:nvPr>
        </p:nvSpPr>
        <p:spPr/>
        <p:txBody>
          <a:bodyPr/>
          <a:lstStyle/>
          <a:p>
            <a:r>
              <a:rPr lang="en-US" noProof="0"/>
              <a:t>Living in Agreement with God</a:t>
            </a:r>
            <a:endParaRPr lang="en-US" noProof="0" dirty="0"/>
          </a:p>
        </p:txBody>
      </p:sp>
    </p:spTree>
    <p:extLst>
      <p:ext uri="{BB962C8B-B14F-4D97-AF65-F5344CB8AC3E}">
        <p14:creationId xmlns:p14="http://schemas.microsoft.com/office/powerpoint/2010/main" val="27787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3CC477-1ABC-44A7-B41E-5767C482E0C4}"/>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E72B4C67-5AF6-46E2-97C7-678237B07BBE}"/>
              </a:ext>
            </a:extLst>
          </p:cNvPr>
          <p:cNvSpPr>
            <a:spLocks noGrp="1"/>
          </p:cNvSpPr>
          <p:nvPr>
            <p:ph type="sldNum" sz="quarter" idx="13"/>
          </p:nvPr>
        </p:nvSpPr>
        <p:spPr/>
        <p:txBody>
          <a:bodyPr/>
          <a:lstStyle/>
          <a:p>
            <a:fld id="{19B51A1E-902D-48AF-9020-955120F399B6}" type="slidenum">
              <a:rPr lang="en-US" noProof="0" smtClean="0"/>
              <a:pPr/>
              <a:t>28</a:t>
            </a:fld>
            <a:endParaRPr lang="en-US" noProof="0" dirty="0"/>
          </a:p>
        </p:txBody>
      </p:sp>
      <p:sp>
        <p:nvSpPr>
          <p:cNvPr id="4" name="Rectangle 3">
            <a:extLst>
              <a:ext uri="{FF2B5EF4-FFF2-40B4-BE49-F238E27FC236}">
                <a16:creationId xmlns:a16="http://schemas.microsoft.com/office/drawing/2014/main" id="{1F16E270-2A1A-45EF-B828-12F1AE31FE5B}"/>
              </a:ext>
            </a:extLst>
          </p:cNvPr>
          <p:cNvSpPr/>
          <p:nvPr/>
        </p:nvSpPr>
        <p:spPr>
          <a:xfrm>
            <a:off x="238205" y="170475"/>
            <a:ext cx="8652222" cy="5139869"/>
          </a:xfrm>
          <a:prstGeom prst="rect">
            <a:avLst/>
          </a:prstGeom>
        </p:spPr>
        <p:txBody>
          <a:bodyPr wrap="square">
            <a:spAutoFit/>
          </a:bodyPr>
          <a:lstStyle/>
          <a:p>
            <a:r>
              <a:rPr lang="en-US" sz="4000" b="1" dirty="0">
                <a:solidFill>
                  <a:schemeClr val="bg1"/>
                </a:solidFill>
              </a:rPr>
              <a:t>MATTHEW 18:18-20</a:t>
            </a:r>
          </a:p>
          <a:p>
            <a:r>
              <a:rPr lang="en-US" sz="3200" i="1" dirty="0">
                <a:solidFill>
                  <a:schemeClr val="bg1"/>
                </a:solidFill>
              </a:rPr>
              <a:t>	Verily I say unto you, Whatsoever ye shall bind on earth shall be bound in heaven: and whatsoever ye shall loose on earth shall be loosed in heaven. 19 Again I say unto you, That if two of you shall agree on earth as touching any thing that they shall ask, it shall be done for them of my Father which is in heaven. 20 For where two or three are gathered together in my name, there am I in the midst of them.</a:t>
            </a:r>
          </a:p>
        </p:txBody>
      </p:sp>
    </p:spTree>
    <p:extLst>
      <p:ext uri="{BB962C8B-B14F-4D97-AF65-F5344CB8AC3E}">
        <p14:creationId xmlns:p14="http://schemas.microsoft.com/office/powerpoint/2010/main" val="353417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510C19-8FF1-4866-B583-F88B31A1A841}"/>
              </a:ext>
            </a:extLst>
          </p:cNvPr>
          <p:cNvSpPr>
            <a:spLocks noGrp="1"/>
          </p:cNvSpPr>
          <p:nvPr>
            <p:ph type="sldNum" sz="quarter" idx="13"/>
          </p:nvPr>
        </p:nvSpPr>
        <p:spPr/>
        <p:txBody>
          <a:bodyPr/>
          <a:lstStyle/>
          <a:p>
            <a:fld id="{19B51A1E-902D-48AF-9020-955120F399B6}" type="slidenum">
              <a:rPr lang="en-US" noProof="0" smtClean="0"/>
              <a:pPr/>
              <a:t>29</a:t>
            </a:fld>
            <a:endParaRPr lang="en-US" noProof="0" dirty="0"/>
          </a:p>
        </p:txBody>
      </p:sp>
      <p:sp>
        <p:nvSpPr>
          <p:cNvPr id="3" name="Rectangle 2">
            <a:extLst>
              <a:ext uri="{FF2B5EF4-FFF2-40B4-BE49-F238E27FC236}">
                <a16:creationId xmlns:a16="http://schemas.microsoft.com/office/drawing/2014/main" id="{83614ED0-421E-4EBA-B178-84B7EA902327}"/>
              </a:ext>
            </a:extLst>
          </p:cNvPr>
          <p:cNvSpPr/>
          <p:nvPr/>
        </p:nvSpPr>
        <p:spPr>
          <a:xfrm>
            <a:off x="261257" y="15370"/>
            <a:ext cx="8706010" cy="6124754"/>
          </a:xfrm>
          <a:prstGeom prst="rect">
            <a:avLst/>
          </a:prstGeom>
        </p:spPr>
        <p:txBody>
          <a:bodyPr wrap="square">
            <a:spAutoFit/>
          </a:bodyPr>
          <a:lstStyle/>
          <a:p>
            <a:r>
              <a:rPr lang="en-US" sz="7200" dirty="0">
                <a:solidFill>
                  <a:schemeClr val="bg1"/>
                </a:solidFill>
              </a:rPr>
              <a:t>Agree</a:t>
            </a:r>
          </a:p>
          <a:p>
            <a:r>
              <a:rPr lang="en-US" sz="2800" dirty="0">
                <a:solidFill>
                  <a:schemeClr val="bg1"/>
                </a:solidFill>
              </a:rPr>
              <a:t>(Gr.)</a:t>
            </a:r>
            <a:r>
              <a:rPr lang="en-US" sz="2800" i="1" dirty="0">
                <a:solidFill>
                  <a:schemeClr val="bg1"/>
                </a:solidFill>
              </a:rPr>
              <a:t> </a:t>
            </a:r>
            <a:r>
              <a:rPr lang="en-US" sz="2800" i="1" dirty="0" err="1">
                <a:solidFill>
                  <a:schemeClr val="bg1"/>
                </a:solidFill>
              </a:rPr>
              <a:t>sumphoneo</a:t>
            </a:r>
            <a:r>
              <a:rPr lang="en-US" sz="2800" dirty="0">
                <a:solidFill>
                  <a:schemeClr val="bg1"/>
                </a:solidFill>
              </a:rPr>
              <a:t>	Agree with;	Agree together.</a:t>
            </a:r>
          </a:p>
          <a:p>
            <a:endParaRPr lang="en-US" sz="2800" dirty="0">
              <a:solidFill>
                <a:schemeClr val="bg1"/>
              </a:solidFill>
            </a:endParaRPr>
          </a:p>
          <a:p>
            <a:r>
              <a:rPr lang="en-US" sz="4000" b="1" dirty="0">
                <a:solidFill>
                  <a:schemeClr val="bg1"/>
                </a:solidFill>
              </a:rPr>
              <a:t>ACTS 15:12-23</a:t>
            </a:r>
          </a:p>
          <a:p>
            <a:r>
              <a:rPr lang="en-US" sz="2800" i="1" dirty="0">
                <a:solidFill>
                  <a:schemeClr val="bg1"/>
                </a:solidFill>
              </a:rPr>
              <a:t>	Then all the multitude kept silence, and gave audience to Barnabas and Paul, declaring what miracles and wonders God had wrought among the Gentiles by them. 13 And after they had held their peace, James answered, saying, Men and brethren, hearken unto me: 14 Simeon hath declared how God at the first did visit the Gentiles, to take out of them a people for his name. 15 And to this agree the words of the prophets… </a:t>
            </a:r>
          </a:p>
        </p:txBody>
      </p:sp>
      <p:sp>
        <p:nvSpPr>
          <p:cNvPr id="4" name="Footer Placeholder 3">
            <a:extLst>
              <a:ext uri="{FF2B5EF4-FFF2-40B4-BE49-F238E27FC236}">
                <a16:creationId xmlns:a16="http://schemas.microsoft.com/office/drawing/2014/main" id="{F69D4955-7181-4959-BF1C-BBDCBDADE199}"/>
              </a:ext>
            </a:extLst>
          </p:cNvPr>
          <p:cNvSpPr>
            <a:spLocks noGrp="1"/>
          </p:cNvSpPr>
          <p:nvPr>
            <p:ph type="ftr" sz="quarter" idx="12"/>
          </p:nvPr>
        </p:nvSpPr>
        <p:spPr/>
        <p:txBody>
          <a:bodyPr/>
          <a:lstStyle/>
          <a:p>
            <a:r>
              <a:rPr lang="en-US" noProof="0"/>
              <a:t>Living in Agreement with God</a:t>
            </a:r>
            <a:endParaRPr lang="en-US" noProof="0" dirty="0"/>
          </a:p>
        </p:txBody>
      </p:sp>
    </p:spTree>
    <p:extLst>
      <p:ext uri="{BB962C8B-B14F-4D97-AF65-F5344CB8AC3E}">
        <p14:creationId xmlns:p14="http://schemas.microsoft.com/office/powerpoint/2010/main" val="14730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F724526-D21A-405D-904B-6C7FF5B97BEA}"/>
              </a:ext>
            </a:extLst>
          </p:cNvPr>
          <p:cNvSpPr>
            <a:spLocks noGrp="1"/>
          </p:cNvSpPr>
          <p:nvPr>
            <p:ph type="ftr" sz="quarter" idx="12"/>
          </p:nvPr>
        </p:nvSpPr>
        <p:spPr/>
        <p:txBody>
          <a:bodyPr/>
          <a:lstStyle/>
          <a:p>
            <a:r>
              <a:rPr lang="en-US" noProof="0"/>
              <a:t>Living in Agreement with God</a:t>
            </a:r>
            <a:endParaRPr lang="en-US" noProof="0" dirty="0"/>
          </a:p>
        </p:txBody>
      </p:sp>
      <p:sp>
        <p:nvSpPr>
          <p:cNvPr id="6" name="Slide Number Placeholder 5">
            <a:extLst>
              <a:ext uri="{FF2B5EF4-FFF2-40B4-BE49-F238E27FC236}">
                <a16:creationId xmlns:a16="http://schemas.microsoft.com/office/drawing/2014/main" id="{E67888D7-FEEA-4E8C-8678-017B092121BA}"/>
              </a:ext>
            </a:extLst>
          </p:cNvPr>
          <p:cNvSpPr>
            <a:spLocks noGrp="1"/>
          </p:cNvSpPr>
          <p:nvPr>
            <p:ph type="sldNum" sz="quarter" idx="13"/>
          </p:nvPr>
        </p:nvSpPr>
        <p:spPr/>
        <p:txBody>
          <a:bodyPr/>
          <a:lstStyle/>
          <a:p>
            <a:fld id="{19B51A1E-902D-48AF-9020-955120F399B6}" type="slidenum">
              <a:rPr lang="en-US" noProof="0" smtClean="0"/>
              <a:pPr/>
              <a:t>3</a:t>
            </a:fld>
            <a:endParaRPr lang="en-US" noProof="0" dirty="0"/>
          </a:p>
        </p:txBody>
      </p:sp>
      <p:sp>
        <p:nvSpPr>
          <p:cNvPr id="7" name="AutoShape 2">
            <a:extLst>
              <a:ext uri="{FF2B5EF4-FFF2-40B4-BE49-F238E27FC236}">
                <a16:creationId xmlns:a16="http://schemas.microsoft.com/office/drawing/2014/main" id="{CFCB47E0-A227-4B4B-8466-2030128D121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C6DCF29-8BDF-4649-A1CE-F26A52F9C3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4DE59B33-9E98-4673-B2EB-A61760C7EF2E}"/>
              </a:ext>
            </a:extLst>
          </p:cNvPr>
          <p:cNvSpPr txBox="1"/>
          <p:nvPr/>
        </p:nvSpPr>
        <p:spPr>
          <a:xfrm>
            <a:off x="615462" y="1134208"/>
            <a:ext cx="2662139" cy="707886"/>
          </a:xfrm>
          <a:prstGeom prst="rect">
            <a:avLst/>
          </a:prstGeom>
          <a:noFill/>
        </p:spPr>
        <p:txBody>
          <a:bodyPr wrap="none" rtlCol="0">
            <a:spAutoFit/>
          </a:bodyPr>
          <a:lstStyle/>
          <a:p>
            <a:r>
              <a:rPr lang="en-US" sz="4000" dirty="0"/>
              <a:t>Israel 2019</a:t>
            </a:r>
          </a:p>
        </p:txBody>
      </p:sp>
    </p:spTree>
    <p:extLst>
      <p:ext uri="{BB962C8B-B14F-4D97-AF65-F5344CB8AC3E}">
        <p14:creationId xmlns:p14="http://schemas.microsoft.com/office/powerpoint/2010/main" val="3169814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B85298-591F-4F2B-ADDA-8694D6472DB4}"/>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5729B63A-3227-4AD7-8878-E47EA378F7E7}"/>
              </a:ext>
            </a:extLst>
          </p:cNvPr>
          <p:cNvSpPr>
            <a:spLocks noGrp="1"/>
          </p:cNvSpPr>
          <p:nvPr>
            <p:ph type="sldNum" sz="quarter" idx="13"/>
          </p:nvPr>
        </p:nvSpPr>
        <p:spPr/>
        <p:txBody>
          <a:bodyPr/>
          <a:lstStyle/>
          <a:p>
            <a:fld id="{19B51A1E-902D-48AF-9020-955120F399B6}" type="slidenum">
              <a:rPr lang="en-US" noProof="0" smtClean="0"/>
              <a:pPr/>
              <a:t>30</a:t>
            </a:fld>
            <a:endParaRPr lang="en-US" noProof="0" dirty="0"/>
          </a:p>
        </p:txBody>
      </p:sp>
      <p:sp>
        <p:nvSpPr>
          <p:cNvPr id="4" name="Rectangle 3">
            <a:extLst>
              <a:ext uri="{FF2B5EF4-FFF2-40B4-BE49-F238E27FC236}">
                <a16:creationId xmlns:a16="http://schemas.microsoft.com/office/drawing/2014/main" id="{381866AC-1CBD-4399-9B99-A1B91E0CDD29}"/>
              </a:ext>
            </a:extLst>
          </p:cNvPr>
          <p:cNvSpPr/>
          <p:nvPr/>
        </p:nvSpPr>
        <p:spPr>
          <a:xfrm>
            <a:off x="184638" y="170475"/>
            <a:ext cx="8851362" cy="5139869"/>
          </a:xfrm>
          <a:prstGeom prst="rect">
            <a:avLst/>
          </a:prstGeom>
        </p:spPr>
        <p:txBody>
          <a:bodyPr wrap="square">
            <a:spAutoFit/>
          </a:bodyPr>
          <a:lstStyle/>
          <a:p>
            <a:r>
              <a:rPr lang="en-US" sz="4000" b="1" dirty="0">
                <a:solidFill>
                  <a:schemeClr val="bg1"/>
                </a:solidFill>
              </a:rPr>
              <a:t>Daniel 1:5,8</a:t>
            </a:r>
          </a:p>
          <a:p>
            <a:r>
              <a:rPr lang="en-US" sz="3200" i="1" dirty="0">
                <a:solidFill>
                  <a:schemeClr val="bg1"/>
                </a:solidFill>
              </a:rPr>
              <a:t>	And the king appointed them a daily provision of the king's meat, and of the wine which he drank: so nourishing them three years, that at the end thereof they might stand before the king.</a:t>
            </a:r>
          </a:p>
          <a:p>
            <a:r>
              <a:rPr lang="en-US" sz="3200" b="1" i="1" baseline="30000" dirty="0">
                <a:solidFill>
                  <a:schemeClr val="bg1"/>
                </a:solidFill>
              </a:rPr>
              <a:t>	8 </a:t>
            </a:r>
            <a:r>
              <a:rPr lang="en-US" sz="3200" i="1" dirty="0">
                <a:solidFill>
                  <a:schemeClr val="bg1"/>
                </a:solidFill>
              </a:rPr>
              <a:t>But Daniel purposed in his heart that he would not defile himself with the portion of the king's meat, nor with the wine which he drank: therefore he requested of the prince of the eunuchs that he might not defile himself.</a:t>
            </a:r>
            <a:endParaRPr lang="en-US" sz="3200" b="0" i="1" dirty="0">
              <a:solidFill>
                <a:schemeClr val="bg1"/>
              </a:solidFill>
              <a:effectLst/>
            </a:endParaRPr>
          </a:p>
        </p:txBody>
      </p:sp>
    </p:spTree>
    <p:extLst>
      <p:ext uri="{BB962C8B-B14F-4D97-AF65-F5344CB8AC3E}">
        <p14:creationId xmlns:p14="http://schemas.microsoft.com/office/powerpoint/2010/main" val="355237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1E9BDF-52B8-4A8E-AD2E-DCA3ED2E02AC}"/>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0A38FCE1-626A-4229-8DD1-A1BDC10C8F46}"/>
              </a:ext>
            </a:extLst>
          </p:cNvPr>
          <p:cNvSpPr>
            <a:spLocks noGrp="1"/>
          </p:cNvSpPr>
          <p:nvPr>
            <p:ph type="sldNum" sz="quarter" idx="13"/>
          </p:nvPr>
        </p:nvSpPr>
        <p:spPr/>
        <p:txBody>
          <a:bodyPr/>
          <a:lstStyle/>
          <a:p>
            <a:fld id="{19B51A1E-902D-48AF-9020-955120F399B6}" type="slidenum">
              <a:rPr lang="en-US" noProof="0" smtClean="0"/>
              <a:pPr/>
              <a:t>31</a:t>
            </a:fld>
            <a:endParaRPr lang="en-US" noProof="0" dirty="0"/>
          </a:p>
        </p:txBody>
      </p:sp>
      <p:sp>
        <p:nvSpPr>
          <p:cNvPr id="4" name="Rectangle 3">
            <a:extLst>
              <a:ext uri="{FF2B5EF4-FFF2-40B4-BE49-F238E27FC236}">
                <a16:creationId xmlns:a16="http://schemas.microsoft.com/office/drawing/2014/main" id="{63CFD766-3E7F-489B-AEFA-ADE2EBC8173E}"/>
              </a:ext>
            </a:extLst>
          </p:cNvPr>
          <p:cNvSpPr/>
          <p:nvPr/>
        </p:nvSpPr>
        <p:spPr>
          <a:xfrm>
            <a:off x="175846" y="58847"/>
            <a:ext cx="8860154" cy="6740307"/>
          </a:xfrm>
          <a:prstGeom prst="rect">
            <a:avLst/>
          </a:prstGeom>
          <a:solidFill>
            <a:schemeClr val="tx1">
              <a:lumMod val="95000"/>
              <a:lumOff val="5000"/>
            </a:schemeClr>
          </a:solidFill>
        </p:spPr>
        <p:txBody>
          <a:bodyPr wrap="square">
            <a:spAutoFit/>
          </a:bodyPr>
          <a:lstStyle/>
          <a:p>
            <a:r>
              <a:rPr lang="en-US" sz="4000" b="1" dirty="0">
                <a:solidFill>
                  <a:schemeClr val="bg1"/>
                </a:solidFill>
              </a:rPr>
              <a:t>PARADOX</a:t>
            </a:r>
          </a:p>
          <a:p>
            <a:r>
              <a:rPr lang="en-US" sz="3200" dirty="0">
                <a:solidFill>
                  <a:schemeClr val="bg1"/>
                </a:solidFill>
              </a:rPr>
              <a:t>	</a:t>
            </a:r>
            <a:r>
              <a:rPr lang="en-US" sz="3000" dirty="0">
                <a:solidFill>
                  <a:schemeClr val="bg1"/>
                </a:solidFill>
              </a:rPr>
              <a:t>52 If we could just like a great symphony, we would just follow the beats as the Composer is beating It out... Now, we come to this thought, that the hour that we're living, we have come to the spot to where we're watching for God.</a:t>
            </a:r>
          </a:p>
          <a:p>
            <a:r>
              <a:rPr lang="en-US" sz="3000" dirty="0">
                <a:solidFill>
                  <a:schemeClr val="bg1"/>
                </a:solidFill>
              </a:rPr>
              <a:t>	53 When you brethren first started, speaking in tongues come into the church, God restoring gifts back into the church. It was hard to pull away from </a:t>
            </a:r>
            <a:r>
              <a:rPr lang="en-US" sz="3000" dirty="0" err="1">
                <a:solidFill>
                  <a:schemeClr val="bg1"/>
                </a:solidFill>
              </a:rPr>
              <a:t>Prebysterian</a:t>
            </a:r>
            <a:r>
              <a:rPr lang="en-US" sz="3000" dirty="0">
                <a:solidFill>
                  <a:schemeClr val="bg1"/>
                </a:solidFill>
              </a:rPr>
              <a:t>, Lutheran, Baptist in that reformation. The Nazarenes were their bloom in them times, Pilgrim Holiness; they rejected your message. What happened to them? You see where they're at today? Now, we can do the same thing. 		</a:t>
            </a:r>
            <a:r>
              <a:rPr lang="en-US" sz="2800" dirty="0">
                <a:solidFill>
                  <a:schemeClr val="bg1"/>
                </a:solidFill>
              </a:rPr>
              <a:t>64-0206</a:t>
            </a:r>
            <a:endParaRPr lang="en-US" sz="3000" dirty="0">
              <a:solidFill>
                <a:schemeClr val="bg1"/>
              </a:solidFill>
            </a:endParaRPr>
          </a:p>
        </p:txBody>
      </p:sp>
    </p:spTree>
    <p:extLst>
      <p:ext uri="{BB962C8B-B14F-4D97-AF65-F5344CB8AC3E}">
        <p14:creationId xmlns:p14="http://schemas.microsoft.com/office/powerpoint/2010/main" val="837203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5B5132-853E-4D3C-96AB-B30E35C89C38}"/>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2E1258F5-911E-4954-A2B7-7523D0ED6790}"/>
              </a:ext>
            </a:extLst>
          </p:cNvPr>
          <p:cNvSpPr>
            <a:spLocks noGrp="1"/>
          </p:cNvSpPr>
          <p:nvPr>
            <p:ph type="sldNum" sz="quarter" idx="13"/>
          </p:nvPr>
        </p:nvSpPr>
        <p:spPr/>
        <p:txBody>
          <a:bodyPr/>
          <a:lstStyle/>
          <a:p>
            <a:fld id="{19B51A1E-902D-48AF-9020-955120F399B6}" type="slidenum">
              <a:rPr lang="en-US" noProof="0" smtClean="0"/>
              <a:pPr/>
              <a:t>32</a:t>
            </a:fld>
            <a:endParaRPr lang="en-US" noProof="0" dirty="0"/>
          </a:p>
        </p:txBody>
      </p:sp>
      <p:pic>
        <p:nvPicPr>
          <p:cNvPr id="1026" name="Picture 2" descr="Related image">
            <a:extLst>
              <a:ext uri="{FF2B5EF4-FFF2-40B4-BE49-F238E27FC236}">
                <a16:creationId xmlns:a16="http://schemas.microsoft.com/office/drawing/2014/main" id="{770A429A-8F53-41E9-97FA-F2BC82F57F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5734" y="465993"/>
            <a:ext cx="6064427" cy="4749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85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332825-C19E-4B24-B559-304D840F868E}"/>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6627BC0F-59A0-4D6A-BD6C-10166C243603}"/>
              </a:ext>
            </a:extLst>
          </p:cNvPr>
          <p:cNvSpPr>
            <a:spLocks noGrp="1"/>
          </p:cNvSpPr>
          <p:nvPr>
            <p:ph type="sldNum" sz="quarter" idx="13"/>
          </p:nvPr>
        </p:nvSpPr>
        <p:spPr/>
        <p:txBody>
          <a:bodyPr/>
          <a:lstStyle/>
          <a:p>
            <a:fld id="{19B51A1E-902D-48AF-9020-955120F399B6}" type="slidenum">
              <a:rPr lang="en-US" noProof="0" smtClean="0"/>
              <a:pPr/>
              <a:t>33</a:t>
            </a:fld>
            <a:endParaRPr lang="en-US" noProof="0" dirty="0"/>
          </a:p>
        </p:txBody>
      </p:sp>
      <p:sp>
        <p:nvSpPr>
          <p:cNvPr id="4" name="Rectangle 3">
            <a:extLst>
              <a:ext uri="{FF2B5EF4-FFF2-40B4-BE49-F238E27FC236}">
                <a16:creationId xmlns:a16="http://schemas.microsoft.com/office/drawing/2014/main" id="{8FAF1500-B67F-4472-A8C1-395CE6F5E454}"/>
              </a:ext>
            </a:extLst>
          </p:cNvPr>
          <p:cNvSpPr/>
          <p:nvPr/>
        </p:nvSpPr>
        <p:spPr>
          <a:xfrm>
            <a:off x="239240" y="135953"/>
            <a:ext cx="8720121" cy="5632311"/>
          </a:xfrm>
          <a:prstGeom prst="rect">
            <a:avLst/>
          </a:prstGeom>
        </p:spPr>
        <p:txBody>
          <a:bodyPr wrap="square">
            <a:spAutoFit/>
          </a:bodyPr>
          <a:lstStyle/>
          <a:p>
            <a:r>
              <a:rPr lang="en-US" sz="4000" b="1" dirty="0">
                <a:solidFill>
                  <a:schemeClr val="bg1"/>
                </a:solidFill>
              </a:rPr>
              <a:t>PRESUMING</a:t>
            </a:r>
          </a:p>
          <a:p>
            <a:r>
              <a:rPr lang="en-US" sz="3200" dirty="0">
                <a:solidFill>
                  <a:schemeClr val="bg1"/>
                </a:solidFill>
              </a:rPr>
              <a:t>	72 Now that's where the trouble comes. Honest-thinking people believe that if they are brought into a certain condition, a certain place, a certain pledge, that that's all God requires. 	Live by the ten commandments, something like that, some good deed, social turn, give the neighbor something. They presume that that's religion, and that's all they have to have. But how wrong that is. </a:t>
            </a:r>
          </a:p>
          <a:p>
            <a:pPr algn="r"/>
            <a:r>
              <a:rPr lang="en-US" sz="3200" dirty="0">
                <a:solidFill>
                  <a:schemeClr val="bg1"/>
                </a:solidFill>
              </a:rPr>
              <a:t>62-0117 </a:t>
            </a:r>
          </a:p>
        </p:txBody>
      </p:sp>
    </p:spTree>
    <p:extLst>
      <p:ext uri="{BB962C8B-B14F-4D97-AF65-F5344CB8AC3E}">
        <p14:creationId xmlns:p14="http://schemas.microsoft.com/office/powerpoint/2010/main" val="503201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80F743-C14F-42B1-94A5-B5F03C451831}"/>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703A00CD-317E-4A63-B651-6CAE82191F5A}"/>
              </a:ext>
            </a:extLst>
          </p:cNvPr>
          <p:cNvSpPr>
            <a:spLocks noGrp="1"/>
          </p:cNvSpPr>
          <p:nvPr>
            <p:ph type="sldNum" sz="quarter" idx="13"/>
          </p:nvPr>
        </p:nvSpPr>
        <p:spPr/>
        <p:txBody>
          <a:bodyPr/>
          <a:lstStyle/>
          <a:p>
            <a:fld id="{19B51A1E-902D-48AF-9020-955120F399B6}" type="slidenum">
              <a:rPr lang="en-US" noProof="0" smtClean="0"/>
              <a:pPr/>
              <a:t>34</a:t>
            </a:fld>
            <a:endParaRPr lang="en-US" noProof="0" dirty="0"/>
          </a:p>
        </p:txBody>
      </p:sp>
      <p:sp>
        <p:nvSpPr>
          <p:cNvPr id="4" name="Rectangle 3">
            <a:extLst>
              <a:ext uri="{FF2B5EF4-FFF2-40B4-BE49-F238E27FC236}">
                <a16:creationId xmlns:a16="http://schemas.microsoft.com/office/drawing/2014/main" id="{4DD5A868-CEE9-4B38-A095-A0192CB00E4E}"/>
              </a:ext>
            </a:extLst>
          </p:cNvPr>
          <p:cNvSpPr/>
          <p:nvPr/>
        </p:nvSpPr>
        <p:spPr>
          <a:xfrm>
            <a:off x="175846" y="82555"/>
            <a:ext cx="8860154" cy="6309420"/>
          </a:xfrm>
          <a:prstGeom prst="rect">
            <a:avLst/>
          </a:prstGeom>
        </p:spPr>
        <p:txBody>
          <a:bodyPr wrap="square">
            <a:spAutoFit/>
          </a:bodyPr>
          <a:lstStyle/>
          <a:p>
            <a:r>
              <a:rPr lang="en-US" sz="4400" b="1" dirty="0">
                <a:solidFill>
                  <a:schemeClr val="bg1"/>
                </a:solidFill>
              </a:rPr>
              <a:t>I JOHN 1:5-7</a:t>
            </a:r>
          </a:p>
          <a:p>
            <a:r>
              <a:rPr lang="en-US" sz="3600" i="1" dirty="0">
                <a:solidFill>
                  <a:schemeClr val="bg1"/>
                </a:solidFill>
              </a:rPr>
              <a:t>	This then is the message which we have heard of him, and declare unto you, that God is light, and in him is no darkness at all. 6  If we say that we have fellowship with him, and walk in darkness, we lie, and do not the truth: 7 But if we walk in the light, as he is in the light, we have fellowship one with another, and the blood of Jesus Christ his Son </a:t>
            </a:r>
            <a:r>
              <a:rPr lang="en-US" sz="3600" i="1" dirty="0" err="1">
                <a:solidFill>
                  <a:schemeClr val="bg1"/>
                </a:solidFill>
              </a:rPr>
              <a:t>cleanseth</a:t>
            </a:r>
            <a:r>
              <a:rPr lang="en-US" sz="3600" i="1" dirty="0">
                <a:solidFill>
                  <a:schemeClr val="bg1"/>
                </a:solidFill>
              </a:rPr>
              <a:t> us from all sin. </a:t>
            </a:r>
          </a:p>
          <a:p>
            <a:endParaRPr lang="en-US" sz="3600" i="1" dirty="0">
              <a:solidFill>
                <a:schemeClr val="bg1"/>
              </a:solidFill>
            </a:endParaRPr>
          </a:p>
        </p:txBody>
      </p:sp>
    </p:spTree>
    <p:extLst>
      <p:ext uri="{BB962C8B-B14F-4D97-AF65-F5344CB8AC3E}">
        <p14:creationId xmlns:p14="http://schemas.microsoft.com/office/powerpoint/2010/main" val="3643415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75E9D3-4F95-43DC-9BE5-E2004FD2C1F2}"/>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22843921-7CD7-47DA-BD3A-6DCA07BF5604}"/>
              </a:ext>
            </a:extLst>
          </p:cNvPr>
          <p:cNvSpPr>
            <a:spLocks noGrp="1"/>
          </p:cNvSpPr>
          <p:nvPr>
            <p:ph type="sldNum" sz="quarter" idx="13"/>
          </p:nvPr>
        </p:nvSpPr>
        <p:spPr/>
        <p:txBody>
          <a:bodyPr/>
          <a:lstStyle/>
          <a:p>
            <a:fld id="{19B51A1E-902D-48AF-9020-955120F399B6}" type="slidenum">
              <a:rPr lang="en-US" noProof="0" smtClean="0"/>
              <a:pPr/>
              <a:t>35</a:t>
            </a:fld>
            <a:endParaRPr lang="en-US" noProof="0" dirty="0"/>
          </a:p>
        </p:txBody>
      </p:sp>
      <p:sp>
        <p:nvSpPr>
          <p:cNvPr id="4" name="Rectangle 3">
            <a:extLst>
              <a:ext uri="{FF2B5EF4-FFF2-40B4-BE49-F238E27FC236}">
                <a16:creationId xmlns:a16="http://schemas.microsoft.com/office/drawing/2014/main" id="{A62C8B10-E8CF-4202-BB2F-3482C12368BF}"/>
              </a:ext>
            </a:extLst>
          </p:cNvPr>
          <p:cNvSpPr/>
          <p:nvPr/>
        </p:nvSpPr>
        <p:spPr>
          <a:xfrm>
            <a:off x="140679" y="-22949"/>
            <a:ext cx="8886529" cy="6617196"/>
          </a:xfrm>
          <a:prstGeom prst="rect">
            <a:avLst/>
          </a:prstGeom>
          <a:solidFill>
            <a:schemeClr val="tx1">
              <a:lumMod val="95000"/>
              <a:lumOff val="5000"/>
            </a:schemeClr>
          </a:solidFill>
        </p:spPr>
        <p:txBody>
          <a:bodyPr wrap="square">
            <a:spAutoFit/>
          </a:bodyPr>
          <a:lstStyle/>
          <a:p>
            <a:r>
              <a:rPr lang="en-US" sz="4000" b="1" dirty="0">
                <a:solidFill>
                  <a:schemeClr val="bg1"/>
                </a:solidFill>
                <a:latin typeface="+mj-lt"/>
              </a:rPr>
              <a:t>Deuteronomy 17:18-20 </a:t>
            </a:r>
            <a:endParaRPr lang="en-US" sz="3200" i="1" dirty="0">
              <a:solidFill>
                <a:schemeClr val="bg1"/>
              </a:solidFill>
              <a:latin typeface="+mj-lt"/>
            </a:endParaRPr>
          </a:p>
          <a:p>
            <a:r>
              <a:rPr lang="en-US" sz="3200" b="1" i="1" baseline="30000" dirty="0">
                <a:solidFill>
                  <a:schemeClr val="bg1"/>
                </a:solidFill>
                <a:latin typeface="+mj-lt"/>
              </a:rPr>
              <a:t>	</a:t>
            </a:r>
            <a:r>
              <a:rPr lang="en-US" sz="3200" i="1" dirty="0">
                <a:solidFill>
                  <a:schemeClr val="bg1"/>
                </a:solidFill>
                <a:latin typeface="+mj-lt"/>
              </a:rPr>
              <a:t>And it shall be, when he </a:t>
            </a:r>
            <a:r>
              <a:rPr lang="en-US" sz="3200" i="1" dirty="0" err="1">
                <a:solidFill>
                  <a:schemeClr val="bg1"/>
                </a:solidFill>
                <a:latin typeface="+mj-lt"/>
              </a:rPr>
              <a:t>sitteth</a:t>
            </a:r>
            <a:r>
              <a:rPr lang="en-US" sz="3200" i="1" dirty="0">
                <a:solidFill>
                  <a:schemeClr val="bg1"/>
                </a:solidFill>
                <a:latin typeface="+mj-lt"/>
              </a:rPr>
              <a:t> upon the throne of his kingdom, that he shall write him a copy of this law in a book out of that which is before the priests the Levites: </a:t>
            </a:r>
            <a:r>
              <a:rPr lang="en-US" sz="3200" b="1" i="1" baseline="30000" dirty="0">
                <a:solidFill>
                  <a:schemeClr val="bg1"/>
                </a:solidFill>
                <a:latin typeface="+mj-lt"/>
              </a:rPr>
              <a:t>19 </a:t>
            </a:r>
            <a:r>
              <a:rPr lang="en-US" sz="3200" i="1" dirty="0">
                <a:solidFill>
                  <a:schemeClr val="bg1"/>
                </a:solidFill>
                <a:latin typeface="+mj-lt"/>
              </a:rPr>
              <a:t>And it shall be with him, and he shall read therein all the days of his life: that he may learn to fear the </a:t>
            </a:r>
            <a:r>
              <a:rPr lang="en-US" sz="3200" i="1" cap="small" dirty="0">
                <a:solidFill>
                  <a:schemeClr val="bg1"/>
                </a:solidFill>
                <a:latin typeface="+mj-lt"/>
              </a:rPr>
              <a:t>Lord</a:t>
            </a:r>
            <a:r>
              <a:rPr lang="en-US" sz="3200" i="1" dirty="0">
                <a:solidFill>
                  <a:schemeClr val="bg1"/>
                </a:solidFill>
                <a:latin typeface="+mj-lt"/>
              </a:rPr>
              <a:t> his God, to keep all the words of this law and these statutes, to do them: 	</a:t>
            </a:r>
            <a:r>
              <a:rPr lang="en-US" sz="3200" b="1" i="1" baseline="30000" dirty="0">
                <a:solidFill>
                  <a:schemeClr val="bg1"/>
                </a:solidFill>
                <a:latin typeface="+mj-lt"/>
              </a:rPr>
              <a:t>20 </a:t>
            </a:r>
            <a:r>
              <a:rPr lang="en-US" sz="3200" i="1" dirty="0">
                <a:solidFill>
                  <a:schemeClr val="bg1"/>
                </a:solidFill>
                <a:latin typeface="+mj-lt"/>
              </a:rPr>
              <a:t>That his heart be not lifted up above his brethren, and that he turn not aside from the commandment, to the right hand, or to the left: to the end that he may prolong his days in his kingdom, he, and his children, in the midst of Israel.</a:t>
            </a:r>
            <a:endParaRPr lang="en-US" sz="3200" b="0" i="1" dirty="0">
              <a:solidFill>
                <a:schemeClr val="bg1"/>
              </a:solidFill>
              <a:effectLst/>
              <a:latin typeface="+mj-lt"/>
            </a:endParaRPr>
          </a:p>
        </p:txBody>
      </p:sp>
    </p:spTree>
    <p:extLst>
      <p:ext uri="{BB962C8B-B14F-4D97-AF65-F5344CB8AC3E}">
        <p14:creationId xmlns:p14="http://schemas.microsoft.com/office/powerpoint/2010/main" val="3157702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450016-C1CA-4CD1-81F1-E44CD5078F8E}"/>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609FB33A-2F53-4239-AF72-D4A4C7BC7119}"/>
              </a:ext>
            </a:extLst>
          </p:cNvPr>
          <p:cNvSpPr>
            <a:spLocks noGrp="1"/>
          </p:cNvSpPr>
          <p:nvPr>
            <p:ph type="sldNum" sz="quarter" idx="13"/>
          </p:nvPr>
        </p:nvSpPr>
        <p:spPr/>
        <p:txBody>
          <a:bodyPr/>
          <a:lstStyle/>
          <a:p>
            <a:fld id="{19B51A1E-902D-48AF-9020-955120F399B6}" type="slidenum">
              <a:rPr lang="en-US" noProof="0" smtClean="0"/>
              <a:pPr/>
              <a:t>36</a:t>
            </a:fld>
            <a:endParaRPr lang="en-US" noProof="0" dirty="0"/>
          </a:p>
        </p:txBody>
      </p:sp>
      <p:sp>
        <p:nvSpPr>
          <p:cNvPr id="4" name="Rectangle 3">
            <a:extLst>
              <a:ext uri="{FF2B5EF4-FFF2-40B4-BE49-F238E27FC236}">
                <a16:creationId xmlns:a16="http://schemas.microsoft.com/office/drawing/2014/main" id="{DC0C2063-63CA-4F9D-AD49-58B62CBC28FB}"/>
              </a:ext>
            </a:extLst>
          </p:cNvPr>
          <p:cNvSpPr/>
          <p:nvPr/>
        </p:nvSpPr>
        <p:spPr>
          <a:xfrm>
            <a:off x="175845" y="47388"/>
            <a:ext cx="8757139" cy="6124754"/>
          </a:xfrm>
          <a:prstGeom prst="rect">
            <a:avLst/>
          </a:prstGeom>
        </p:spPr>
        <p:txBody>
          <a:bodyPr wrap="square">
            <a:spAutoFit/>
          </a:bodyPr>
          <a:lstStyle/>
          <a:p>
            <a:r>
              <a:rPr lang="en-US" sz="4000" b="1" dirty="0">
                <a:solidFill>
                  <a:schemeClr val="bg1"/>
                </a:solidFill>
              </a:rPr>
              <a:t>EZEKIEL 36:25-28</a:t>
            </a:r>
          </a:p>
          <a:p>
            <a:r>
              <a:rPr lang="en-US" sz="3200" i="1" dirty="0">
                <a:solidFill>
                  <a:schemeClr val="bg1"/>
                </a:solidFill>
              </a:rPr>
              <a:t>	Then will I sprinkle clean water upon you, and ye shall be clean: from all your filthiness, and from all your idols, will I cleanse you. 26 A new heart also will I give you, and a new spirit will I put within you: and I will take away the stony heart out of your flesh, and I will give you an heart of flesh. 27 And I will put my spirit within you, and cause you to walk in my statutes, and ye shall keep my judgments, and do them. 28 And ye shall dwell in the land that I gave to your fathers; and ye shall be my people, and I will be your God.</a:t>
            </a:r>
          </a:p>
        </p:txBody>
      </p:sp>
    </p:spTree>
    <p:extLst>
      <p:ext uri="{BB962C8B-B14F-4D97-AF65-F5344CB8AC3E}">
        <p14:creationId xmlns:p14="http://schemas.microsoft.com/office/powerpoint/2010/main" val="3096931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454341-16F5-4FAF-9411-9170D6054936}"/>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DF82F8B9-8E5C-4A35-95A6-302C00867860}"/>
              </a:ext>
            </a:extLst>
          </p:cNvPr>
          <p:cNvSpPr>
            <a:spLocks noGrp="1"/>
          </p:cNvSpPr>
          <p:nvPr>
            <p:ph type="sldNum" sz="quarter" idx="13"/>
          </p:nvPr>
        </p:nvSpPr>
        <p:spPr/>
        <p:txBody>
          <a:bodyPr/>
          <a:lstStyle/>
          <a:p>
            <a:fld id="{19B51A1E-902D-48AF-9020-955120F399B6}" type="slidenum">
              <a:rPr lang="en-US" noProof="0" smtClean="0"/>
              <a:pPr/>
              <a:t>37</a:t>
            </a:fld>
            <a:endParaRPr lang="en-US" noProof="0" dirty="0"/>
          </a:p>
        </p:txBody>
      </p:sp>
      <p:sp>
        <p:nvSpPr>
          <p:cNvPr id="4" name="Rectangle 3">
            <a:extLst>
              <a:ext uri="{FF2B5EF4-FFF2-40B4-BE49-F238E27FC236}">
                <a16:creationId xmlns:a16="http://schemas.microsoft.com/office/drawing/2014/main" id="{AE558BA3-4F12-43DC-B36A-94AC94AAA3A8}"/>
              </a:ext>
            </a:extLst>
          </p:cNvPr>
          <p:cNvSpPr/>
          <p:nvPr/>
        </p:nvSpPr>
        <p:spPr>
          <a:xfrm>
            <a:off x="167054" y="-2944"/>
            <a:ext cx="8842570" cy="6678751"/>
          </a:xfrm>
          <a:prstGeom prst="rect">
            <a:avLst/>
          </a:prstGeom>
          <a:solidFill>
            <a:schemeClr val="tx1">
              <a:lumMod val="95000"/>
              <a:lumOff val="5000"/>
            </a:schemeClr>
          </a:solidFill>
        </p:spPr>
        <p:txBody>
          <a:bodyPr wrap="square">
            <a:spAutoFit/>
          </a:bodyPr>
          <a:lstStyle/>
          <a:p>
            <a:r>
              <a:rPr lang="en-US" sz="3600" b="1" dirty="0">
                <a:solidFill>
                  <a:schemeClr val="bg1"/>
                </a:solidFill>
              </a:rPr>
              <a:t>COLOSSIANS 2:6-12</a:t>
            </a:r>
          </a:p>
          <a:p>
            <a:r>
              <a:rPr lang="en-US" sz="2800" i="1" dirty="0">
                <a:solidFill>
                  <a:schemeClr val="bg1"/>
                </a:solidFill>
              </a:rPr>
              <a:t>	As ye have therefore received Christ Jesus the Lord, so walk ye in him: 7 Rooted and built up in him, and stab-</a:t>
            </a:r>
            <a:r>
              <a:rPr lang="en-US" sz="2800" i="1" dirty="0" err="1">
                <a:solidFill>
                  <a:schemeClr val="bg1"/>
                </a:solidFill>
              </a:rPr>
              <a:t>lished</a:t>
            </a:r>
            <a:r>
              <a:rPr lang="en-US" sz="2800" i="1" dirty="0">
                <a:solidFill>
                  <a:schemeClr val="bg1"/>
                </a:solidFill>
              </a:rPr>
              <a:t> in the faith, as ye have been taught, abounding therein with thanksgiving. 8 Beware lest any man spoil you through philosophy and vain deceit, after the tradition of men, after the rudiments of the world, and not after Christ. 9 For in him dwelleth all the fulness of the Godhead bodily. 10 And ye are </a:t>
            </a:r>
            <a:r>
              <a:rPr lang="en-US" sz="2800" i="1" u="sng" dirty="0">
                <a:solidFill>
                  <a:schemeClr val="bg1"/>
                </a:solidFill>
              </a:rPr>
              <a:t>complete in him</a:t>
            </a:r>
            <a:r>
              <a:rPr lang="en-US" sz="2800" i="1" dirty="0">
                <a:solidFill>
                  <a:schemeClr val="bg1"/>
                </a:solidFill>
              </a:rPr>
              <a:t>, which is the head of all principality and power: 11 In whom also ye are circumcised with the circumcision made without hands, in putting off the body of the sins of the flesh by the circumcision of Christ 12 Buried with him in baptism, wherein also ye are risen with him through the faith of the operation of God, who hath raised him from the dead. </a:t>
            </a:r>
          </a:p>
        </p:txBody>
      </p:sp>
    </p:spTree>
    <p:extLst>
      <p:ext uri="{BB962C8B-B14F-4D97-AF65-F5344CB8AC3E}">
        <p14:creationId xmlns:p14="http://schemas.microsoft.com/office/powerpoint/2010/main" val="2288325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D6B3AA-EFF0-4D19-A401-EFBCA5C8AEEC}"/>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0837E5C3-1154-4306-8637-445D2ADE2BB1}"/>
              </a:ext>
            </a:extLst>
          </p:cNvPr>
          <p:cNvSpPr>
            <a:spLocks noGrp="1"/>
          </p:cNvSpPr>
          <p:nvPr>
            <p:ph type="sldNum" sz="quarter" idx="13"/>
          </p:nvPr>
        </p:nvSpPr>
        <p:spPr/>
        <p:txBody>
          <a:bodyPr/>
          <a:lstStyle/>
          <a:p>
            <a:fld id="{19B51A1E-902D-48AF-9020-955120F399B6}" type="slidenum">
              <a:rPr lang="en-US" noProof="0" smtClean="0"/>
              <a:pPr/>
              <a:t>38</a:t>
            </a:fld>
            <a:endParaRPr lang="en-US" noProof="0" dirty="0"/>
          </a:p>
        </p:txBody>
      </p:sp>
      <p:sp>
        <p:nvSpPr>
          <p:cNvPr id="4" name="Rectangle 3">
            <a:extLst>
              <a:ext uri="{FF2B5EF4-FFF2-40B4-BE49-F238E27FC236}">
                <a16:creationId xmlns:a16="http://schemas.microsoft.com/office/drawing/2014/main" id="{E9475791-F799-4195-859D-68785B3BADEF}"/>
              </a:ext>
            </a:extLst>
          </p:cNvPr>
          <p:cNvSpPr/>
          <p:nvPr/>
        </p:nvSpPr>
        <p:spPr>
          <a:xfrm>
            <a:off x="108000" y="39551"/>
            <a:ext cx="8928000" cy="6186309"/>
          </a:xfrm>
          <a:prstGeom prst="rect">
            <a:avLst/>
          </a:prstGeom>
          <a:solidFill>
            <a:schemeClr val="tx1"/>
          </a:solidFill>
        </p:spPr>
        <p:txBody>
          <a:bodyPr wrap="square">
            <a:spAutoFit/>
          </a:bodyPr>
          <a:lstStyle/>
          <a:p>
            <a:pPr indent="0" fontAlgn="auto">
              <a:spcAft>
                <a:spcPts val="0"/>
              </a:spcAft>
              <a:buFont typeface="Arial" pitchFamily="34" charset="0"/>
              <a:buNone/>
              <a:defRPr/>
            </a:pPr>
            <a:r>
              <a:rPr lang="en-US" sz="3600" b="1" dirty="0">
                <a:solidFill>
                  <a:schemeClr val="bg1"/>
                </a:solidFill>
              </a:rPr>
              <a:t>GOD'S.WRAPPED.GIFT</a:t>
            </a:r>
          </a:p>
          <a:p>
            <a:pPr indent="0" fontAlgn="auto">
              <a:spcAft>
                <a:spcPts val="0"/>
              </a:spcAft>
              <a:buFont typeface="Arial" pitchFamily="34" charset="0"/>
              <a:buNone/>
              <a:defRPr/>
            </a:pPr>
            <a:r>
              <a:rPr lang="en-US" sz="2800" dirty="0">
                <a:solidFill>
                  <a:schemeClr val="bg1"/>
                </a:solidFill>
              </a:rPr>
              <a:t>	</a:t>
            </a:r>
            <a:r>
              <a:rPr lang="en-US" sz="3000" dirty="0">
                <a:solidFill>
                  <a:schemeClr val="bg1"/>
                </a:solidFill>
              </a:rPr>
              <a:t>Rahab the harlot, she being a young girl that was turned on the street by a heathen father and mother, that put her on the street because she was beautiful, to bring an income to them on prostitution. </a:t>
            </a:r>
          </a:p>
          <a:p>
            <a:pPr indent="0" fontAlgn="auto">
              <a:spcAft>
                <a:spcPts val="0"/>
              </a:spcAft>
              <a:buFont typeface="Arial" pitchFamily="34" charset="0"/>
              <a:buNone/>
              <a:defRPr/>
            </a:pPr>
            <a:r>
              <a:rPr lang="en-US" sz="3000" dirty="0">
                <a:solidFill>
                  <a:schemeClr val="bg1"/>
                </a:solidFill>
              </a:rPr>
              <a:t>	And yet, down in this immoral girl, she had heard that there was a God Who answered prayer. </a:t>
            </a:r>
            <a:r>
              <a:rPr lang="en-US" sz="3000" dirty="0">
                <a:solidFill>
                  <a:srgbClr val="FFFF00"/>
                </a:solidFill>
              </a:rPr>
              <a:t>And the first opportunity that she got to accept that God, or do something for Him, she did it. </a:t>
            </a:r>
            <a:r>
              <a:rPr lang="en-US" sz="3000" dirty="0">
                <a:solidFill>
                  <a:schemeClr val="bg1"/>
                </a:solidFill>
              </a:rPr>
              <a:t>And God spared her life, and saved her father, mother, and her family. She fell in love with a general in the army of Israel, and married this general. And their courtship was wonderful. </a:t>
            </a:r>
            <a:r>
              <a:rPr lang="en-US" sz="2800" dirty="0">
                <a:solidFill>
                  <a:schemeClr val="bg1"/>
                </a:solidFill>
              </a:rPr>
              <a:t>		</a:t>
            </a:r>
          </a:p>
        </p:txBody>
      </p:sp>
    </p:spTree>
    <p:extLst>
      <p:ext uri="{BB962C8B-B14F-4D97-AF65-F5344CB8AC3E}">
        <p14:creationId xmlns:p14="http://schemas.microsoft.com/office/powerpoint/2010/main" val="1375791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E7A893-BF20-473D-8A91-0BE204379D40}"/>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F3E4A92A-8B67-4218-A661-297AFE34AA7A}"/>
              </a:ext>
            </a:extLst>
          </p:cNvPr>
          <p:cNvSpPr>
            <a:spLocks noGrp="1"/>
          </p:cNvSpPr>
          <p:nvPr>
            <p:ph type="sldNum" sz="quarter" idx="13"/>
          </p:nvPr>
        </p:nvSpPr>
        <p:spPr/>
        <p:txBody>
          <a:bodyPr/>
          <a:lstStyle/>
          <a:p>
            <a:fld id="{19B51A1E-902D-48AF-9020-955120F399B6}" type="slidenum">
              <a:rPr lang="en-US" noProof="0" smtClean="0"/>
              <a:pPr/>
              <a:t>39</a:t>
            </a:fld>
            <a:endParaRPr lang="en-US" noProof="0" dirty="0"/>
          </a:p>
        </p:txBody>
      </p:sp>
      <p:sp>
        <p:nvSpPr>
          <p:cNvPr id="4" name="Rectangle 3">
            <a:extLst>
              <a:ext uri="{FF2B5EF4-FFF2-40B4-BE49-F238E27FC236}">
                <a16:creationId xmlns:a16="http://schemas.microsoft.com/office/drawing/2014/main" id="{B881E635-5427-4233-B300-6E4693A855AC}"/>
              </a:ext>
            </a:extLst>
          </p:cNvPr>
          <p:cNvSpPr/>
          <p:nvPr/>
        </p:nvSpPr>
        <p:spPr>
          <a:xfrm>
            <a:off x="144268" y="170475"/>
            <a:ext cx="8891732" cy="6124754"/>
          </a:xfrm>
          <a:prstGeom prst="rect">
            <a:avLst/>
          </a:prstGeom>
        </p:spPr>
        <p:txBody>
          <a:bodyPr wrap="square">
            <a:spAutoFit/>
          </a:bodyPr>
          <a:lstStyle/>
          <a:p>
            <a:r>
              <a:rPr lang="en-US" sz="4000" b="1" dirty="0">
                <a:solidFill>
                  <a:schemeClr val="bg1"/>
                </a:solidFill>
              </a:rPr>
              <a:t>A.HIDDEN.LIFE.IN.CHRIST</a:t>
            </a:r>
          </a:p>
          <a:p>
            <a:r>
              <a:rPr lang="en-US" sz="3200" dirty="0">
                <a:solidFill>
                  <a:schemeClr val="bg1"/>
                </a:solidFill>
              </a:rPr>
              <a:t>	53 On the outside </a:t>
            </a:r>
            <a:r>
              <a:rPr lang="en-US" sz="2800" dirty="0">
                <a:solidFill>
                  <a:schemeClr val="bg1"/>
                </a:solidFill>
              </a:rPr>
              <a:t>[of the Tabernacle], </a:t>
            </a:r>
            <a:r>
              <a:rPr lang="en-US" sz="3200" dirty="0">
                <a:solidFill>
                  <a:schemeClr val="bg1"/>
                </a:solidFill>
              </a:rPr>
              <a:t>what light did they have? They had light of the stars at night, the light of the moon. They had the light of the sun. Any kind of a cloud could come over and upset the whole thing. They couldn't see how to walk. </a:t>
            </a:r>
          </a:p>
          <a:p>
            <a:r>
              <a:rPr lang="en-US" sz="3200" dirty="0">
                <a:solidFill>
                  <a:schemeClr val="bg1"/>
                </a:solidFill>
              </a:rPr>
              <a:t>	That's the way the experience is out yonder. Little trouble comes up, you backslide, go from one church to another, pack your paper one place to another. "</a:t>
            </a:r>
            <a:r>
              <a:rPr lang="en-US" sz="3200" i="1" dirty="0">
                <a:solidFill>
                  <a:schemeClr val="bg1"/>
                </a:solidFill>
              </a:rPr>
              <a:t>I won't go to the Baptist no more, because I tell you; I just don't like it over there.</a:t>
            </a:r>
            <a:r>
              <a:rPr lang="en-US" sz="3200" dirty="0">
                <a:solidFill>
                  <a:schemeClr val="bg1"/>
                </a:solidFill>
              </a:rPr>
              <a:t>"</a:t>
            </a:r>
          </a:p>
        </p:txBody>
      </p:sp>
    </p:spTree>
    <p:extLst>
      <p:ext uri="{BB962C8B-B14F-4D97-AF65-F5344CB8AC3E}">
        <p14:creationId xmlns:p14="http://schemas.microsoft.com/office/powerpoint/2010/main" val="109262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EE9784-5C0A-4997-8621-394A0728B6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629" y="224203"/>
            <a:ext cx="8803298" cy="5868865"/>
          </a:xfrm>
          <a:prstGeom prst="rect">
            <a:avLst/>
          </a:prstGeom>
        </p:spPr>
      </p:pic>
    </p:spTree>
    <p:extLst>
      <p:ext uri="{BB962C8B-B14F-4D97-AF65-F5344CB8AC3E}">
        <p14:creationId xmlns:p14="http://schemas.microsoft.com/office/powerpoint/2010/main" val="2464851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551C7F-FBDA-4E46-A41C-6A7853F1E3A6}"/>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5B34EB00-4457-4DAB-AD2B-32486603C2A8}"/>
              </a:ext>
            </a:extLst>
          </p:cNvPr>
          <p:cNvSpPr>
            <a:spLocks noGrp="1"/>
          </p:cNvSpPr>
          <p:nvPr>
            <p:ph type="sldNum" sz="quarter" idx="13"/>
          </p:nvPr>
        </p:nvSpPr>
        <p:spPr/>
        <p:txBody>
          <a:bodyPr/>
          <a:lstStyle/>
          <a:p>
            <a:fld id="{19B51A1E-902D-48AF-9020-955120F399B6}" type="slidenum">
              <a:rPr lang="en-US" noProof="0" smtClean="0"/>
              <a:pPr/>
              <a:t>40</a:t>
            </a:fld>
            <a:endParaRPr lang="en-US" noProof="0" dirty="0"/>
          </a:p>
        </p:txBody>
      </p:sp>
      <p:sp>
        <p:nvSpPr>
          <p:cNvPr id="4" name="Rectangle 3">
            <a:extLst>
              <a:ext uri="{FF2B5EF4-FFF2-40B4-BE49-F238E27FC236}">
                <a16:creationId xmlns:a16="http://schemas.microsoft.com/office/drawing/2014/main" id="{39D594B7-3E47-483D-BAD1-109E30244A5A}"/>
              </a:ext>
            </a:extLst>
          </p:cNvPr>
          <p:cNvSpPr/>
          <p:nvPr/>
        </p:nvSpPr>
        <p:spPr>
          <a:xfrm>
            <a:off x="219808" y="170475"/>
            <a:ext cx="8816192" cy="5509200"/>
          </a:xfrm>
          <a:prstGeom prst="rect">
            <a:avLst/>
          </a:prstGeom>
        </p:spPr>
        <p:txBody>
          <a:bodyPr wrap="square">
            <a:spAutoFit/>
          </a:bodyPr>
          <a:lstStyle/>
          <a:p>
            <a:r>
              <a:rPr lang="en-US" sz="3200" dirty="0">
                <a:solidFill>
                  <a:schemeClr val="bg1"/>
                </a:solidFill>
              </a:rPr>
              <a:t>	Methodist mistreat you, you run over to the Pentecostal, then the Nazarene. You're living in the outer courts. Well, say, "</a:t>
            </a:r>
            <a:r>
              <a:rPr lang="en-US" sz="3200" i="1" dirty="0">
                <a:solidFill>
                  <a:schemeClr val="bg1"/>
                </a:solidFill>
              </a:rPr>
              <a:t>No, I've come farther than that, Bro. Branham. I've tasted of the Lord. I know He's good." </a:t>
            </a:r>
            <a:r>
              <a:rPr lang="en-US" sz="3200" dirty="0">
                <a:solidFill>
                  <a:schemeClr val="bg1"/>
                </a:solidFill>
              </a:rPr>
              <a:t>That's good. All right, you're here at the first altar then, at the holy place.</a:t>
            </a:r>
          </a:p>
          <a:p>
            <a:r>
              <a:rPr lang="en-US" sz="3200" dirty="0">
                <a:solidFill>
                  <a:schemeClr val="bg1"/>
                </a:solidFill>
              </a:rPr>
              <a:t>	But remember, they had light too. But it was artificial. They had a seven-point lamp to give light. Them lights sometimes got low. Sometimes they smoked up. You know what a light is; sometimes it went out.</a:t>
            </a:r>
          </a:p>
        </p:txBody>
      </p:sp>
    </p:spTree>
    <p:extLst>
      <p:ext uri="{BB962C8B-B14F-4D97-AF65-F5344CB8AC3E}">
        <p14:creationId xmlns:p14="http://schemas.microsoft.com/office/powerpoint/2010/main" val="1429113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BBB88C-38B9-474F-ACC9-9D3B741D0D99}"/>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101AE4CB-F149-4AC5-A140-17FC7B8786F4}"/>
              </a:ext>
            </a:extLst>
          </p:cNvPr>
          <p:cNvSpPr>
            <a:spLocks noGrp="1"/>
          </p:cNvSpPr>
          <p:nvPr>
            <p:ph type="sldNum" sz="quarter" idx="13"/>
          </p:nvPr>
        </p:nvSpPr>
        <p:spPr/>
        <p:txBody>
          <a:bodyPr/>
          <a:lstStyle/>
          <a:p>
            <a:fld id="{19B51A1E-902D-48AF-9020-955120F399B6}" type="slidenum">
              <a:rPr lang="en-US" noProof="0" smtClean="0"/>
              <a:pPr/>
              <a:t>41</a:t>
            </a:fld>
            <a:endParaRPr lang="en-US" noProof="0" dirty="0"/>
          </a:p>
        </p:txBody>
      </p:sp>
      <p:sp>
        <p:nvSpPr>
          <p:cNvPr id="4" name="Rectangle 3">
            <a:extLst>
              <a:ext uri="{FF2B5EF4-FFF2-40B4-BE49-F238E27FC236}">
                <a16:creationId xmlns:a16="http://schemas.microsoft.com/office/drawing/2014/main" id="{47492D9C-DCD7-4881-BC3D-C4C5D9BA75B9}"/>
              </a:ext>
            </a:extLst>
          </p:cNvPr>
          <p:cNvSpPr/>
          <p:nvPr/>
        </p:nvSpPr>
        <p:spPr>
          <a:xfrm>
            <a:off x="140678" y="79131"/>
            <a:ext cx="8895322" cy="5832366"/>
          </a:xfrm>
          <a:prstGeom prst="rect">
            <a:avLst/>
          </a:prstGeom>
        </p:spPr>
        <p:txBody>
          <a:bodyPr wrap="square">
            <a:spAutoFit/>
          </a:bodyPr>
          <a:lstStyle/>
          <a:p>
            <a:r>
              <a:rPr lang="en-US" sz="3200" dirty="0">
                <a:solidFill>
                  <a:schemeClr val="bg1"/>
                </a:solidFill>
              </a:rPr>
              <a:t> 	</a:t>
            </a:r>
            <a:r>
              <a:rPr lang="en-US" sz="3100" dirty="0">
                <a:solidFill>
                  <a:schemeClr val="bg1"/>
                </a:solidFill>
              </a:rPr>
              <a:t>And that's the way it is in that kind of light. When you're just living out here, "</a:t>
            </a:r>
            <a:r>
              <a:rPr lang="en-US" sz="3100" i="1" dirty="0">
                <a:solidFill>
                  <a:schemeClr val="bg1"/>
                </a:solidFill>
              </a:rPr>
              <a:t>Well, I believe but I just can't go all the way with this... and if my church don't teach it, well, I couldn't accept it." 	</a:t>
            </a:r>
          </a:p>
          <a:p>
            <a:r>
              <a:rPr lang="en-US" sz="3100" i="1" dirty="0">
                <a:solidFill>
                  <a:schemeClr val="bg1"/>
                </a:solidFill>
              </a:rPr>
              <a:t>	</a:t>
            </a:r>
            <a:r>
              <a:rPr lang="en-US" sz="3100" dirty="0">
                <a:solidFill>
                  <a:schemeClr val="bg1"/>
                </a:solidFill>
              </a:rPr>
              <a:t>Least little thing comes along, your chimney gets all smoked up, first thing the light goes out. But the man that once went in there... Every earthly light, artificial light was shut off from him. Under the wings of the Cherubim, was </a:t>
            </a:r>
            <a:r>
              <a:rPr lang="en-US" sz="3100" dirty="0">
                <a:solidFill>
                  <a:srgbClr val="FFFF00"/>
                </a:solidFill>
              </a:rPr>
              <a:t>Shekinah Light, </a:t>
            </a:r>
            <a:r>
              <a:rPr lang="en-US" sz="3100" dirty="0">
                <a:solidFill>
                  <a:schemeClr val="bg1"/>
                </a:solidFill>
              </a:rPr>
              <a:t>a real soft holy Light that never went out. I don't care what the sun did, lamps did; he that lived in that Presence walks in the Light day and night.</a:t>
            </a:r>
          </a:p>
        </p:txBody>
      </p:sp>
    </p:spTree>
    <p:extLst>
      <p:ext uri="{BB962C8B-B14F-4D97-AF65-F5344CB8AC3E}">
        <p14:creationId xmlns:p14="http://schemas.microsoft.com/office/powerpoint/2010/main" val="1203149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5541CF-52E4-483C-B52B-255CDA5834EE}"/>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A6183004-0DF8-4FE2-8E00-ADF14A193CC1}"/>
              </a:ext>
            </a:extLst>
          </p:cNvPr>
          <p:cNvSpPr>
            <a:spLocks noGrp="1"/>
          </p:cNvSpPr>
          <p:nvPr>
            <p:ph type="sldNum" sz="quarter" idx="13"/>
          </p:nvPr>
        </p:nvSpPr>
        <p:spPr/>
        <p:txBody>
          <a:bodyPr/>
          <a:lstStyle/>
          <a:p>
            <a:fld id="{19B51A1E-902D-48AF-9020-955120F399B6}" type="slidenum">
              <a:rPr lang="en-US" noProof="0" smtClean="0"/>
              <a:pPr/>
              <a:t>42</a:t>
            </a:fld>
            <a:endParaRPr lang="en-US" noProof="0" dirty="0"/>
          </a:p>
        </p:txBody>
      </p:sp>
      <p:sp>
        <p:nvSpPr>
          <p:cNvPr id="4" name="Rectangle 3">
            <a:extLst>
              <a:ext uri="{FF2B5EF4-FFF2-40B4-BE49-F238E27FC236}">
                <a16:creationId xmlns:a16="http://schemas.microsoft.com/office/drawing/2014/main" id="{958CCFFC-6022-48EC-9719-C5CF89D22DA5}"/>
              </a:ext>
            </a:extLst>
          </p:cNvPr>
          <p:cNvSpPr/>
          <p:nvPr/>
        </p:nvSpPr>
        <p:spPr>
          <a:xfrm>
            <a:off x="139895" y="167056"/>
            <a:ext cx="8896105" cy="6001643"/>
          </a:xfrm>
          <a:prstGeom prst="rect">
            <a:avLst/>
          </a:prstGeom>
        </p:spPr>
        <p:txBody>
          <a:bodyPr wrap="square">
            <a:spAutoFit/>
          </a:bodyPr>
          <a:lstStyle/>
          <a:p>
            <a:r>
              <a:rPr lang="en-US" sz="3200" dirty="0">
                <a:solidFill>
                  <a:schemeClr val="bg1"/>
                </a:solidFill>
              </a:rPr>
              <a:t>	55 That's where we need to be. No matter what your experience is... If heartaches, troubles, upsets, you're still walking in the Light of God. You're living in the Shekinah Glory, living there where Jesus is in His Presence, that "</a:t>
            </a:r>
            <a:r>
              <a:rPr lang="en-US" sz="3200" i="1" dirty="0">
                <a:solidFill>
                  <a:schemeClr val="bg1"/>
                </a:solidFill>
              </a:rPr>
              <a:t>all things work together for good to them that love God.</a:t>
            </a:r>
            <a:r>
              <a:rPr lang="en-US" sz="3200" dirty="0">
                <a:solidFill>
                  <a:schemeClr val="bg1"/>
                </a:solidFill>
              </a:rPr>
              <a:t>" And you'll love Him, and you're walking in that mellow, soft, humble Christian life. Wouldn't you like to walk like that?</a:t>
            </a:r>
          </a:p>
          <a:p>
            <a:r>
              <a:rPr lang="en-US" sz="3200" dirty="0">
                <a:solidFill>
                  <a:schemeClr val="bg1"/>
                </a:solidFill>
              </a:rPr>
              <a:t>	There's not a person here but wants to live in there. </a:t>
            </a:r>
            <a:r>
              <a:rPr lang="en-US" sz="3200" dirty="0">
                <a:solidFill>
                  <a:srgbClr val="FFFF00"/>
                </a:solidFill>
              </a:rPr>
              <a:t>And, friends, that's where you should live. </a:t>
            </a:r>
          </a:p>
          <a:p>
            <a:pPr algn="r"/>
            <a:r>
              <a:rPr lang="en-US" sz="3200" dirty="0">
                <a:solidFill>
                  <a:schemeClr val="bg1"/>
                </a:solidFill>
              </a:rPr>
              <a:t>55-1110</a:t>
            </a:r>
          </a:p>
        </p:txBody>
      </p:sp>
    </p:spTree>
    <p:extLst>
      <p:ext uri="{BB962C8B-B14F-4D97-AF65-F5344CB8AC3E}">
        <p14:creationId xmlns:p14="http://schemas.microsoft.com/office/powerpoint/2010/main" val="2930752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49DB48-D3CC-48E9-87A5-0E4D0E3BD00B}"/>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0116746C-1D0B-47AF-88FB-0715C3A49C2C}"/>
              </a:ext>
            </a:extLst>
          </p:cNvPr>
          <p:cNvSpPr>
            <a:spLocks noGrp="1"/>
          </p:cNvSpPr>
          <p:nvPr>
            <p:ph type="sldNum" sz="quarter" idx="13"/>
          </p:nvPr>
        </p:nvSpPr>
        <p:spPr/>
        <p:txBody>
          <a:bodyPr/>
          <a:lstStyle/>
          <a:p>
            <a:fld id="{19B51A1E-902D-48AF-9020-955120F399B6}" type="slidenum">
              <a:rPr lang="en-US" noProof="0" smtClean="0"/>
              <a:pPr/>
              <a:t>43</a:t>
            </a:fld>
            <a:endParaRPr lang="en-US" noProof="0" dirty="0"/>
          </a:p>
        </p:txBody>
      </p:sp>
      <p:sp>
        <p:nvSpPr>
          <p:cNvPr id="4" name="Rectangle 3">
            <a:extLst>
              <a:ext uri="{FF2B5EF4-FFF2-40B4-BE49-F238E27FC236}">
                <a16:creationId xmlns:a16="http://schemas.microsoft.com/office/drawing/2014/main" id="{03290886-BD0D-4714-80D4-40C5097417E9}"/>
              </a:ext>
            </a:extLst>
          </p:cNvPr>
          <p:cNvSpPr/>
          <p:nvPr/>
        </p:nvSpPr>
        <p:spPr>
          <a:xfrm>
            <a:off x="133881" y="64967"/>
            <a:ext cx="8902119" cy="6617196"/>
          </a:xfrm>
          <a:prstGeom prst="rect">
            <a:avLst/>
          </a:prstGeom>
        </p:spPr>
        <p:txBody>
          <a:bodyPr wrap="square">
            <a:spAutoFit/>
          </a:bodyPr>
          <a:lstStyle/>
          <a:p>
            <a:r>
              <a:rPr lang="en-US" sz="4000" b="1" dirty="0">
                <a:solidFill>
                  <a:schemeClr val="bg1"/>
                </a:solidFill>
              </a:rPr>
              <a:t>JEHOVAH.JIREH</a:t>
            </a:r>
          </a:p>
          <a:p>
            <a:r>
              <a:rPr lang="en-US" sz="3200" dirty="0">
                <a:solidFill>
                  <a:schemeClr val="bg1"/>
                </a:solidFill>
              </a:rPr>
              <a:t>	37 Abraham, God said, "</a:t>
            </a:r>
            <a:r>
              <a:rPr lang="en-US" sz="3200" i="1" dirty="0">
                <a:solidFill>
                  <a:schemeClr val="bg1"/>
                </a:solidFill>
              </a:rPr>
              <a:t>Now, separate yourself from all of your kindred. Come out, be with Me and I will bless you. (</a:t>
            </a:r>
            <a:r>
              <a:rPr lang="en-US" sz="3200" dirty="0">
                <a:solidFill>
                  <a:schemeClr val="bg1"/>
                </a:solidFill>
              </a:rPr>
              <a:t>That’s wonderful?) But there's where the trouble come. 	</a:t>
            </a:r>
          </a:p>
          <a:p>
            <a:r>
              <a:rPr lang="en-US" sz="3200" dirty="0">
                <a:solidFill>
                  <a:schemeClr val="bg1"/>
                </a:solidFill>
              </a:rPr>
              <a:t>	People don't want to separate themselves from their card parties, things of the world. You try to bring that right into church with them. You have to separate yourself from unbelievers. Don't yoke yourself up with unbelievers. "</a:t>
            </a:r>
            <a:r>
              <a:rPr lang="en-US" sz="3200" i="1" dirty="0">
                <a:solidFill>
                  <a:schemeClr val="bg1"/>
                </a:solidFill>
              </a:rPr>
              <a:t>Come out, and be separated,</a:t>
            </a:r>
            <a:r>
              <a:rPr lang="en-US" sz="3200" dirty="0">
                <a:solidFill>
                  <a:schemeClr val="bg1"/>
                </a:solidFill>
              </a:rPr>
              <a:t>" saith the Lord. The world's looking for mixers.</a:t>
            </a:r>
          </a:p>
          <a:p>
            <a:pPr algn="r"/>
            <a:r>
              <a:rPr lang="en-US" sz="3200" dirty="0">
                <a:solidFill>
                  <a:schemeClr val="bg1"/>
                </a:solidFill>
              </a:rPr>
              <a:t>61-0209</a:t>
            </a:r>
          </a:p>
        </p:txBody>
      </p:sp>
    </p:spTree>
    <p:extLst>
      <p:ext uri="{BB962C8B-B14F-4D97-AF65-F5344CB8AC3E}">
        <p14:creationId xmlns:p14="http://schemas.microsoft.com/office/powerpoint/2010/main" val="2649798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03769F-0395-43AF-A7A2-2E3AD19198B8}"/>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598BC028-CC7B-44E1-94F3-3CE104F88A11}"/>
              </a:ext>
            </a:extLst>
          </p:cNvPr>
          <p:cNvSpPr>
            <a:spLocks noGrp="1"/>
          </p:cNvSpPr>
          <p:nvPr>
            <p:ph type="sldNum" sz="quarter" idx="13"/>
          </p:nvPr>
        </p:nvSpPr>
        <p:spPr/>
        <p:txBody>
          <a:bodyPr/>
          <a:lstStyle/>
          <a:p>
            <a:fld id="{19B51A1E-902D-48AF-9020-955120F399B6}" type="slidenum">
              <a:rPr lang="en-US" noProof="0" smtClean="0"/>
              <a:pPr/>
              <a:t>44</a:t>
            </a:fld>
            <a:endParaRPr lang="en-US" noProof="0" dirty="0"/>
          </a:p>
        </p:txBody>
      </p:sp>
      <p:sp>
        <p:nvSpPr>
          <p:cNvPr id="4" name="Rectangle 3">
            <a:extLst>
              <a:ext uri="{FF2B5EF4-FFF2-40B4-BE49-F238E27FC236}">
                <a16:creationId xmlns:a16="http://schemas.microsoft.com/office/drawing/2014/main" id="{794BDDBE-7260-40F2-A00C-9FC385C26C3F}"/>
              </a:ext>
            </a:extLst>
          </p:cNvPr>
          <p:cNvSpPr/>
          <p:nvPr/>
        </p:nvSpPr>
        <p:spPr>
          <a:xfrm>
            <a:off x="199784" y="71599"/>
            <a:ext cx="8836215" cy="6678751"/>
          </a:xfrm>
          <a:prstGeom prst="rect">
            <a:avLst/>
          </a:prstGeom>
          <a:solidFill>
            <a:schemeClr val="tx1"/>
          </a:solidFill>
        </p:spPr>
        <p:txBody>
          <a:bodyPr wrap="square">
            <a:spAutoFit/>
          </a:bodyPr>
          <a:lstStyle/>
          <a:p>
            <a:r>
              <a:rPr lang="en-US" sz="4400" b="1" dirty="0">
                <a:solidFill>
                  <a:schemeClr val="bg1"/>
                </a:solidFill>
              </a:rPr>
              <a:t>WHO.DO.YOU.SAY.THIS.IS	</a:t>
            </a:r>
          </a:p>
          <a:p>
            <a:r>
              <a:rPr lang="en-US" sz="3200" dirty="0">
                <a:solidFill>
                  <a:schemeClr val="bg1"/>
                </a:solidFill>
              </a:rPr>
              <a:t>	23 Years ago, it was very easy when I started out; the signs, message, preaching. Everywhere an arm open, "</a:t>
            </a:r>
            <a:r>
              <a:rPr lang="en-US" sz="3200" i="1" dirty="0">
                <a:solidFill>
                  <a:schemeClr val="bg1"/>
                </a:solidFill>
              </a:rPr>
              <a:t>Come! Come! Come!</a:t>
            </a:r>
            <a:r>
              <a:rPr lang="en-US" sz="3200" dirty="0">
                <a:solidFill>
                  <a:schemeClr val="bg1"/>
                </a:solidFill>
              </a:rPr>
              <a:t>" But see, every genuine sign from God has a Message, a Voice. It follows it. God don't give anything like that just for the fun of giving it. He sends something forth to attract attention to what He's fixing to say. </a:t>
            </a:r>
          </a:p>
          <a:p>
            <a:r>
              <a:rPr lang="en-US" sz="3200" dirty="0">
                <a:solidFill>
                  <a:schemeClr val="bg1"/>
                </a:solidFill>
              </a:rPr>
              <a:t>	25 And the world is just like that, friends.. They feel that as long as it don't bother them, why, they'll do it. But when it comes time that they've got to change their ideas about things, that's when the trouble comes.			</a:t>
            </a:r>
            <a:r>
              <a:rPr lang="en-US" dirty="0">
                <a:solidFill>
                  <a:schemeClr val="bg1"/>
                </a:solidFill>
              </a:rPr>
              <a:t>64-1227</a:t>
            </a:r>
          </a:p>
        </p:txBody>
      </p:sp>
    </p:spTree>
    <p:extLst>
      <p:ext uri="{BB962C8B-B14F-4D97-AF65-F5344CB8AC3E}">
        <p14:creationId xmlns:p14="http://schemas.microsoft.com/office/powerpoint/2010/main" val="1539302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972C4D-3573-49E1-B2DB-CEE74DDC1EFB}"/>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E72D97C4-A3C8-4F81-A375-BAA20CFEF3D7}"/>
              </a:ext>
            </a:extLst>
          </p:cNvPr>
          <p:cNvSpPr>
            <a:spLocks noGrp="1"/>
          </p:cNvSpPr>
          <p:nvPr>
            <p:ph type="sldNum" sz="quarter" idx="13"/>
          </p:nvPr>
        </p:nvSpPr>
        <p:spPr/>
        <p:txBody>
          <a:bodyPr/>
          <a:lstStyle/>
          <a:p>
            <a:fld id="{19B51A1E-902D-48AF-9020-955120F399B6}" type="slidenum">
              <a:rPr lang="en-US" noProof="0" smtClean="0"/>
              <a:pPr/>
              <a:t>45</a:t>
            </a:fld>
            <a:endParaRPr lang="en-US" noProof="0" dirty="0"/>
          </a:p>
        </p:txBody>
      </p:sp>
      <p:sp>
        <p:nvSpPr>
          <p:cNvPr id="4" name="Rectangle 3">
            <a:extLst>
              <a:ext uri="{FF2B5EF4-FFF2-40B4-BE49-F238E27FC236}">
                <a16:creationId xmlns:a16="http://schemas.microsoft.com/office/drawing/2014/main" id="{A3E0451B-BAA1-4451-9AC8-3B2D76ED2D73}"/>
              </a:ext>
            </a:extLst>
          </p:cNvPr>
          <p:cNvSpPr/>
          <p:nvPr/>
        </p:nvSpPr>
        <p:spPr>
          <a:xfrm>
            <a:off x="199785" y="80404"/>
            <a:ext cx="8836215" cy="6124754"/>
          </a:xfrm>
          <a:prstGeom prst="rect">
            <a:avLst/>
          </a:prstGeom>
        </p:spPr>
        <p:txBody>
          <a:bodyPr wrap="square">
            <a:spAutoFit/>
          </a:bodyPr>
          <a:lstStyle/>
          <a:p>
            <a:r>
              <a:rPr lang="en-US" sz="4000" b="1" dirty="0">
                <a:solidFill>
                  <a:schemeClr val="bg1"/>
                </a:solidFill>
              </a:rPr>
              <a:t>VICTORY.DAY</a:t>
            </a:r>
          </a:p>
          <a:p>
            <a:r>
              <a:rPr lang="en-US" sz="3200" dirty="0">
                <a:solidFill>
                  <a:schemeClr val="bg1"/>
                </a:solidFill>
              </a:rPr>
              <a:t>	75 God Himself moves upon the scene, saying, "</a:t>
            </a:r>
            <a:r>
              <a:rPr lang="en-US" sz="3200" i="1" dirty="0">
                <a:solidFill>
                  <a:schemeClr val="bg1"/>
                </a:solidFill>
              </a:rPr>
              <a:t>This is it. These signs shall follow them that believe. A little while, and the world won't see Me no more; yet you'll see Me, for I'll be with you, even in you." </a:t>
            </a:r>
          </a:p>
          <a:p>
            <a:r>
              <a:rPr lang="en-US" sz="3200" dirty="0">
                <a:solidFill>
                  <a:schemeClr val="bg1"/>
                </a:solidFill>
              </a:rPr>
              <a:t>	76 And instead of saying, "</a:t>
            </a:r>
            <a:r>
              <a:rPr lang="en-US" sz="3200" i="1" dirty="0">
                <a:solidFill>
                  <a:schemeClr val="bg1"/>
                </a:solidFill>
              </a:rPr>
              <a:t>Well, wonderful. We see God in the midst of the people, working. Let's do that</a:t>
            </a:r>
            <a:r>
              <a:rPr lang="en-US" sz="3200" dirty="0">
                <a:solidFill>
                  <a:schemeClr val="bg1"/>
                </a:solidFill>
              </a:rPr>
              <a:t>"? No, sir. With greed and jealousy, same thing that Cain has, he requires the blood of his brother. He tries to wipe him out of the way, get rid of him. </a:t>
            </a:r>
            <a:endParaRPr lang="en-US" sz="2400" dirty="0">
              <a:solidFill>
                <a:schemeClr val="bg1"/>
              </a:solidFill>
            </a:endParaRPr>
          </a:p>
        </p:txBody>
      </p:sp>
    </p:spTree>
    <p:extLst>
      <p:ext uri="{BB962C8B-B14F-4D97-AF65-F5344CB8AC3E}">
        <p14:creationId xmlns:p14="http://schemas.microsoft.com/office/powerpoint/2010/main" val="731626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643823-4D3C-4EF1-B89B-62A6DE07BBC4}"/>
              </a:ext>
            </a:extLst>
          </p:cNvPr>
          <p:cNvSpPr>
            <a:spLocks noGrp="1"/>
          </p:cNvSpPr>
          <p:nvPr>
            <p:ph type="ftr" sz="quarter" idx="12"/>
          </p:nvPr>
        </p:nvSpPr>
        <p:spPr/>
        <p:txBody>
          <a:bodyPr/>
          <a:lstStyle/>
          <a:p>
            <a:r>
              <a:rPr lang="en-US" noProof="0"/>
              <a:t>Living in Agreement with God</a:t>
            </a:r>
            <a:endParaRPr lang="en-US" noProof="0" dirty="0"/>
          </a:p>
        </p:txBody>
      </p:sp>
      <p:sp>
        <p:nvSpPr>
          <p:cNvPr id="3" name="Slide Number Placeholder 2">
            <a:extLst>
              <a:ext uri="{FF2B5EF4-FFF2-40B4-BE49-F238E27FC236}">
                <a16:creationId xmlns:a16="http://schemas.microsoft.com/office/drawing/2014/main" id="{686267C9-5F40-4091-A951-FA50BA5CB966}"/>
              </a:ext>
            </a:extLst>
          </p:cNvPr>
          <p:cNvSpPr>
            <a:spLocks noGrp="1"/>
          </p:cNvSpPr>
          <p:nvPr>
            <p:ph type="sldNum" sz="quarter" idx="13"/>
          </p:nvPr>
        </p:nvSpPr>
        <p:spPr/>
        <p:txBody>
          <a:bodyPr/>
          <a:lstStyle/>
          <a:p>
            <a:fld id="{19B51A1E-902D-48AF-9020-955120F399B6}" type="slidenum">
              <a:rPr lang="en-US" noProof="0" smtClean="0"/>
              <a:pPr/>
              <a:t>46</a:t>
            </a:fld>
            <a:endParaRPr lang="en-US" noProof="0" dirty="0"/>
          </a:p>
        </p:txBody>
      </p:sp>
      <p:sp>
        <p:nvSpPr>
          <p:cNvPr id="4" name="Rectangle 3">
            <a:extLst>
              <a:ext uri="{FF2B5EF4-FFF2-40B4-BE49-F238E27FC236}">
                <a16:creationId xmlns:a16="http://schemas.microsoft.com/office/drawing/2014/main" id="{35DA3C8F-4E63-481B-BB2C-FAAAEBD2958B}"/>
              </a:ext>
            </a:extLst>
          </p:cNvPr>
          <p:cNvSpPr/>
          <p:nvPr/>
        </p:nvSpPr>
        <p:spPr>
          <a:xfrm>
            <a:off x="254977" y="237393"/>
            <a:ext cx="8686800" cy="4893647"/>
          </a:xfrm>
          <a:prstGeom prst="rect">
            <a:avLst/>
          </a:prstGeom>
        </p:spPr>
        <p:txBody>
          <a:bodyPr wrap="square">
            <a:spAutoFit/>
          </a:bodyPr>
          <a:lstStyle/>
          <a:p>
            <a:r>
              <a:rPr lang="en-US" sz="3200" dirty="0">
                <a:solidFill>
                  <a:schemeClr val="bg1"/>
                </a:solidFill>
              </a:rPr>
              <a:t>	"</a:t>
            </a:r>
            <a:r>
              <a:rPr lang="en-US" sz="3200" i="1" dirty="0">
                <a:solidFill>
                  <a:schemeClr val="bg1"/>
                </a:solidFill>
              </a:rPr>
              <a:t>They're nothing but a bunch of holy-rollers. They're little</a:t>
            </a:r>
            <a:r>
              <a:rPr lang="en-US" sz="3200" dirty="0">
                <a:solidFill>
                  <a:schemeClr val="bg1"/>
                </a:solidFill>
              </a:rPr>
              <a:t>." You know what I mean. That's what starts the trouble. There's where trouble begins. </a:t>
            </a:r>
          </a:p>
          <a:p>
            <a:r>
              <a:rPr lang="en-US" sz="3200" dirty="0">
                <a:solidFill>
                  <a:schemeClr val="bg1"/>
                </a:solidFill>
              </a:rPr>
              <a:t>	That's where the broken vows. There's where broken fellowship separates. That's the thing that breaks up homes. That's the thing that starts the wheel moving towards divorces. That's the very thing that breaks the fellowship.</a:t>
            </a:r>
          </a:p>
          <a:p>
            <a:pPr algn="r"/>
            <a:r>
              <a:rPr lang="en-US" sz="2400" dirty="0">
                <a:solidFill>
                  <a:schemeClr val="bg1"/>
                </a:solidFill>
              </a:rPr>
              <a:t>63-0421</a:t>
            </a:r>
          </a:p>
        </p:txBody>
      </p:sp>
    </p:spTree>
    <p:extLst>
      <p:ext uri="{BB962C8B-B14F-4D97-AF65-F5344CB8AC3E}">
        <p14:creationId xmlns:p14="http://schemas.microsoft.com/office/powerpoint/2010/main" val="103588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BB46D2-7180-4F80-B361-2AC22CED3F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923192" y="1230920"/>
            <a:ext cx="6752495" cy="4501664"/>
          </a:xfrm>
          <a:prstGeom prst="rect">
            <a:avLst/>
          </a:prstGeom>
        </p:spPr>
      </p:pic>
      <p:sp>
        <p:nvSpPr>
          <p:cNvPr id="6" name="TextBox 5">
            <a:extLst>
              <a:ext uri="{FF2B5EF4-FFF2-40B4-BE49-F238E27FC236}">
                <a16:creationId xmlns:a16="http://schemas.microsoft.com/office/drawing/2014/main" id="{BC97E82F-9531-489E-924B-03E6C1B5BB55}"/>
              </a:ext>
            </a:extLst>
          </p:cNvPr>
          <p:cNvSpPr txBox="1"/>
          <p:nvPr/>
        </p:nvSpPr>
        <p:spPr>
          <a:xfrm>
            <a:off x="6587837" y="2384713"/>
            <a:ext cx="1106585" cy="300082"/>
          </a:xfrm>
          <a:prstGeom prst="rect">
            <a:avLst/>
          </a:prstGeom>
          <a:noFill/>
        </p:spPr>
        <p:txBody>
          <a:bodyPr wrap="none" rtlCol="0">
            <a:spAutoFit/>
          </a:bodyPr>
          <a:lstStyle/>
          <a:p>
            <a:r>
              <a:rPr lang="en-US" sz="1350" dirty="0"/>
              <a:t>Jordan River</a:t>
            </a:r>
          </a:p>
        </p:txBody>
      </p:sp>
      <p:pic>
        <p:nvPicPr>
          <p:cNvPr id="2" name="Picture 1">
            <a:extLst>
              <a:ext uri="{FF2B5EF4-FFF2-40B4-BE49-F238E27FC236}">
                <a16:creationId xmlns:a16="http://schemas.microsoft.com/office/drawing/2014/main" id="{EE8CB463-C7DB-4213-8D70-A25FA3CCEF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6258" y="261436"/>
            <a:ext cx="4067065" cy="6100597"/>
          </a:xfrm>
          <a:prstGeom prst="rect">
            <a:avLst/>
          </a:prstGeom>
        </p:spPr>
      </p:pic>
    </p:spTree>
    <p:extLst>
      <p:ext uri="{BB962C8B-B14F-4D97-AF65-F5344CB8AC3E}">
        <p14:creationId xmlns:p14="http://schemas.microsoft.com/office/powerpoint/2010/main" val="33327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9DDB77-5384-4712-BEAF-4E706513AC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459" y="215410"/>
            <a:ext cx="8921996" cy="5947997"/>
          </a:xfrm>
          <a:prstGeom prst="rect">
            <a:avLst/>
          </a:prstGeom>
        </p:spPr>
      </p:pic>
    </p:spTree>
    <p:extLst>
      <p:ext uri="{BB962C8B-B14F-4D97-AF65-F5344CB8AC3E}">
        <p14:creationId xmlns:p14="http://schemas.microsoft.com/office/powerpoint/2010/main" val="316010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grass, sheep, field&#10;&#10;Description automatically generated">
            <a:extLst>
              <a:ext uri="{FF2B5EF4-FFF2-40B4-BE49-F238E27FC236}">
                <a16:creationId xmlns:a16="http://schemas.microsoft.com/office/drawing/2014/main" id="{7D29A502-2B21-4C4D-B29F-A6DBA39795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498" y="189033"/>
            <a:ext cx="8935184" cy="5956789"/>
          </a:xfrm>
          <a:prstGeom prst="rect">
            <a:avLst/>
          </a:prstGeom>
        </p:spPr>
      </p:pic>
    </p:spTree>
    <p:extLst>
      <p:ext uri="{BB962C8B-B14F-4D97-AF65-F5344CB8AC3E}">
        <p14:creationId xmlns:p14="http://schemas.microsoft.com/office/powerpoint/2010/main" val="75214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F5D788-D533-44E5-89B9-78F7F4BBCC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459" y="189034"/>
            <a:ext cx="8869241" cy="5912827"/>
          </a:xfrm>
          <a:prstGeom prst="rect">
            <a:avLst/>
          </a:prstGeom>
        </p:spPr>
      </p:pic>
    </p:spTree>
    <p:extLst>
      <p:ext uri="{BB962C8B-B14F-4D97-AF65-F5344CB8AC3E}">
        <p14:creationId xmlns:p14="http://schemas.microsoft.com/office/powerpoint/2010/main" val="401169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B2EB1-C510-4470-AC34-B1C726398B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89" y="153865"/>
            <a:ext cx="8987937" cy="5991958"/>
          </a:xfrm>
          <a:prstGeom prst="rect">
            <a:avLst/>
          </a:prstGeom>
        </p:spPr>
      </p:pic>
    </p:spTree>
    <p:extLst>
      <p:ext uri="{BB962C8B-B14F-4D97-AF65-F5344CB8AC3E}">
        <p14:creationId xmlns:p14="http://schemas.microsoft.com/office/powerpoint/2010/main" val="2768986916"/>
      </p:ext>
    </p:extLst>
  </p:cSld>
  <p:clrMapOvr>
    <a:masterClrMapping/>
  </p:clrMapOvr>
</p:sld>
</file>

<file path=ppt/theme/theme1.xml><?xml version="1.0" encoding="utf-8"?>
<a:theme xmlns:a="http://schemas.openxmlformats.org/drawingml/2006/main" name="Office Theme">
  <a:themeElements>
    <a:clrScheme name="Custom 131">
      <a:dk1>
        <a:sysClr val="windowText" lastClr="000000"/>
      </a:dk1>
      <a:lt1>
        <a:srgbClr val="FFFFFF"/>
      </a:lt1>
      <a:dk2>
        <a:srgbClr val="3F3F3F"/>
      </a:dk2>
      <a:lt2>
        <a:srgbClr val="F2F2F2"/>
      </a:lt2>
      <a:accent1>
        <a:srgbClr val="056AFF"/>
      </a:accent1>
      <a:accent2>
        <a:srgbClr val="FF391E"/>
      </a:accent2>
      <a:accent3>
        <a:srgbClr val="A1CC18"/>
      </a:accent3>
      <a:accent4>
        <a:srgbClr val="FFC000"/>
      </a:accent4>
      <a:accent5>
        <a:srgbClr val="1554B2"/>
      </a:accent5>
      <a:accent6>
        <a:srgbClr val="8BB20C"/>
      </a:accent6>
      <a:hlink>
        <a:srgbClr val="056AFF"/>
      </a:hlink>
      <a:folHlink>
        <a:srgbClr val="056AFF"/>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3186">
              <a:schemeClr val="tx1"/>
            </a:gs>
            <a:gs pos="0">
              <a:schemeClr val="accent1">
                <a:alpha val="50000"/>
              </a:schemeClr>
            </a:gs>
            <a:gs pos="46000">
              <a:schemeClr val="accent1">
                <a:lumMod val="50000"/>
                <a:alpha val="90000"/>
              </a:schemeClr>
            </a:gs>
          </a:gsLst>
          <a:lin ang="3600000" scaled="0"/>
        </a:gradFill>
      </a:spPr>
      <a:bodyPr vert="horz" lIns="72000" tIns="180000" rIns="180000" bIns="0" rtlCol="0" anchor="t">
        <a:noAutofit/>
      </a:bodyPr>
      <a:lstStyle>
        <a:defPPr algn="r">
          <a:lnSpc>
            <a:spcPts val="4700"/>
          </a:lnSpc>
          <a:spcBef>
            <a:spcPct val="0"/>
          </a:spcBef>
          <a:defRPr sz="4500">
            <a:solidFill>
              <a:schemeClr val="bg1"/>
            </a:solidFill>
            <a:latin typeface="Rockwell" panose="02060603020205020403" pitchFamily="18" charset="0"/>
            <a:ea typeface="+mj-ea"/>
            <a:cs typeface="+mj-cs"/>
          </a:defRPr>
        </a:defPPr>
      </a:lstStyle>
    </a:spDef>
  </a:objectDefaults>
  <a:extraClrSchemeLst/>
  <a:extLst>
    <a:ext uri="{05A4C25C-085E-4340-85A3-A5531E510DB2}">
      <thm15:themeFamily xmlns:thm15="http://schemas.microsoft.com/office/thememl/2012/main" name="TF00564740_Dark wood presentation_CLR_v3" id="{49638A16-5E55-4B30-AEB1-0A03F30AF386}" vid="{D58A18CD-A37E-4397-8A63-7F191E6C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D3619-0FAE-444B-BDB2-235453156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35D37E-7F4E-4FAA-AEBF-D3016C5066C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94B36EA-CF11-40D0-93CA-F9002F3EA3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Dark wood presentation</Template>
  <TotalTime>0</TotalTime>
  <Words>2416</Words>
  <Application>Microsoft Office PowerPoint</Application>
  <PresentationFormat>On-screen Show (4:3)</PresentationFormat>
  <Paragraphs>119</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Cambria</vt:lpstr>
      <vt:lpstr>Rockwell</vt:lpstr>
      <vt:lpstr>Times New Roman</vt:lpstr>
      <vt:lpstr>Office Theme</vt:lpstr>
      <vt:lpstr>Living in Agreement with God</vt:lpstr>
      <vt:lpstr>Birthdays Anniversaries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2019-11-08T14:39:30Z</dcterms:created>
  <dcterms:modified xsi:type="dcterms:W3CDTF">2019-11-10T15:42:06Z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