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3"/>
  </p:notesMasterIdLst>
  <p:sldIdLst>
    <p:sldId id="256" r:id="rId2"/>
    <p:sldId id="276" r:id="rId3"/>
    <p:sldId id="283" r:id="rId4"/>
    <p:sldId id="280" r:id="rId5"/>
    <p:sldId id="269" r:id="rId6"/>
    <p:sldId id="277" r:id="rId7"/>
    <p:sldId id="278" r:id="rId8"/>
    <p:sldId id="281" r:id="rId9"/>
    <p:sldId id="271" r:id="rId10"/>
    <p:sldId id="279" r:id="rId11"/>
    <p:sldId id="274" r:id="rId12"/>
    <p:sldId id="272" r:id="rId13"/>
    <p:sldId id="275" r:id="rId14"/>
    <p:sldId id="257" r:id="rId15"/>
    <p:sldId id="263" r:id="rId16"/>
    <p:sldId id="266" r:id="rId17"/>
    <p:sldId id="267" r:id="rId18"/>
    <p:sldId id="268" r:id="rId19"/>
    <p:sldId id="260" r:id="rId20"/>
    <p:sldId id="270" r:id="rId21"/>
    <p:sldId id="28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947" autoAdjust="0"/>
    <p:restoredTop sz="94660"/>
  </p:normalViewPr>
  <p:slideViewPr>
    <p:cSldViewPr>
      <p:cViewPr varScale="1">
        <p:scale>
          <a:sx n="108" d="100"/>
          <a:sy n="108" d="100"/>
        </p:scale>
        <p:origin x="1302"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53C8EE-4643-49C5-B213-C48D76836823}" type="datetimeFigureOut">
              <a:rPr lang="en-US" smtClean="0"/>
              <a:t>12/15/2019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077320-3C4E-490C-8201-663572E3CB6A}" type="slidenum">
              <a:rPr lang="en-US" smtClean="0"/>
              <a:t>‹#›</a:t>
            </a:fld>
            <a:endParaRPr lang="en-US"/>
          </a:p>
        </p:txBody>
      </p:sp>
    </p:spTree>
    <p:extLst>
      <p:ext uri="{BB962C8B-B14F-4D97-AF65-F5344CB8AC3E}">
        <p14:creationId xmlns:p14="http://schemas.microsoft.com/office/powerpoint/2010/main" val="589395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r>
              <a:rPr lang="en-US"/>
              <a:t>12/15/2019</a:t>
            </a:r>
          </a:p>
        </p:txBody>
      </p:sp>
      <p:sp>
        <p:nvSpPr>
          <p:cNvPr id="23" name="Slide Number Placeholder 22"/>
          <p:cNvSpPr>
            <a:spLocks noGrp="1"/>
          </p:cNvSpPr>
          <p:nvPr>
            <p:ph type="sldNum" sz="quarter" idx="11"/>
          </p:nvPr>
        </p:nvSpPr>
        <p:spPr/>
        <p:txBody>
          <a:bodyPr/>
          <a:lstStyle/>
          <a:p>
            <a:fld id="{28523EA0-AD2C-40E8-975E-1B2D9DFBF31B}" type="slidenum">
              <a:rPr lang="en-US" smtClean="0"/>
              <a:t>‹#›</a:t>
            </a:fld>
            <a:endParaRPr lang="en-US"/>
          </a:p>
        </p:txBody>
      </p:sp>
      <p:sp>
        <p:nvSpPr>
          <p:cNvPr id="24" name="Footer Placeholder 23"/>
          <p:cNvSpPr>
            <a:spLocks noGrp="1"/>
          </p:cNvSpPr>
          <p:nvPr>
            <p:ph type="ftr" sz="quarter" idx="12"/>
          </p:nvPr>
        </p:nvSpPr>
        <p:spPr/>
        <p:txBody>
          <a:bodyPr/>
          <a:lstStyle/>
          <a:p>
            <a:r>
              <a:rPr lang="en-US"/>
              <a:t>Prepare Ye the Way of the Lord</a:t>
            </a:r>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12/15/2019</a:t>
            </a:r>
          </a:p>
        </p:txBody>
      </p:sp>
      <p:sp>
        <p:nvSpPr>
          <p:cNvPr id="5" name="Footer Placeholder 4"/>
          <p:cNvSpPr>
            <a:spLocks noGrp="1"/>
          </p:cNvSpPr>
          <p:nvPr>
            <p:ph type="ftr" sz="quarter" idx="11"/>
          </p:nvPr>
        </p:nvSpPr>
        <p:spPr/>
        <p:txBody>
          <a:bodyPr/>
          <a:lstStyle/>
          <a:p>
            <a:r>
              <a:rPr lang="en-US"/>
              <a:t>Prepare Ye the Way of the Lord</a:t>
            </a:r>
          </a:p>
        </p:txBody>
      </p:sp>
      <p:sp>
        <p:nvSpPr>
          <p:cNvPr id="6" name="Slide Number Placeholder 5"/>
          <p:cNvSpPr>
            <a:spLocks noGrp="1"/>
          </p:cNvSpPr>
          <p:nvPr>
            <p:ph type="sldNum" sz="quarter" idx="12"/>
          </p:nvPr>
        </p:nvSpPr>
        <p:spPr/>
        <p:txBody>
          <a:bodyPr/>
          <a:lstStyle/>
          <a:p>
            <a:fld id="{28523EA0-AD2C-40E8-975E-1B2D9DFBF31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12/15/2019</a:t>
            </a:r>
          </a:p>
        </p:txBody>
      </p:sp>
      <p:sp>
        <p:nvSpPr>
          <p:cNvPr id="5" name="Footer Placeholder 4"/>
          <p:cNvSpPr>
            <a:spLocks noGrp="1"/>
          </p:cNvSpPr>
          <p:nvPr>
            <p:ph type="ftr" sz="quarter" idx="11"/>
          </p:nvPr>
        </p:nvSpPr>
        <p:spPr/>
        <p:txBody>
          <a:bodyPr/>
          <a:lstStyle/>
          <a:p>
            <a:r>
              <a:rPr lang="en-US"/>
              <a:t>Prepare Ye the Way of the Lord</a:t>
            </a:r>
          </a:p>
        </p:txBody>
      </p:sp>
      <p:sp>
        <p:nvSpPr>
          <p:cNvPr id="6" name="Slide Number Placeholder 5"/>
          <p:cNvSpPr>
            <a:spLocks noGrp="1"/>
          </p:cNvSpPr>
          <p:nvPr>
            <p:ph type="sldNum" sz="quarter" idx="12"/>
          </p:nvPr>
        </p:nvSpPr>
        <p:spPr/>
        <p:txBody>
          <a:bodyPr/>
          <a:lstStyle/>
          <a:p>
            <a:fld id="{28523EA0-AD2C-40E8-975E-1B2D9DFBF31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11"/>
          <p:cNvSpPr>
            <a:spLocks noGrp="1"/>
          </p:cNvSpPr>
          <p:nvPr>
            <p:ph type="dt" sz="half" idx="14"/>
          </p:nvPr>
        </p:nvSpPr>
        <p:spPr/>
        <p:txBody>
          <a:bodyPr/>
          <a:lstStyle/>
          <a:p>
            <a:r>
              <a:rPr lang="en-US"/>
              <a:t>12/15/2019</a:t>
            </a:r>
          </a:p>
        </p:txBody>
      </p:sp>
      <p:sp>
        <p:nvSpPr>
          <p:cNvPr id="19" name="Slide Number Placeholder 18"/>
          <p:cNvSpPr>
            <a:spLocks noGrp="1"/>
          </p:cNvSpPr>
          <p:nvPr>
            <p:ph type="sldNum" sz="quarter" idx="15"/>
          </p:nvPr>
        </p:nvSpPr>
        <p:spPr/>
        <p:txBody>
          <a:bodyPr/>
          <a:lstStyle/>
          <a:p>
            <a:fld id="{28523EA0-AD2C-40E8-975E-1B2D9DFBF31B}" type="slidenum">
              <a:rPr lang="en-US" smtClean="0"/>
              <a:t>‹#›</a:t>
            </a:fld>
            <a:endParaRPr lang="en-US"/>
          </a:p>
        </p:txBody>
      </p:sp>
      <p:sp>
        <p:nvSpPr>
          <p:cNvPr id="21" name="Footer Placeholder 20"/>
          <p:cNvSpPr>
            <a:spLocks noGrp="1"/>
          </p:cNvSpPr>
          <p:nvPr>
            <p:ph type="ftr" sz="quarter" idx="16"/>
          </p:nvPr>
        </p:nvSpPr>
        <p:spPr/>
        <p:txBody>
          <a:bodyPr/>
          <a:lstStyle/>
          <a:p>
            <a:r>
              <a:rPr lang="en-US"/>
              <a:t>Prepare Ye the Way of the Lord</a:t>
            </a:r>
          </a:p>
        </p:txBody>
      </p:sp>
      <p:sp>
        <p:nvSpPr>
          <p:cNvPr id="8" name="Title 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6" name="Date Placeholder 15"/>
          <p:cNvSpPr>
            <a:spLocks noGrp="1"/>
          </p:cNvSpPr>
          <p:nvPr>
            <p:ph type="dt" sz="half" idx="10"/>
          </p:nvPr>
        </p:nvSpPr>
        <p:spPr/>
        <p:txBody>
          <a:bodyPr/>
          <a:lstStyle/>
          <a:p>
            <a:r>
              <a:rPr lang="en-US"/>
              <a:t>12/15/2019</a:t>
            </a:r>
          </a:p>
        </p:txBody>
      </p:sp>
      <p:sp>
        <p:nvSpPr>
          <p:cNvPr id="20" name="Slide Number Placeholder 19"/>
          <p:cNvSpPr>
            <a:spLocks noGrp="1"/>
          </p:cNvSpPr>
          <p:nvPr>
            <p:ph type="sldNum" sz="quarter" idx="11"/>
          </p:nvPr>
        </p:nvSpPr>
        <p:spPr/>
        <p:txBody>
          <a:bodyPr/>
          <a:lstStyle/>
          <a:p>
            <a:fld id="{28523EA0-AD2C-40E8-975E-1B2D9DFBF31B}" type="slidenum">
              <a:rPr lang="en-US" smtClean="0"/>
              <a:t>‹#›</a:t>
            </a:fld>
            <a:endParaRPr lang="en-US"/>
          </a:p>
        </p:txBody>
      </p:sp>
      <p:sp>
        <p:nvSpPr>
          <p:cNvPr id="21" name="Footer Placeholder 20"/>
          <p:cNvSpPr>
            <a:spLocks noGrp="1"/>
          </p:cNvSpPr>
          <p:nvPr>
            <p:ph type="ftr" sz="quarter" idx="12"/>
          </p:nvPr>
        </p:nvSpPr>
        <p:spPr/>
        <p:txBody>
          <a:bodyPr/>
          <a:lstStyle/>
          <a:p>
            <a:r>
              <a:rPr lang="en-US"/>
              <a:t>Prepare Ye the Way of the Lord</a:t>
            </a:r>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itle 26"/>
          <p:cNvSpPr>
            <a:spLocks noGrp="1"/>
          </p:cNvSpPr>
          <p:nvPr>
            <p:ph type="title"/>
          </p:nvPr>
        </p:nvSpPr>
        <p:spPr/>
        <p:txBody>
          <a:bodyPr/>
          <a:lstStyle/>
          <a:p>
            <a:r>
              <a:rPr lang="en-US"/>
              <a:t>Click to edit Master title style</a:t>
            </a:r>
            <a:endParaRPr lang="en-US" dirty="0"/>
          </a:p>
        </p:txBody>
      </p:sp>
      <p:sp>
        <p:nvSpPr>
          <p:cNvPr id="20" name="Date Placeholder 19"/>
          <p:cNvSpPr>
            <a:spLocks noGrp="1"/>
          </p:cNvSpPr>
          <p:nvPr>
            <p:ph type="dt" sz="half" idx="15"/>
          </p:nvPr>
        </p:nvSpPr>
        <p:spPr/>
        <p:txBody>
          <a:bodyPr/>
          <a:lstStyle/>
          <a:p>
            <a:r>
              <a:rPr lang="en-US"/>
              <a:t>12/15/2019</a:t>
            </a:r>
          </a:p>
        </p:txBody>
      </p:sp>
      <p:sp>
        <p:nvSpPr>
          <p:cNvPr id="25" name="Slide Number Placeholder 24"/>
          <p:cNvSpPr>
            <a:spLocks noGrp="1"/>
          </p:cNvSpPr>
          <p:nvPr>
            <p:ph type="sldNum" sz="quarter" idx="16"/>
          </p:nvPr>
        </p:nvSpPr>
        <p:spPr/>
        <p:txBody>
          <a:bodyPr/>
          <a:lstStyle/>
          <a:p>
            <a:fld id="{28523EA0-AD2C-40E8-975E-1B2D9DFBF31B}" type="slidenum">
              <a:rPr lang="en-US" smtClean="0"/>
              <a:t>‹#›</a:t>
            </a:fld>
            <a:endParaRPr lang="en-US"/>
          </a:p>
        </p:txBody>
      </p:sp>
      <p:sp>
        <p:nvSpPr>
          <p:cNvPr id="26" name="Footer Placeholder 25"/>
          <p:cNvSpPr>
            <a:spLocks noGrp="1"/>
          </p:cNvSpPr>
          <p:nvPr>
            <p:ph type="ftr" sz="quarter" idx="17"/>
          </p:nvPr>
        </p:nvSpPr>
        <p:spPr/>
        <p:txBody>
          <a:bodyPr/>
          <a:lstStyle/>
          <a:p>
            <a:r>
              <a:rPr lang="en-US"/>
              <a:t>Prepare Ye the Way of the Lord</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29"/>
          <p:cNvSpPr>
            <a:spLocks noGrp="1"/>
          </p:cNvSpPr>
          <p:nvPr>
            <p:ph type="title"/>
          </p:nvPr>
        </p:nvSpPr>
        <p:spPr/>
        <p:txBody>
          <a:bodyPr/>
          <a:lstStyle/>
          <a:p>
            <a:r>
              <a:rPr lang="en-US"/>
              <a:t>Click to edit Master title style</a:t>
            </a:r>
          </a:p>
        </p:txBody>
      </p:sp>
      <p:sp>
        <p:nvSpPr>
          <p:cNvPr id="20" name="Date Placeholder 19"/>
          <p:cNvSpPr>
            <a:spLocks noGrp="1"/>
          </p:cNvSpPr>
          <p:nvPr>
            <p:ph type="dt" sz="half" idx="16"/>
          </p:nvPr>
        </p:nvSpPr>
        <p:spPr/>
        <p:txBody>
          <a:bodyPr/>
          <a:lstStyle/>
          <a:p>
            <a:r>
              <a:rPr lang="en-US"/>
              <a:t>12/15/2019</a:t>
            </a:r>
          </a:p>
        </p:txBody>
      </p:sp>
      <p:sp>
        <p:nvSpPr>
          <p:cNvPr id="24" name="Slide Number Placeholder 23"/>
          <p:cNvSpPr>
            <a:spLocks noGrp="1"/>
          </p:cNvSpPr>
          <p:nvPr>
            <p:ph type="sldNum" sz="quarter" idx="17"/>
          </p:nvPr>
        </p:nvSpPr>
        <p:spPr/>
        <p:txBody>
          <a:bodyPr/>
          <a:lstStyle/>
          <a:p>
            <a:fld id="{28523EA0-AD2C-40E8-975E-1B2D9DFBF31B}" type="slidenum">
              <a:rPr lang="en-US" smtClean="0"/>
              <a:t>‹#›</a:t>
            </a:fld>
            <a:endParaRPr lang="en-US"/>
          </a:p>
        </p:txBody>
      </p:sp>
      <p:sp>
        <p:nvSpPr>
          <p:cNvPr id="29" name="Footer Placeholder 28"/>
          <p:cNvSpPr>
            <a:spLocks noGrp="1"/>
          </p:cNvSpPr>
          <p:nvPr>
            <p:ph type="ftr" sz="quarter" idx="18"/>
          </p:nvPr>
        </p:nvSpPr>
        <p:spPr/>
        <p:txBody>
          <a:bodyPr/>
          <a:lstStyle/>
          <a:p>
            <a:r>
              <a:rPr lang="en-US"/>
              <a:t>Prepare Ye the Way of the Lord</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r>
              <a:rPr lang="en-US"/>
              <a:t>12/15/2019</a:t>
            </a:r>
          </a:p>
        </p:txBody>
      </p:sp>
      <p:sp>
        <p:nvSpPr>
          <p:cNvPr id="14" name="Slide Number Placeholder 13"/>
          <p:cNvSpPr>
            <a:spLocks noGrp="1"/>
          </p:cNvSpPr>
          <p:nvPr>
            <p:ph type="sldNum" sz="quarter" idx="11"/>
          </p:nvPr>
        </p:nvSpPr>
        <p:spPr/>
        <p:txBody>
          <a:bodyPr/>
          <a:lstStyle/>
          <a:p>
            <a:fld id="{28523EA0-AD2C-40E8-975E-1B2D9DFBF31B}" type="slidenum">
              <a:rPr lang="en-US" smtClean="0"/>
              <a:t>‹#›</a:t>
            </a:fld>
            <a:endParaRPr lang="en-US"/>
          </a:p>
        </p:txBody>
      </p:sp>
      <p:sp>
        <p:nvSpPr>
          <p:cNvPr id="18" name="Footer Placeholder 17"/>
          <p:cNvSpPr>
            <a:spLocks noGrp="1"/>
          </p:cNvSpPr>
          <p:nvPr>
            <p:ph type="ftr" sz="quarter" idx="12"/>
          </p:nvPr>
        </p:nvSpPr>
        <p:spPr/>
        <p:txBody>
          <a:bodyPr/>
          <a:lstStyle/>
          <a:p>
            <a:r>
              <a:rPr lang="en-US"/>
              <a:t>Prepare Ye the Way of the Lord</a:t>
            </a:r>
          </a:p>
        </p:txBody>
      </p:sp>
      <p:sp>
        <p:nvSpPr>
          <p:cNvPr id="15" name="Title 14"/>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r>
              <a:rPr lang="en-US"/>
              <a:t>12/15/2019</a:t>
            </a:r>
          </a:p>
        </p:txBody>
      </p:sp>
      <p:sp>
        <p:nvSpPr>
          <p:cNvPr id="12" name="Slide Number Placeholder 11"/>
          <p:cNvSpPr>
            <a:spLocks noGrp="1"/>
          </p:cNvSpPr>
          <p:nvPr>
            <p:ph type="sldNum" sz="quarter" idx="11"/>
          </p:nvPr>
        </p:nvSpPr>
        <p:spPr/>
        <p:txBody>
          <a:bodyPr/>
          <a:lstStyle/>
          <a:p>
            <a:fld id="{28523EA0-AD2C-40E8-975E-1B2D9DFBF31B}" type="slidenum">
              <a:rPr lang="en-US" smtClean="0"/>
              <a:t>‹#›</a:t>
            </a:fld>
            <a:endParaRPr lang="en-US"/>
          </a:p>
        </p:txBody>
      </p:sp>
      <p:sp>
        <p:nvSpPr>
          <p:cNvPr id="13" name="Footer Placeholder 12"/>
          <p:cNvSpPr>
            <a:spLocks noGrp="1"/>
          </p:cNvSpPr>
          <p:nvPr>
            <p:ph type="ftr" sz="quarter" idx="12"/>
          </p:nvPr>
        </p:nvSpPr>
        <p:spPr/>
        <p:txBody>
          <a:bodyPr/>
          <a:lstStyle/>
          <a:p>
            <a:r>
              <a:rPr lang="en-US"/>
              <a:t>Prepare Ye the Way of the Lord</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a:t>Click to edit Master title style</a:t>
            </a:r>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p:cNvSpPr>
            <a:spLocks noGrp="1"/>
          </p:cNvSpPr>
          <p:nvPr>
            <p:ph type="dt" sz="half" idx="15"/>
          </p:nvPr>
        </p:nvSpPr>
        <p:spPr/>
        <p:txBody>
          <a:bodyPr/>
          <a:lstStyle/>
          <a:p>
            <a:r>
              <a:rPr lang="en-US"/>
              <a:t>12/15/2019</a:t>
            </a:r>
          </a:p>
        </p:txBody>
      </p:sp>
      <p:sp>
        <p:nvSpPr>
          <p:cNvPr id="18" name="Slide Number Placeholder 17"/>
          <p:cNvSpPr>
            <a:spLocks noGrp="1"/>
          </p:cNvSpPr>
          <p:nvPr>
            <p:ph type="sldNum" sz="quarter" idx="16"/>
          </p:nvPr>
        </p:nvSpPr>
        <p:spPr/>
        <p:txBody>
          <a:bodyPr/>
          <a:lstStyle/>
          <a:p>
            <a:fld id="{28523EA0-AD2C-40E8-975E-1B2D9DFBF31B}" type="slidenum">
              <a:rPr lang="en-US" smtClean="0"/>
              <a:t>‹#›</a:t>
            </a:fld>
            <a:endParaRPr lang="en-US"/>
          </a:p>
        </p:txBody>
      </p:sp>
      <p:sp>
        <p:nvSpPr>
          <p:cNvPr id="20" name="Footer Placeholder 19"/>
          <p:cNvSpPr>
            <a:spLocks noGrp="1"/>
          </p:cNvSpPr>
          <p:nvPr>
            <p:ph type="ftr" sz="quarter" idx="17"/>
          </p:nvPr>
        </p:nvSpPr>
        <p:spPr/>
        <p:txBody>
          <a:bodyPr/>
          <a:lstStyle/>
          <a:p>
            <a:r>
              <a:rPr lang="en-US"/>
              <a:t>Prepare Ye the Way of the Lord</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3" name="Date Placeholder 12"/>
          <p:cNvSpPr>
            <a:spLocks noGrp="1"/>
          </p:cNvSpPr>
          <p:nvPr>
            <p:ph type="dt" sz="half" idx="14"/>
          </p:nvPr>
        </p:nvSpPr>
        <p:spPr/>
        <p:txBody>
          <a:bodyPr/>
          <a:lstStyle/>
          <a:p>
            <a:r>
              <a:rPr lang="en-US"/>
              <a:t>12/15/2019</a:t>
            </a:r>
          </a:p>
        </p:txBody>
      </p:sp>
      <p:sp>
        <p:nvSpPr>
          <p:cNvPr id="20" name="Slide Number Placeholder 19"/>
          <p:cNvSpPr>
            <a:spLocks noGrp="1"/>
          </p:cNvSpPr>
          <p:nvPr>
            <p:ph type="sldNum" sz="quarter" idx="15"/>
          </p:nvPr>
        </p:nvSpPr>
        <p:spPr/>
        <p:txBody>
          <a:bodyPr/>
          <a:lstStyle/>
          <a:p>
            <a:fld id="{28523EA0-AD2C-40E8-975E-1B2D9DFBF31B}" type="slidenum">
              <a:rPr lang="en-US" smtClean="0"/>
              <a:t>‹#›</a:t>
            </a:fld>
            <a:endParaRPr lang="en-US"/>
          </a:p>
        </p:txBody>
      </p:sp>
      <p:sp>
        <p:nvSpPr>
          <p:cNvPr id="21" name="Footer Placeholder 20"/>
          <p:cNvSpPr>
            <a:spLocks noGrp="1"/>
          </p:cNvSpPr>
          <p:nvPr>
            <p:ph type="ftr" sz="quarter" idx="16"/>
          </p:nvPr>
        </p:nvSpPr>
        <p:spPr/>
        <p:txBody>
          <a:bodyPr/>
          <a:lstStyle/>
          <a:p>
            <a:r>
              <a:rPr lang="en-US"/>
              <a:t>Prepare Ye the Way of the Lord</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r>
              <a:rPr lang="en-US"/>
              <a:t>12/15/2019</a:t>
            </a:r>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r>
              <a:rPr lang="en-US"/>
              <a:t>Prepare Ye the Way of the Lord</a:t>
            </a:r>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28523EA0-AD2C-40E8-975E-1B2D9DFBF31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title"/>
          </p:nvPr>
        </p:nvSpPr>
        <p:spPr/>
        <p:txBody>
          <a:bodyPr>
            <a:normAutofit/>
          </a:bodyPr>
          <a:lstStyle/>
          <a:p>
            <a:r>
              <a:rPr lang="en-US" dirty="0"/>
              <a:t>Prepare the Way of the Lord</a:t>
            </a:r>
          </a:p>
        </p:txBody>
      </p:sp>
      <p:sp>
        <p:nvSpPr>
          <p:cNvPr id="4" name="Rectangle 3">
            <a:extLst>
              <a:ext uri="{FF2B5EF4-FFF2-40B4-BE49-F238E27FC236}">
                <a16:creationId xmlns:a16="http://schemas.microsoft.com/office/drawing/2014/main" id="{EA924897-8002-46FC-A91F-49DF3332C680}"/>
              </a:ext>
            </a:extLst>
          </p:cNvPr>
          <p:cNvSpPr/>
          <p:nvPr/>
        </p:nvSpPr>
        <p:spPr>
          <a:xfrm>
            <a:off x="352426" y="5105400"/>
            <a:ext cx="4572000" cy="923330"/>
          </a:xfrm>
          <a:prstGeom prst="rect">
            <a:avLst/>
          </a:prstGeom>
        </p:spPr>
        <p:txBody>
          <a:bodyPr>
            <a:spAutoFit/>
          </a:bodyPr>
          <a:lstStyle/>
          <a:p>
            <a:r>
              <a:rPr lang="en-US" i="1" dirty="0"/>
              <a:t>The voice of him that </a:t>
            </a:r>
            <a:r>
              <a:rPr lang="en-US" i="1" dirty="0" err="1"/>
              <a:t>crieth</a:t>
            </a:r>
            <a:r>
              <a:rPr lang="en-US" i="1" dirty="0"/>
              <a:t> in the wilderness, Prepare ye the way of the LORD, make straight in the desert a highway for our God. </a:t>
            </a:r>
            <a:endParaRPr lang="en-US" dirty="0"/>
          </a:p>
        </p:txBody>
      </p:sp>
      <p:pic>
        <p:nvPicPr>
          <p:cNvPr id="5" name="Picture 4">
            <a:extLst>
              <a:ext uri="{FF2B5EF4-FFF2-40B4-BE49-F238E27FC236}">
                <a16:creationId xmlns:a16="http://schemas.microsoft.com/office/drawing/2014/main" id="{9BFE636C-2161-4809-8E64-C7DB6CF9207D}"/>
              </a:ext>
            </a:extLst>
          </p:cNvPr>
          <p:cNvPicPr>
            <a:picLocks noChangeAspect="1"/>
          </p:cNvPicPr>
          <p:nvPr/>
        </p:nvPicPr>
        <p:blipFill rotWithShape="1">
          <a:blip r:embed="rId2"/>
          <a:srcRect b="10000"/>
          <a:stretch/>
        </p:blipFill>
        <p:spPr>
          <a:xfrm>
            <a:off x="0" y="-7620"/>
            <a:ext cx="9144000" cy="6912864"/>
          </a:xfrm>
          <a:prstGeom prst="rect">
            <a:avLst/>
          </a:prstGeom>
        </p:spPr>
      </p:pic>
    </p:spTree>
    <p:extLst>
      <p:ext uri="{BB962C8B-B14F-4D97-AF65-F5344CB8AC3E}">
        <p14:creationId xmlns:p14="http://schemas.microsoft.com/office/powerpoint/2010/main" val="150446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9549B0-4567-4EBE-B4DB-1FFBF003E254}"/>
              </a:ext>
            </a:extLst>
          </p:cNvPr>
          <p:cNvSpPr>
            <a:spLocks noGrp="1"/>
          </p:cNvSpPr>
          <p:nvPr>
            <p:ph type="dt" sz="half" idx="10"/>
          </p:nvPr>
        </p:nvSpPr>
        <p:spPr/>
        <p:txBody>
          <a:bodyPr/>
          <a:lstStyle/>
          <a:p>
            <a:r>
              <a:rPr lang="en-US"/>
              <a:t>12/15/2019</a:t>
            </a:r>
          </a:p>
        </p:txBody>
      </p:sp>
      <p:sp>
        <p:nvSpPr>
          <p:cNvPr id="3" name="Slide Number Placeholder 2">
            <a:extLst>
              <a:ext uri="{FF2B5EF4-FFF2-40B4-BE49-F238E27FC236}">
                <a16:creationId xmlns:a16="http://schemas.microsoft.com/office/drawing/2014/main" id="{D2F8FB5C-875E-4264-B682-0976625E69E1}"/>
              </a:ext>
            </a:extLst>
          </p:cNvPr>
          <p:cNvSpPr>
            <a:spLocks noGrp="1"/>
          </p:cNvSpPr>
          <p:nvPr>
            <p:ph type="sldNum" sz="quarter" idx="11"/>
          </p:nvPr>
        </p:nvSpPr>
        <p:spPr/>
        <p:txBody>
          <a:bodyPr/>
          <a:lstStyle/>
          <a:p>
            <a:fld id="{28523EA0-AD2C-40E8-975E-1B2D9DFBF31B}" type="slidenum">
              <a:rPr lang="en-US" smtClean="0"/>
              <a:t>10</a:t>
            </a:fld>
            <a:endParaRPr lang="en-US"/>
          </a:p>
        </p:txBody>
      </p:sp>
      <p:sp>
        <p:nvSpPr>
          <p:cNvPr id="4" name="Footer Placeholder 3">
            <a:extLst>
              <a:ext uri="{FF2B5EF4-FFF2-40B4-BE49-F238E27FC236}">
                <a16:creationId xmlns:a16="http://schemas.microsoft.com/office/drawing/2014/main" id="{112AC242-64D7-4E6F-8BBA-214B5AF45D05}"/>
              </a:ext>
            </a:extLst>
          </p:cNvPr>
          <p:cNvSpPr>
            <a:spLocks noGrp="1"/>
          </p:cNvSpPr>
          <p:nvPr>
            <p:ph type="ftr" sz="quarter" idx="12"/>
          </p:nvPr>
        </p:nvSpPr>
        <p:spPr/>
        <p:txBody>
          <a:bodyPr/>
          <a:lstStyle/>
          <a:p>
            <a:r>
              <a:rPr lang="en-US"/>
              <a:t>Prepare Ye the Way of the Lord</a:t>
            </a:r>
          </a:p>
        </p:txBody>
      </p:sp>
      <p:sp>
        <p:nvSpPr>
          <p:cNvPr id="5" name="Rectangle 4">
            <a:extLst>
              <a:ext uri="{FF2B5EF4-FFF2-40B4-BE49-F238E27FC236}">
                <a16:creationId xmlns:a16="http://schemas.microsoft.com/office/drawing/2014/main" id="{301D2B24-9CCA-4D30-93BA-27C09B8D128E}"/>
              </a:ext>
            </a:extLst>
          </p:cNvPr>
          <p:cNvSpPr/>
          <p:nvPr/>
        </p:nvSpPr>
        <p:spPr>
          <a:xfrm>
            <a:off x="304800" y="304800"/>
            <a:ext cx="8001000" cy="3416320"/>
          </a:xfrm>
          <a:prstGeom prst="rect">
            <a:avLst/>
          </a:prstGeom>
        </p:spPr>
        <p:txBody>
          <a:bodyPr wrap="square">
            <a:spAutoFit/>
          </a:bodyPr>
          <a:lstStyle/>
          <a:p>
            <a:r>
              <a:rPr lang="en-US" sz="3600" dirty="0"/>
              <a:t>time of the promise was near, or been reading the promise of Abraham…</a:t>
            </a:r>
          </a:p>
          <a:p>
            <a:pPr indent="457200"/>
            <a:r>
              <a:rPr lang="en-US" sz="3600" dirty="0"/>
              <a:t>18 Usually Satan works right in there with their understanding and makes them dull of understanding. And there they miss God nine times out of ten.</a:t>
            </a:r>
          </a:p>
        </p:txBody>
      </p:sp>
    </p:spTree>
    <p:extLst>
      <p:ext uri="{BB962C8B-B14F-4D97-AF65-F5344CB8AC3E}">
        <p14:creationId xmlns:p14="http://schemas.microsoft.com/office/powerpoint/2010/main" val="3908318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F234D3-9810-42E5-AF7B-579042BBC493}"/>
              </a:ext>
            </a:extLst>
          </p:cNvPr>
          <p:cNvSpPr>
            <a:spLocks noGrp="1"/>
          </p:cNvSpPr>
          <p:nvPr>
            <p:ph type="dt" sz="half" idx="10"/>
          </p:nvPr>
        </p:nvSpPr>
        <p:spPr/>
        <p:txBody>
          <a:bodyPr/>
          <a:lstStyle/>
          <a:p>
            <a:r>
              <a:rPr lang="en-US"/>
              <a:t>12/15/2019</a:t>
            </a:r>
          </a:p>
        </p:txBody>
      </p:sp>
      <p:sp>
        <p:nvSpPr>
          <p:cNvPr id="3" name="Slide Number Placeholder 2">
            <a:extLst>
              <a:ext uri="{FF2B5EF4-FFF2-40B4-BE49-F238E27FC236}">
                <a16:creationId xmlns:a16="http://schemas.microsoft.com/office/drawing/2014/main" id="{03CE5F85-4EF5-4955-BEB2-5CD69E1CB282}"/>
              </a:ext>
            </a:extLst>
          </p:cNvPr>
          <p:cNvSpPr>
            <a:spLocks noGrp="1"/>
          </p:cNvSpPr>
          <p:nvPr>
            <p:ph type="sldNum" sz="quarter" idx="11"/>
          </p:nvPr>
        </p:nvSpPr>
        <p:spPr/>
        <p:txBody>
          <a:bodyPr/>
          <a:lstStyle/>
          <a:p>
            <a:fld id="{28523EA0-AD2C-40E8-975E-1B2D9DFBF31B}" type="slidenum">
              <a:rPr lang="en-US" smtClean="0"/>
              <a:t>11</a:t>
            </a:fld>
            <a:endParaRPr lang="en-US"/>
          </a:p>
        </p:txBody>
      </p:sp>
      <p:sp>
        <p:nvSpPr>
          <p:cNvPr id="4" name="Footer Placeholder 3">
            <a:extLst>
              <a:ext uri="{FF2B5EF4-FFF2-40B4-BE49-F238E27FC236}">
                <a16:creationId xmlns:a16="http://schemas.microsoft.com/office/drawing/2014/main" id="{965B2807-26B8-48EF-A3DF-518C4CCECEF5}"/>
              </a:ext>
            </a:extLst>
          </p:cNvPr>
          <p:cNvSpPr>
            <a:spLocks noGrp="1"/>
          </p:cNvSpPr>
          <p:nvPr>
            <p:ph type="ftr" sz="quarter" idx="12"/>
          </p:nvPr>
        </p:nvSpPr>
        <p:spPr/>
        <p:txBody>
          <a:bodyPr/>
          <a:lstStyle/>
          <a:p>
            <a:r>
              <a:rPr lang="en-US"/>
              <a:t>Prepare Ye the Way of the Lord</a:t>
            </a:r>
          </a:p>
        </p:txBody>
      </p:sp>
      <p:sp>
        <p:nvSpPr>
          <p:cNvPr id="5" name="Rectangle 4">
            <a:extLst>
              <a:ext uri="{FF2B5EF4-FFF2-40B4-BE49-F238E27FC236}">
                <a16:creationId xmlns:a16="http://schemas.microsoft.com/office/drawing/2014/main" id="{D9153A3B-0109-4206-8659-016DE8076E1F}"/>
              </a:ext>
            </a:extLst>
          </p:cNvPr>
          <p:cNvSpPr/>
          <p:nvPr/>
        </p:nvSpPr>
        <p:spPr>
          <a:xfrm>
            <a:off x="190500" y="66674"/>
            <a:ext cx="8763000" cy="6678751"/>
          </a:xfrm>
          <a:prstGeom prst="rect">
            <a:avLst/>
          </a:prstGeom>
          <a:solidFill>
            <a:schemeClr val="bg1"/>
          </a:solidFill>
        </p:spPr>
        <p:txBody>
          <a:bodyPr wrap="square">
            <a:spAutoFit/>
          </a:bodyPr>
          <a:lstStyle/>
          <a:p>
            <a:r>
              <a:rPr lang="en-US" sz="4000" b="1" dirty="0"/>
              <a:t>MATTHEW 2:1-6</a:t>
            </a:r>
          </a:p>
          <a:p>
            <a:r>
              <a:rPr lang="en-US" sz="3600" i="1" dirty="0"/>
              <a:t>	</a:t>
            </a:r>
            <a:r>
              <a:rPr lang="en-US" sz="3200" i="1" dirty="0"/>
              <a:t>Now when Jesus was born in Bethlehem of Judaea in the days of Herod the king, behold, there came wise men from the east to Jerusalem…</a:t>
            </a:r>
          </a:p>
          <a:p>
            <a:r>
              <a:rPr lang="en-US" sz="3200" i="1" dirty="0"/>
              <a:t>	4 And when he had gathered all the chief priests and scribes of the people together, </a:t>
            </a:r>
            <a:r>
              <a:rPr lang="en-US" sz="3200" i="1" u="sng" dirty="0"/>
              <a:t>he demanded of them where Christ should be born</a:t>
            </a:r>
            <a:r>
              <a:rPr lang="en-US" sz="3200" i="1" dirty="0"/>
              <a:t>. 5 And they said unto him, In Bethlehem of Judaea: for thus it is written by the prophet, 6 And thou Bethlehem, in the land of Juda, art not the least among the princes of Juda: for out of thee shall come a Governor, that shall rule my people Israel. </a:t>
            </a:r>
          </a:p>
          <a:p>
            <a:endParaRPr lang="en-US" sz="3200" i="1" dirty="0"/>
          </a:p>
        </p:txBody>
      </p:sp>
    </p:spTree>
    <p:extLst>
      <p:ext uri="{BB962C8B-B14F-4D97-AF65-F5344CB8AC3E}">
        <p14:creationId xmlns:p14="http://schemas.microsoft.com/office/powerpoint/2010/main" val="196317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690675-504A-40ED-9A4E-51299726B40E}"/>
              </a:ext>
            </a:extLst>
          </p:cNvPr>
          <p:cNvSpPr>
            <a:spLocks noGrp="1"/>
          </p:cNvSpPr>
          <p:nvPr>
            <p:ph type="dt" sz="half" idx="10"/>
          </p:nvPr>
        </p:nvSpPr>
        <p:spPr/>
        <p:txBody>
          <a:bodyPr/>
          <a:lstStyle/>
          <a:p>
            <a:r>
              <a:rPr lang="en-US"/>
              <a:t>12/15/2019</a:t>
            </a:r>
          </a:p>
        </p:txBody>
      </p:sp>
      <p:sp>
        <p:nvSpPr>
          <p:cNvPr id="3" name="Slide Number Placeholder 2">
            <a:extLst>
              <a:ext uri="{FF2B5EF4-FFF2-40B4-BE49-F238E27FC236}">
                <a16:creationId xmlns:a16="http://schemas.microsoft.com/office/drawing/2014/main" id="{64C68556-6BA2-465D-B13F-A46E07FDB5A1}"/>
              </a:ext>
            </a:extLst>
          </p:cNvPr>
          <p:cNvSpPr>
            <a:spLocks noGrp="1"/>
          </p:cNvSpPr>
          <p:nvPr>
            <p:ph type="sldNum" sz="quarter" idx="11"/>
          </p:nvPr>
        </p:nvSpPr>
        <p:spPr/>
        <p:txBody>
          <a:bodyPr/>
          <a:lstStyle/>
          <a:p>
            <a:fld id="{28523EA0-AD2C-40E8-975E-1B2D9DFBF31B}" type="slidenum">
              <a:rPr lang="en-US" smtClean="0"/>
              <a:t>12</a:t>
            </a:fld>
            <a:endParaRPr lang="en-US"/>
          </a:p>
        </p:txBody>
      </p:sp>
      <p:sp>
        <p:nvSpPr>
          <p:cNvPr id="4" name="Footer Placeholder 3">
            <a:extLst>
              <a:ext uri="{FF2B5EF4-FFF2-40B4-BE49-F238E27FC236}">
                <a16:creationId xmlns:a16="http://schemas.microsoft.com/office/drawing/2014/main" id="{56D60A84-8D35-4756-AB10-4CC9C821D02C}"/>
              </a:ext>
            </a:extLst>
          </p:cNvPr>
          <p:cNvSpPr>
            <a:spLocks noGrp="1"/>
          </p:cNvSpPr>
          <p:nvPr>
            <p:ph type="ftr" sz="quarter" idx="12"/>
          </p:nvPr>
        </p:nvSpPr>
        <p:spPr/>
        <p:txBody>
          <a:bodyPr/>
          <a:lstStyle/>
          <a:p>
            <a:r>
              <a:rPr lang="en-US"/>
              <a:t>Prepare Ye the Way of the Lord</a:t>
            </a:r>
          </a:p>
        </p:txBody>
      </p:sp>
      <p:sp>
        <p:nvSpPr>
          <p:cNvPr id="5" name="Rectangle 4">
            <a:extLst>
              <a:ext uri="{FF2B5EF4-FFF2-40B4-BE49-F238E27FC236}">
                <a16:creationId xmlns:a16="http://schemas.microsoft.com/office/drawing/2014/main" id="{23DDA773-B23E-4B0E-933E-CE1C436ECBC3}"/>
              </a:ext>
            </a:extLst>
          </p:cNvPr>
          <p:cNvSpPr/>
          <p:nvPr/>
        </p:nvSpPr>
        <p:spPr>
          <a:xfrm>
            <a:off x="228600" y="76200"/>
            <a:ext cx="8686800" cy="5909310"/>
          </a:xfrm>
          <a:prstGeom prst="rect">
            <a:avLst/>
          </a:prstGeom>
          <a:solidFill>
            <a:schemeClr val="bg1"/>
          </a:solidFill>
        </p:spPr>
        <p:txBody>
          <a:bodyPr wrap="square">
            <a:spAutoFit/>
          </a:bodyPr>
          <a:lstStyle/>
          <a:p>
            <a:r>
              <a:rPr lang="en-US" sz="5400" i="1" dirty="0"/>
              <a:t>A </a:t>
            </a:r>
            <a:r>
              <a:rPr lang="en-US" sz="5400" i="1" dirty="0" err="1"/>
              <a:t>Saviour</a:t>
            </a:r>
            <a:r>
              <a:rPr lang="en-US" sz="5400" i="1" dirty="0"/>
              <a:t>: </a:t>
            </a:r>
            <a:r>
              <a:rPr lang="en-US" sz="3600" dirty="0"/>
              <a:t>(Is. 10-11, 29-31)</a:t>
            </a:r>
            <a:endParaRPr lang="en-US" sz="5400" dirty="0"/>
          </a:p>
          <a:p>
            <a:r>
              <a:rPr lang="en-US" sz="3600" b="1" dirty="0"/>
              <a:t>EXODUS 2:16   </a:t>
            </a:r>
            <a:r>
              <a:rPr lang="en-US" sz="3200" i="1" dirty="0"/>
              <a:t>Now the priest of Midian had seven daughters: and they came and drew water, and filled the troughs to water their father's flock. 17 And the shepherds came and drove them away: but </a:t>
            </a:r>
            <a:r>
              <a:rPr lang="en-US" sz="3200" i="1" u="sng" dirty="0"/>
              <a:t>Moses stood up and helped them</a:t>
            </a:r>
            <a:r>
              <a:rPr lang="en-US" sz="3200" i="1" dirty="0"/>
              <a:t>, and watered their flock. 18  And when they came to Reuel their father, he said, How is it that ye are come so soon to day? 19 And they said, An Egyptian </a:t>
            </a:r>
            <a:r>
              <a:rPr lang="en-US" sz="3200" i="1" u="sng" dirty="0"/>
              <a:t>delivered us</a:t>
            </a:r>
            <a:r>
              <a:rPr lang="en-US" sz="3200" i="1" dirty="0"/>
              <a:t> out of the hand of the shepherds, and also drew water enough for us, and watered the flock.</a:t>
            </a:r>
          </a:p>
        </p:txBody>
      </p:sp>
    </p:spTree>
    <p:extLst>
      <p:ext uri="{BB962C8B-B14F-4D97-AF65-F5344CB8AC3E}">
        <p14:creationId xmlns:p14="http://schemas.microsoft.com/office/powerpoint/2010/main" val="4009931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B243DD-8AAF-44EC-AE3B-DB1EAB0325DF}"/>
              </a:ext>
            </a:extLst>
          </p:cNvPr>
          <p:cNvSpPr>
            <a:spLocks noGrp="1"/>
          </p:cNvSpPr>
          <p:nvPr>
            <p:ph type="dt" sz="half" idx="10"/>
          </p:nvPr>
        </p:nvSpPr>
        <p:spPr/>
        <p:txBody>
          <a:bodyPr/>
          <a:lstStyle/>
          <a:p>
            <a:r>
              <a:rPr lang="en-US"/>
              <a:t>12/15/2019</a:t>
            </a:r>
          </a:p>
        </p:txBody>
      </p:sp>
      <p:sp>
        <p:nvSpPr>
          <p:cNvPr id="3" name="Slide Number Placeholder 2">
            <a:extLst>
              <a:ext uri="{FF2B5EF4-FFF2-40B4-BE49-F238E27FC236}">
                <a16:creationId xmlns:a16="http://schemas.microsoft.com/office/drawing/2014/main" id="{2830B500-00F4-43B1-B5C9-408938C0441B}"/>
              </a:ext>
            </a:extLst>
          </p:cNvPr>
          <p:cNvSpPr>
            <a:spLocks noGrp="1"/>
          </p:cNvSpPr>
          <p:nvPr>
            <p:ph type="sldNum" sz="quarter" idx="11"/>
          </p:nvPr>
        </p:nvSpPr>
        <p:spPr/>
        <p:txBody>
          <a:bodyPr/>
          <a:lstStyle/>
          <a:p>
            <a:fld id="{28523EA0-AD2C-40E8-975E-1B2D9DFBF31B}" type="slidenum">
              <a:rPr lang="en-US" smtClean="0"/>
              <a:t>13</a:t>
            </a:fld>
            <a:endParaRPr lang="en-US"/>
          </a:p>
        </p:txBody>
      </p:sp>
      <p:sp>
        <p:nvSpPr>
          <p:cNvPr id="4" name="Footer Placeholder 3">
            <a:extLst>
              <a:ext uri="{FF2B5EF4-FFF2-40B4-BE49-F238E27FC236}">
                <a16:creationId xmlns:a16="http://schemas.microsoft.com/office/drawing/2014/main" id="{1D5C0D2C-691E-4874-93A8-CCC1021AF725}"/>
              </a:ext>
            </a:extLst>
          </p:cNvPr>
          <p:cNvSpPr>
            <a:spLocks noGrp="1"/>
          </p:cNvSpPr>
          <p:nvPr>
            <p:ph type="ftr" sz="quarter" idx="12"/>
          </p:nvPr>
        </p:nvSpPr>
        <p:spPr/>
        <p:txBody>
          <a:bodyPr/>
          <a:lstStyle/>
          <a:p>
            <a:r>
              <a:rPr lang="en-US"/>
              <a:t>Prepare Ye the Way of the Lord</a:t>
            </a:r>
          </a:p>
        </p:txBody>
      </p:sp>
      <p:sp>
        <p:nvSpPr>
          <p:cNvPr id="5" name="Rectangle 4">
            <a:extLst>
              <a:ext uri="{FF2B5EF4-FFF2-40B4-BE49-F238E27FC236}">
                <a16:creationId xmlns:a16="http://schemas.microsoft.com/office/drawing/2014/main" id="{3962BB34-CB80-4BC2-874C-2AE6C4193F81}"/>
              </a:ext>
            </a:extLst>
          </p:cNvPr>
          <p:cNvSpPr/>
          <p:nvPr/>
        </p:nvSpPr>
        <p:spPr>
          <a:xfrm>
            <a:off x="228600" y="66674"/>
            <a:ext cx="8153400" cy="5262979"/>
          </a:xfrm>
          <a:prstGeom prst="rect">
            <a:avLst/>
          </a:prstGeom>
        </p:spPr>
        <p:txBody>
          <a:bodyPr wrap="square">
            <a:spAutoFit/>
          </a:bodyPr>
          <a:lstStyle/>
          <a:p>
            <a:r>
              <a:rPr lang="en-US" sz="4000" b="1" dirty="0"/>
              <a:t>EXODUS 14:30</a:t>
            </a:r>
          </a:p>
          <a:p>
            <a:r>
              <a:rPr lang="en-US" sz="3600" dirty="0"/>
              <a:t>	 </a:t>
            </a:r>
            <a:r>
              <a:rPr lang="en-US" sz="3600" i="1" dirty="0"/>
              <a:t>Thus the LORD saved Israel that day out of the hand of the Egyptians; and Israel saw the Egyptians dead upon the sea shore.</a:t>
            </a:r>
          </a:p>
          <a:p>
            <a:endParaRPr lang="en-US" sz="3600" i="1" dirty="0"/>
          </a:p>
          <a:p>
            <a:r>
              <a:rPr lang="en-US" sz="4400" b="1" i="1" dirty="0" err="1"/>
              <a:t>yasha</a:t>
            </a:r>
            <a:r>
              <a:rPr lang="en-US" sz="4400" b="1" i="1" dirty="0"/>
              <a:t>'    </a:t>
            </a:r>
            <a:r>
              <a:rPr lang="en-US" sz="3600" i="1" dirty="0"/>
              <a:t>To be liberated, be saved, be delivered in battle; victorious;</a:t>
            </a:r>
          </a:p>
          <a:p>
            <a:r>
              <a:rPr lang="en-US" sz="3600" i="1" dirty="0"/>
              <a:t>	To save from moral troubles.</a:t>
            </a:r>
          </a:p>
        </p:txBody>
      </p:sp>
    </p:spTree>
    <p:extLst>
      <p:ext uri="{BB962C8B-B14F-4D97-AF65-F5344CB8AC3E}">
        <p14:creationId xmlns:p14="http://schemas.microsoft.com/office/powerpoint/2010/main" val="2322419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900" y="304800"/>
            <a:ext cx="7886700" cy="5201424"/>
          </a:xfrm>
          <a:prstGeom prst="rect">
            <a:avLst/>
          </a:prstGeom>
        </p:spPr>
        <p:txBody>
          <a:bodyPr wrap="square">
            <a:spAutoFit/>
          </a:bodyPr>
          <a:lstStyle/>
          <a:p>
            <a:r>
              <a:rPr lang="en-US" sz="4000" b="1" dirty="0"/>
              <a:t>HANDWRITING.ON.THE.WALL  </a:t>
            </a:r>
            <a:r>
              <a:rPr lang="en-US" sz="4000" dirty="0"/>
              <a:t>  </a:t>
            </a:r>
          </a:p>
          <a:p>
            <a:r>
              <a:rPr lang="en-US" sz="3600" dirty="0"/>
              <a:t>	10 …God has to act the same every time. He cannot act one way at a certain time, and that same kind of a crisis rise, His action on the first has to be on the second the same way, or He acted wrong when He acted in the first place.</a:t>
            </a:r>
          </a:p>
          <a:p>
            <a:pPr algn="r"/>
            <a:r>
              <a:rPr lang="en-US" sz="4000" dirty="0"/>
              <a:t>58-0618</a:t>
            </a:r>
          </a:p>
        </p:txBody>
      </p:sp>
      <p:sp>
        <p:nvSpPr>
          <p:cNvPr id="2" name="Date Placeholder 1">
            <a:extLst>
              <a:ext uri="{FF2B5EF4-FFF2-40B4-BE49-F238E27FC236}">
                <a16:creationId xmlns:a16="http://schemas.microsoft.com/office/drawing/2014/main" id="{1D0CD2A4-5E70-4D89-B42D-D93F352CEFBD}"/>
              </a:ext>
            </a:extLst>
          </p:cNvPr>
          <p:cNvSpPr>
            <a:spLocks noGrp="1"/>
          </p:cNvSpPr>
          <p:nvPr>
            <p:ph type="dt" sz="half" idx="10"/>
          </p:nvPr>
        </p:nvSpPr>
        <p:spPr/>
        <p:txBody>
          <a:bodyPr/>
          <a:lstStyle/>
          <a:p>
            <a:r>
              <a:rPr lang="en-US"/>
              <a:t>12/15/2019</a:t>
            </a:r>
          </a:p>
        </p:txBody>
      </p:sp>
      <p:sp>
        <p:nvSpPr>
          <p:cNvPr id="3" name="Footer Placeholder 2">
            <a:extLst>
              <a:ext uri="{FF2B5EF4-FFF2-40B4-BE49-F238E27FC236}">
                <a16:creationId xmlns:a16="http://schemas.microsoft.com/office/drawing/2014/main" id="{12FC0C3B-FCBD-4706-BC92-1F874C9F75B6}"/>
              </a:ext>
            </a:extLst>
          </p:cNvPr>
          <p:cNvSpPr>
            <a:spLocks noGrp="1"/>
          </p:cNvSpPr>
          <p:nvPr>
            <p:ph type="ftr" sz="quarter" idx="12"/>
          </p:nvPr>
        </p:nvSpPr>
        <p:spPr/>
        <p:txBody>
          <a:bodyPr/>
          <a:lstStyle/>
          <a:p>
            <a:r>
              <a:rPr lang="en-US"/>
              <a:t>Prepare Ye the Way of the Lord</a:t>
            </a:r>
          </a:p>
        </p:txBody>
      </p:sp>
      <p:sp>
        <p:nvSpPr>
          <p:cNvPr id="5" name="Slide Number Placeholder 4">
            <a:extLst>
              <a:ext uri="{FF2B5EF4-FFF2-40B4-BE49-F238E27FC236}">
                <a16:creationId xmlns:a16="http://schemas.microsoft.com/office/drawing/2014/main" id="{F009EE0B-3F34-4628-9128-D739C5136714}"/>
              </a:ext>
            </a:extLst>
          </p:cNvPr>
          <p:cNvSpPr>
            <a:spLocks noGrp="1"/>
          </p:cNvSpPr>
          <p:nvPr>
            <p:ph type="sldNum" sz="quarter" idx="11"/>
          </p:nvPr>
        </p:nvSpPr>
        <p:spPr/>
        <p:txBody>
          <a:bodyPr/>
          <a:lstStyle/>
          <a:p>
            <a:fld id="{28523EA0-AD2C-40E8-975E-1B2D9DFBF31B}" type="slidenum">
              <a:rPr lang="en-US" smtClean="0"/>
              <a:t>14</a:t>
            </a:fld>
            <a:endParaRPr lang="en-US"/>
          </a:p>
        </p:txBody>
      </p:sp>
    </p:spTree>
    <p:extLst>
      <p:ext uri="{BB962C8B-B14F-4D97-AF65-F5344CB8AC3E}">
        <p14:creationId xmlns:p14="http://schemas.microsoft.com/office/powerpoint/2010/main" val="3863654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7391400" cy="4647426"/>
          </a:xfrm>
          <a:prstGeom prst="rect">
            <a:avLst/>
          </a:prstGeom>
        </p:spPr>
        <p:txBody>
          <a:bodyPr wrap="square">
            <a:spAutoFit/>
          </a:bodyPr>
          <a:lstStyle/>
          <a:p>
            <a:r>
              <a:rPr lang="en-US" sz="4400" b="1" dirty="0"/>
              <a:t>WHAT.IS.THE.HOLY.GHOST     </a:t>
            </a:r>
          </a:p>
          <a:p>
            <a:r>
              <a:rPr lang="en-US" sz="3600" dirty="0"/>
              <a:t>	27 Now, there is a vast difference between just </a:t>
            </a:r>
            <a:r>
              <a:rPr lang="en-US" sz="3600" u="sng" dirty="0"/>
              <a:t>a Christian </a:t>
            </a:r>
            <a:r>
              <a:rPr lang="en-US" sz="3600" dirty="0"/>
              <a:t>and </a:t>
            </a:r>
            <a:r>
              <a:rPr lang="en-US" sz="3600" u="sng" dirty="0"/>
              <a:t>a Holy Ghost filled Christian</a:t>
            </a:r>
            <a:r>
              <a:rPr lang="en-US" sz="3600" dirty="0"/>
              <a:t>. 	And now, we're going to get this from the Scripture and place it just exactly in the Scripture. </a:t>
            </a:r>
          </a:p>
          <a:p>
            <a:pPr algn="r"/>
            <a:r>
              <a:rPr lang="en-US" sz="3600" dirty="0"/>
              <a:t>59-1216</a:t>
            </a:r>
          </a:p>
        </p:txBody>
      </p:sp>
      <p:sp>
        <p:nvSpPr>
          <p:cNvPr id="3" name="Date Placeholder 2">
            <a:extLst>
              <a:ext uri="{FF2B5EF4-FFF2-40B4-BE49-F238E27FC236}">
                <a16:creationId xmlns:a16="http://schemas.microsoft.com/office/drawing/2014/main" id="{661E3A7B-070F-4FCB-9D63-D3CF6CF99327}"/>
              </a:ext>
            </a:extLst>
          </p:cNvPr>
          <p:cNvSpPr>
            <a:spLocks noGrp="1"/>
          </p:cNvSpPr>
          <p:nvPr>
            <p:ph type="dt" sz="half" idx="10"/>
          </p:nvPr>
        </p:nvSpPr>
        <p:spPr/>
        <p:txBody>
          <a:bodyPr/>
          <a:lstStyle/>
          <a:p>
            <a:r>
              <a:rPr lang="en-US"/>
              <a:t>12/15/2019</a:t>
            </a:r>
          </a:p>
        </p:txBody>
      </p:sp>
      <p:sp>
        <p:nvSpPr>
          <p:cNvPr id="4" name="Footer Placeholder 3">
            <a:extLst>
              <a:ext uri="{FF2B5EF4-FFF2-40B4-BE49-F238E27FC236}">
                <a16:creationId xmlns:a16="http://schemas.microsoft.com/office/drawing/2014/main" id="{7377DC22-0F53-4699-97FF-45BE1A9B4A7D}"/>
              </a:ext>
            </a:extLst>
          </p:cNvPr>
          <p:cNvSpPr>
            <a:spLocks noGrp="1"/>
          </p:cNvSpPr>
          <p:nvPr>
            <p:ph type="ftr" sz="quarter" idx="12"/>
          </p:nvPr>
        </p:nvSpPr>
        <p:spPr/>
        <p:txBody>
          <a:bodyPr/>
          <a:lstStyle/>
          <a:p>
            <a:r>
              <a:rPr lang="en-US"/>
              <a:t>Prepare Ye the Way of the Lord</a:t>
            </a:r>
          </a:p>
        </p:txBody>
      </p:sp>
      <p:sp>
        <p:nvSpPr>
          <p:cNvPr id="5" name="Slide Number Placeholder 4">
            <a:extLst>
              <a:ext uri="{FF2B5EF4-FFF2-40B4-BE49-F238E27FC236}">
                <a16:creationId xmlns:a16="http://schemas.microsoft.com/office/drawing/2014/main" id="{7E20EE78-09F7-4645-AD99-951D965583E1}"/>
              </a:ext>
            </a:extLst>
          </p:cNvPr>
          <p:cNvSpPr>
            <a:spLocks noGrp="1"/>
          </p:cNvSpPr>
          <p:nvPr>
            <p:ph type="sldNum" sz="quarter" idx="11"/>
          </p:nvPr>
        </p:nvSpPr>
        <p:spPr/>
        <p:txBody>
          <a:bodyPr/>
          <a:lstStyle/>
          <a:p>
            <a:fld id="{28523EA0-AD2C-40E8-975E-1B2D9DFBF31B}" type="slidenum">
              <a:rPr lang="en-US" smtClean="0"/>
              <a:t>15</a:t>
            </a:fld>
            <a:endParaRPr lang="en-US"/>
          </a:p>
        </p:txBody>
      </p:sp>
    </p:spTree>
    <p:extLst>
      <p:ext uri="{BB962C8B-B14F-4D97-AF65-F5344CB8AC3E}">
        <p14:creationId xmlns:p14="http://schemas.microsoft.com/office/powerpoint/2010/main" val="1867090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686800" cy="6309420"/>
          </a:xfrm>
          <a:prstGeom prst="rect">
            <a:avLst/>
          </a:prstGeom>
          <a:solidFill>
            <a:schemeClr val="bg1"/>
          </a:solidFill>
        </p:spPr>
        <p:txBody>
          <a:bodyPr wrap="square">
            <a:spAutoFit/>
          </a:bodyPr>
          <a:lstStyle/>
          <a:p>
            <a:r>
              <a:rPr lang="en-US" sz="4000" b="1" dirty="0"/>
              <a:t>WHAT.IS.THE.HOLY.GHOST?</a:t>
            </a:r>
            <a:r>
              <a:rPr lang="en-US" sz="4000" dirty="0"/>
              <a:t>    </a:t>
            </a:r>
          </a:p>
          <a:p>
            <a:r>
              <a:rPr lang="en-US" sz="2800" dirty="0"/>
              <a:t>	51 It's your Assurance; your Protection; Witness;  your Seal; It's your Sign, that I'm heaven bound. Don't care what the devil says. He gave It to me. He sealed me into His Kingdom, and I'm Glory bound. Let the winds blow; let Satan do what he wants to; God's done sealed me till the day of my redemption. </a:t>
            </a:r>
            <a:r>
              <a:rPr lang="en-US" sz="2800" dirty="0">
                <a:solidFill>
                  <a:srgbClr val="FFFF00"/>
                </a:solidFill>
              </a:rPr>
              <a:t>Oh, you should want It; I couldn't go on without It.</a:t>
            </a:r>
          </a:p>
          <a:p>
            <a:r>
              <a:rPr lang="en-US" sz="2800" dirty="0"/>
              <a:t> 	52  (John 14) …What did He come in me for? Was to continue the works of God.… The Jesus that sends you goes with you and is in you. And if that Spirit living in Jesus Christ made Him do and act the way He did, you'll have some general idea how It'll do when It's in you; 'cause that Life cannot change. </a:t>
            </a:r>
          </a:p>
        </p:txBody>
      </p:sp>
      <p:sp>
        <p:nvSpPr>
          <p:cNvPr id="3" name="Date Placeholder 2">
            <a:extLst>
              <a:ext uri="{FF2B5EF4-FFF2-40B4-BE49-F238E27FC236}">
                <a16:creationId xmlns:a16="http://schemas.microsoft.com/office/drawing/2014/main" id="{D5343C82-C955-46FA-9018-1F06D817A983}"/>
              </a:ext>
            </a:extLst>
          </p:cNvPr>
          <p:cNvSpPr>
            <a:spLocks noGrp="1"/>
          </p:cNvSpPr>
          <p:nvPr>
            <p:ph type="dt" sz="half" idx="10"/>
          </p:nvPr>
        </p:nvSpPr>
        <p:spPr/>
        <p:txBody>
          <a:bodyPr/>
          <a:lstStyle/>
          <a:p>
            <a:r>
              <a:rPr lang="en-US"/>
              <a:t>12/15/2019</a:t>
            </a:r>
          </a:p>
        </p:txBody>
      </p:sp>
      <p:sp>
        <p:nvSpPr>
          <p:cNvPr id="4" name="Footer Placeholder 3">
            <a:extLst>
              <a:ext uri="{FF2B5EF4-FFF2-40B4-BE49-F238E27FC236}">
                <a16:creationId xmlns:a16="http://schemas.microsoft.com/office/drawing/2014/main" id="{F1499AE4-79BE-427D-A627-145244DE37BC}"/>
              </a:ext>
            </a:extLst>
          </p:cNvPr>
          <p:cNvSpPr>
            <a:spLocks noGrp="1"/>
          </p:cNvSpPr>
          <p:nvPr>
            <p:ph type="ftr" sz="quarter" idx="12"/>
          </p:nvPr>
        </p:nvSpPr>
        <p:spPr/>
        <p:txBody>
          <a:bodyPr/>
          <a:lstStyle/>
          <a:p>
            <a:r>
              <a:rPr lang="en-US"/>
              <a:t>Prepare Ye the Way of the Lord</a:t>
            </a:r>
          </a:p>
        </p:txBody>
      </p:sp>
      <p:sp>
        <p:nvSpPr>
          <p:cNvPr id="5" name="Slide Number Placeholder 4">
            <a:extLst>
              <a:ext uri="{FF2B5EF4-FFF2-40B4-BE49-F238E27FC236}">
                <a16:creationId xmlns:a16="http://schemas.microsoft.com/office/drawing/2014/main" id="{42C38806-B09D-4B6D-9047-972C49A69F2C}"/>
              </a:ext>
            </a:extLst>
          </p:cNvPr>
          <p:cNvSpPr>
            <a:spLocks noGrp="1"/>
          </p:cNvSpPr>
          <p:nvPr>
            <p:ph type="sldNum" sz="quarter" idx="11"/>
          </p:nvPr>
        </p:nvSpPr>
        <p:spPr/>
        <p:txBody>
          <a:bodyPr/>
          <a:lstStyle/>
          <a:p>
            <a:fld id="{28523EA0-AD2C-40E8-975E-1B2D9DFBF31B}" type="slidenum">
              <a:rPr lang="en-US" smtClean="0"/>
              <a:t>16</a:t>
            </a:fld>
            <a:endParaRPr lang="en-US"/>
          </a:p>
        </p:txBody>
      </p:sp>
    </p:spTree>
    <p:extLst>
      <p:ext uri="{BB962C8B-B14F-4D97-AF65-F5344CB8AC3E}">
        <p14:creationId xmlns:p14="http://schemas.microsoft.com/office/powerpoint/2010/main" val="698200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00072"/>
            <a:ext cx="8763000" cy="5016758"/>
          </a:xfrm>
          <a:prstGeom prst="rect">
            <a:avLst/>
          </a:prstGeom>
          <a:solidFill>
            <a:schemeClr val="bg1"/>
          </a:solidFill>
        </p:spPr>
        <p:txBody>
          <a:bodyPr wrap="square">
            <a:spAutoFit/>
          </a:bodyPr>
          <a:lstStyle/>
          <a:p>
            <a:r>
              <a:rPr lang="en-US" sz="3200" dirty="0"/>
              <a:t>	What is the Holy Ghost? It's an Advocate. It has mercy; It stands in your place; It does things that you can't do; It's a propitiation for your sins. It's your Righteousness; It's your healing; It's your Life; It's your Resurrection…</a:t>
            </a:r>
          </a:p>
          <a:p>
            <a:r>
              <a:rPr lang="en-US" sz="3200" dirty="0"/>
              <a:t> 	62  </a:t>
            </a:r>
            <a:r>
              <a:rPr lang="en-US" sz="3200" u="sng" dirty="0"/>
              <a:t>Sometimes when we got the Holy Ghost, we ignorantly stagger into something. </a:t>
            </a:r>
            <a:r>
              <a:rPr lang="en-US" sz="3200" dirty="0"/>
              <a:t>The Holy Spirit's there to make advocate for us; He's our Attorney... We don't plead for </a:t>
            </a:r>
            <a:r>
              <a:rPr lang="en-US" sz="3200" dirty="0" err="1"/>
              <a:t>ourself</a:t>
            </a:r>
            <a:r>
              <a:rPr lang="en-US" sz="3200" dirty="0"/>
              <a:t>, because the Holy Ghost in us pleads for us. </a:t>
            </a:r>
          </a:p>
        </p:txBody>
      </p:sp>
      <p:sp>
        <p:nvSpPr>
          <p:cNvPr id="3" name="Date Placeholder 2">
            <a:extLst>
              <a:ext uri="{FF2B5EF4-FFF2-40B4-BE49-F238E27FC236}">
                <a16:creationId xmlns:a16="http://schemas.microsoft.com/office/drawing/2014/main" id="{254DEA9F-D06C-4C00-B738-B884735F3E6B}"/>
              </a:ext>
            </a:extLst>
          </p:cNvPr>
          <p:cNvSpPr>
            <a:spLocks noGrp="1"/>
          </p:cNvSpPr>
          <p:nvPr>
            <p:ph type="dt" sz="half" idx="10"/>
          </p:nvPr>
        </p:nvSpPr>
        <p:spPr/>
        <p:txBody>
          <a:bodyPr/>
          <a:lstStyle/>
          <a:p>
            <a:r>
              <a:rPr lang="en-US"/>
              <a:t>12/15/2019</a:t>
            </a:r>
          </a:p>
        </p:txBody>
      </p:sp>
      <p:sp>
        <p:nvSpPr>
          <p:cNvPr id="4" name="Footer Placeholder 3">
            <a:extLst>
              <a:ext uri="{FF2B5EF4-FFF2-40B4-BE49-F238E27FC236}">
                <a16:creationId xmlns:a16="http://schemas.microsoft.com/office/drawing/2014/main" id="{3A6BDF84-A059-40A4-AA9B-3E056CFAE892}"/>
              </a:ext>
            </a:extLst>
          </p:cNvPr>
          <p:cNvSpPr>
            <a:spLocks noGrp="1"/>
          </p:cNvSpPr>
          <p:nvPr>
            <p:ph type="ftr" sz="quarter" idx="12"/>
          </p:nvPr>
        </p:nvSpPr>
        <p:spPr/>
        <p:txBody>
          <a:bodyPr/>
          <a:lstStyle/>
          <a:p>
            <a:r>
              <a:rPr lang="en-US"/>
              <a:t>Prepare Ye the Way of the Lord</a:t>
            </a:r>
          </a:p>
        </p:txBody>
      </p:sp>
      <p:sp>
        <p:nvSpPr>
          <p:cNvPr id="5" name="Slide Number Placeholder 4">
            <a:extLst>
              <a:ext uri="{FF2B5EF4-FFF2-40B4-BE49-F238E27FC236}">
                <a16:creationId xmlns:a16="http://schemas.microsoft.com/office/drawing/2014/main" id="{0CE351C4-F1EB-4392-A5BA-4995A1F9C0CB}"/>
              </a:ext>
            </a:extLst>
          </p:cNvPr>
          <p:cNvSpPr>
            <a:spLocks noGrp="1"/>
          </p:cNvSpPr>
          <p:nvPr>
            <p:ph type="sldNum" sz="quarter" idx="11"/>
          </p:nvPr>
        </p:nvSpPr>
        <p:spPr/>
        <p:txBody>
          <a:bodyPr/>
          <a:lstStyle/>
          <a:p>
            <a:fld id="{28523EA0-AD2C-40E8-975E-1B2D9DFBF31B}" type="slidenum">
              <a:rPr lang="en-US" smtClean="0"/>
              <a:t>17</a:t>
            </a:fld>
            <a:endParaRPr lang="en-US"/>
          </a:p>
        </p:txBody>
      </p:sp>
    </p:spTree>
    <p:extLst>
      <p:ext uri="{BB962C8B-B14F-4D97-AF65-F5344CB8AC3E}">
        <p14:creationId xmlns:p14="http://schemas.microsoft.com/office/powerpoint/2010/main" val="1000356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763000" cy="6647974"/>
          </a:xfrm>
          <a:prstGeom prst="rect">
            <a:avLst/>
          </a:prstGeom>
          <a:solidFill>
            <a:schemeClr val="bg1"/>
          </a:solidFill>
        </p:spPr>
        <p:txBody>
          <a:bodyPr wrap="square">
            <a:spAutoFit/>
          </a:bodyPr>
          <a:lstStyle/>
          <a:p>
            <a:r>
              <a:rPr lang="en-US" sz="2800" dirty="0"/>
              <a:t>	</a:t>
            </a:r>
            <a:r>
              <a:rPr lang="en-US" sz="3000" dirty="0"/>
              <a:t>We're walking in a dark world full of enemies, full of sin, full of traps. Don't be afraid. We have an Advocate. Amen. Oh, He stands by us; He's in us, and makes intercessions for us…</a:t>
            </a:r>
          </a:p>
          <a:p>
            <a:r>
              <a:rPr lang="en-US" sz="3000" dirty="0"/>
              <a:t>  	65 …They didn't have It in that day; they just had a seal in their flesh as a token and a sign, believing It was coming. And they walked by the shadow of the law, which they were circumcised by flesh. Today… we walk by the power of the Spirit Who is our true Seal, true Advocate, true Comforter, true Sign that we have been born from above, peculiar, taking God at His Word, calling everything else wrong.</a:t>
            </a:r>
          </a:p>
          <a:p>
            <a:pPr algn="r"/>
            <a:r>
              <a:rPr lang="en-US" dirty="0"/>
              <a:t>59-1216</a:t>
            </a:r>
          </a:p>
          <a:p>
            <a:r>
              <a:rPr lang="en-US" dirty="0"/>
              <a:t> </a:t>
            </a:r>
          </a:p>
        </p:txBody>
      </p:sp>
      <p:sp>
        <p:nvSpPr>
          <p:cNvPr id="3" name="Date Placeholder 2">
            <a:extLst>
              <a:ext uri="{FF2B5EF4-FFF2-40B4-BE49-F238E27FC236}">
                <a16:creationId xmlns:a16="http://schemas.microsoft.com/office/drawing/2014/main" id="{2348620B-7280-4347-BC09-81D55F47EFD1}"/>
              </a:ext>
            </a:extLst>
          </p:cNvPr>
          <p:cNvSpPr>
            <a:spLocks noGrp="1"/>
          </p:cNvSpPr>
          <p:nvPr>
            <p:ph type="dt" sz="half" idx="10"/>
          </p:nvPr>
        </p:nvSpPr>
        <p:spPr/>
        <p:txBody>
          <a:bodyPr/>
          <a:lstStyle/>
          <a:p>
            <a:r>
              <a:rPr lang="en-US"/>
              <a:t>12/15/2019</a:t>
            </a:r>
          </a:p>
        </p:txBody>
      </p:sp>
      <p:sp>
        <p:nvSpPr>
          <p:cNvPr id="4" name="Footer Placeholder 3">
            <a:extLst>
              <a:ext uri="{FF2B5EF4-FFF2-40B4-BE49-F238E27FC236}">
                <a16:creationId xmlns:a16="http://schemas.microsoft.com/office/drawing/2014/main" id="{23874F84-CE15-49DB-B103-78E47F476BAA}"/>
              </a:ext>
            </a:extLst>
          </p:cNvPr>
          <p:cNvSpPr>
            <a:spLocks noGrp="1"/>
          </p:cNvSpPr>
          <p:nvPr>
            <p:ph type="ftr" sz="quarter" idx="12"/>
          </p:nvPr>
        </p:nvSpPr>
        <p:spPr/>
        <p:txBody>
          <a:bodyPr/>
          <a:lstStyle/>
          <a:p>
            <a:r>
              <a:rPr lang="en-US"/>
              <a:t>Prepare Ye the Way of the Lord</a:t>
            </a:r>
          </a:p>
        </p:txBody>
      </p:sp>
      <p:sp>
        <p:nvSpPr>
          <p:cNvPr id="5" name="Slide Number Placeholder 4">
            <a:extLst>
              <a:ext uri="{FF2B5EF4-FFF2-40B4-BE49-F238E27FC236}">
                <a16:creationId xmlns:a16="http://schemas.microsoft.com/office/drawing/2014/main" id="{233AC3B8-DBE8-4A32-AC89-7C376E581537}"/>
              </a:ext>
            </a:extLst>
          </p:cNvPr>
          <p:cNvSpPr>
            <a:spLocks noGrp="1"/>
          </p:cNvSpPr>
          <p:nvPr>
            <p:ph type="sldNum" sz="quarter" idx="11"/>
          </p:nvPr>
        </p:nvSpPr>
        <p:spPr/>
        <p:txBody>
          <a:bodyPr/>
          <a:lstStyle/>
          <a:p>
            <a:fld id="{28523EA0-AD2C-40E8-975E-1B2D9DFBF31B}" type="slidenum">
              <a:rPr lang="en-US" smtClean="0"/>
              <a:t>18</a:t>
            </a:fld>
            <a:endParaRPr lang="en-US"/>
          </a:p>
        </p:txBody>
      </p:sp>
    </p:spTree>
    <p:extLst>
      <p:ext uri="{BB962C8B-B14F-4D97-AF65-F5344CB8AC3E}">
        <p14:creationId xmlns:p14="http://schemas.microsoft.com/office/powerpoint/2010/main" val="1109241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382000" cy="6063198"/>
          </a:xfrm>
          <a:prstGeom prst="rect">
            <a:avLst/>
          </a:prstGeom>
        </p:spPr>
        <p:txBody>
          <a:bodyPr wrap="square">
            <a:spAutoFit/>
          </a:bodyPr>
          <a:lstStyle/>
          <a:p>
            <a:r>
              <a:rPr lang="en-US" sz="3600" b="1" dirty="0"/>
              <a:t>MARRIAGE.AND.DIVORCE    </a:t>
            </a:r>
            <a:endParaRPr lang="en-US" sz="3600" dirty="0"/>
          </a:p>
          <a:p>
            <a:r>
              <a:rPr lang="en-US" sz="3200" dirty="0"/>
              <a:t>	16-1 One interruption spoils the entire program. Now, when human beings was running in continuity with God, with one man and one woman, this woman sinned. </a:t>
            </a:r>
          </a:p>
          <a:p>
            <a:r>
              <a:rPr lang="en-US" sz="3200" dirty="0"/>
              <a:t>	And it throwed the whole earthly program out of continuity with God. Therefore, one word added to this Book or one word taken from It throws a Christian out of continuity with God, throws the church out of continuity with God, throws a family out of continuity with God. </a:t>
            </a:r>
          </a:p>
        </p:txBody>
      </p:sp>
      <p:sp>
        <p:nvSpPr>
          <p:cNvPr id="3" name="Date Placeholder 2">
            <a:extLst>
              <a:ext uri="{FF2B5EF4-FFF2-40B4-BE49-F238E27FC236}">
                <a16:creationId xmlns:a16="http://schemas.microsoft.com/office/drawing/2014/main" id="{3541CD55-B16A-42A5-8721-4F13C2EA07ED}"/>
              </a:ext>
            </a:extLst>
          </p:cNvPr>
          <p:cNvSpPr>
            <a:spLocks noGrp="1"/>
          </p:cNvSpPr>
          <p:nvPr>
            <p:ph type="dt" sz="half" idx="10"/>
          </p:nvPr>
        </p:nvSpPr>
        <p:spPr/>
        <p:txBody>
          <a:bodyPr/>
          <a:lstStyle/>
          <a:p>
            <a:r>
              <a:rPr lang="en-US"/>
              <a:t>12/15/2019</a:t>
            </a:r>
          </a:p>
        </p:txBody>
      </p:sp>
      <p:sp>
        <p:nvSpPr>
          <p:cNvPr id="4" name="Footer Placeholder 3">
            <a:extLst>
              <a:ext uri="{FF2B5EF4-FFF2-40B4-BE49-F238E27FC236}">
                <a16:creationId xmlns:a16="http://schemas.microsoft.com/office/drawing/2014/main" id="{CDDC9502-848A-4A34-8AFD-559DC2331C73}"/>
              </a:ext>
            </a:extLst>
          </p:cNvPr>
          <p:cNvSpPr>
            <a:spLocks noGrp="1"/>
          </p:cNvSpPr>
          <p:nvPr>
            <p:ph type="ftr" sz="quarter" idx="12"/>
          </p:nvPr>
        </p:nvSpPr>
        <p:spPr/>
        <p:txBody>
          <a:bodyPr/>
          <a:lstStyle/>
          <a:p>
            <a:r>
              <a:rPr lang="en-US"/>
              <a:t>Prepare Ye the Way of the Lord</a:t>
            </a:r>
          </a:p>
        </p:txBody>
      </p:sp>
      <p:sp>
        <p:nvSpPr>
          <p:cNvPr id="5" name="Slide Number Placeholder 4">
            <a:extLst>
              <a:ext uri="{FF2B5EF4-FFF2-40B4-BE49-F238E27FC236}">
                <a16:creationId xmlns:a16="http://schemas.microsoft.com/office/drawing/2014/main" id="{AED5D8D9-B24E-4769-A99F-E88423B10F16}"/>
              </a:ext>
            </a:extLst>
          </p:cNvPr>
          <p:cNvSpPr>
            <a:spLocks noGrp="1"/>
          </p:cNvSpPr>
          <p:nvPr>
            <p:ph type="sldNum" sz="quarter" idx="11"/>
          </p:nvPr>
        </p:nvSpPr>
        <p:spPr/>
        <p:txBody>
          <a:bodyPr/>
          <a:lstStyle/>
          <a:p>
            <a:fld id="{28523EA0-AD2C-40E8-975E-1B2D9DFBF31B}" type="slidenum">
              <a:rPr lang="en-US" smtClean="0"/>
              <a:t>19</a:t>
            </a:fld>
            <a:endParaRPr lang="en-US"/>
          </a:p>
        </p:txBody>
      </p:sp>
    </p:spTree>
    <p:extLst>
      <p:ext uri="{BB962C8B-B14F-4D97-AF65-F5344CB8AC3E}">
        <p14:creationId xmlns:p14="http://schemas.microsoft.com/office/powerpoint/2010/main" val="3902825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80601E-8ACC-4F50-889B-E535C558454F}"/>
              </a:ext>
            </a:extLst>
          </p:cNvPr>
          <p:cNvSpPr>
            <a:spLocks noGrp="1"/>
          </p:cNvSpPr>
          <p:nvPr>
            <p:ph sz="quarter" idx="13"/>
          </p:nvPr>
        </p:nvSpPr>
        <p:spPr/>
        <p:txBody>
          <a:bodyPr/>
          <a:lstStyle/>
          <a:p>
            <a:pPr algn="ctr"/>
            <a:r>
              <a:rPr lang="en-US" sz="4000" dirty="0"/>
              <a:t>Dec. 16</a:t>
            </a:r>
            <a:r>
              <a:rPr lang="en-US" sz="4000" baseline="30000" dirty="0"/>
              <a:t>th</a:t>
            </a:r>
            <a:r>
              <a:rPr lang="en-US" sz="4000" dirty="0"/>
              <a:t> Kim Ward</a:t>
            </a:r>
          </a:p>
          <a:p>
            <a:pPr algn="ctr"/>
            <a:r>
              <a:rPr lang="en-US" sz="4000" dirty="0"/>
              <a:t>Dec. 21</a:t>
            </a:r>
            <a:r>
              <a:rPr lang="en-US" sz="4000" baseline="30000" dirty="0"/>
              <a:t>st</a:t>
            </a:r>
            <a:r>
              <a:rPr lang="en-US" sz="4000" dirty="0"/>
              <a:t> Lucas Walters</a:t>
            </a:r>
          </a:p>
          <a:p>
            <a:pPr algn="ctr"/>
            <a:r>
              <a:rPr lang="en-US" sz="4000" dirty="0"/>
              <a:t>Ben McCafferty</a:t>
            </a:r>
          </a:p>
          <a:p>
            <a:pPr algn="ctr"/>
            <a:endParaRPr lang="en-US" sz="4000" dirty="0"/>
          </a:p>
          <a:p>
            <a:pPr algn="ctr"/>
            <a:endParaRPr lang="en-US" sz="4000" dirty="0"/>
          </a:p>
          <a:p>
            <a:endParaRPr lang="en-US" dirty="0"/>
          </a:p>
        </p:txBody>
      </p:sp>
      <p:sp>
        <p:nvSpPr>
          <p:cNvPr id="3" name="Date Placeholder 2">
            <a:extLst>
              <a:ext uri="{FF2B5EF4-FFF2-40B4-BE49-F238E27FC236}">
                <a16:creationId xmlns:a16="http://schemas.microsoft.com/office/drawing/2014/main" id="{C75CBCC2-6D62-49BD-B733-49BA3A24123D}"/>
              </a:ext>
            </a:extLst>
          </p:cNvPr>
          <p:cNvSpPr>
            <a:spLocks noGrp="1"/>
          </p:cNvSpPr>
          <p:nvPr>
            <p:ph type="dt" sz="half" idx="14"/>
          </p:nvPr>
        </p:nvSpPr>
        <p:spPr/>
        <p:txBody>
          <a:bodyPr/>
          <a:lstStyle/>
          <a:p>
            <a:r>
              <a:rPr lang="en-US"/>
              <a:t>12/15/2019</a:t>
            </a:r>
          </a:p>
        </p:txBody>
      </p:sp>
      <p:sp>
        <p:nvSpPr>
          <p:cNvPr id="4" name="Slide Number Placeholder 3">
            <a:extLst>
              <a:ext uri="{FF2B5EF4-FFF2-40B4-BE49-F238E27FC236}">
                <a16:creationId xmlns:a16="http://schemas.microsoft.com/office/drawing/2014/main" id="{B4C228C0-C464-47BF-9C97-792526F91C96}"/>
              </a:ext>
            </a:extLst>
          </p:cNvPr>
          <p:cNvSpPr>
            <a:spLocks noGrp="1"/>
          </p:cNvSpPr>
          <p:nvPr>
            <p:ph type="sldNum" sz="quarter" idx="15"/>
          </p:nvPr>
        </p:nvSpPr>
        <p:spPr/>
        <p:txBody>
          <a:bodyPr/>
          <a:lstStyle/>
          <a:p>
            <a:fld id="{28523EA0-AD2C-40E8-975E-1B2D9DFBF31B}" type="slidenum">
              <a:rPr lang="en-US" smtClean="0"/>
              <a:t>2</a:t>
            </a:fld>
            <a:endParaRPr lang="en-US"/>
          </a:p>
        </p:txBody>
      </p:sp>
      <p:sp>
        <p:nvSpPr>
          <p:cNvPr id="5" name="Footer Placeholder 4">
            <a:extLst>
              <a:ext uri="{FF2B5EF4-FFF2-40B4-BE49-F238E27FC236}">
                <a16:creationId xmlns:a16="http://schemas.microsoft.com/office/drawing/2014/main" id="{D350DF67-DAC3-45E5-BF2B-E9708C7A66E8}"/>
              </a:ext>
            </a:extLst>
          </p:cNvPr>
          <p:cNvSpPr>
            <a:spLocks noGrp="1"/>
          </p:cNvSpPr>
          <p:nvPr>
            <p:ph type="ftr" sz="quarter" idx="16"/>
          </p:nvPr>
        </p:nvSpPr>
        <p:spPr/>
        <p:txBody>
          <a:bodyPr/>
          <a:lstStyle/>
          <a:p>
            <a:r>
              <a:rPr lang="en-US"/>
              <a:t>Prepare Ye the Way of the Lord</a:t>
            </a:r>
          </a:p>
        </p:txBody>
      </p:sp>
      <p:sp>
        <p:nvSpPr>
          <p:cNvPr id="6" name="Title 5">
            <a:extLst>
              <a:ext uri="{FF2B5EF4-FFF2-40B4-BE49-F238E27FC236}">
                <a16:creationId xmlns:a16="http://schemas.microsoft.com/office/drawing/2014/main" id="{8D1E39DF-E048-45C7-8323-9D1EF1B5076A}"/>
              </a:ext>
            </a:extLst>
          </p:cNvPr>
          <p:cNvSpPr>
            <a:spLocks noGrp="1"/>
          </p:cNvSpPr>
          <p:nvPr>
            <p:ph type="title"/>
          </p:nvPr>
        </p:nvSpPr>
        <p:spPr>
          <a:xfrm>
            <a:off x="352426" y="228600"/>
            <a:ext cx="8486774" cy="1066800"/>
          </a:xfrm>
        </p:spPr>
        <p:txBody>
          <a:bodyPr>
            <a:normAutofit/>
          </a:bodyPr>
          <a:lstStyle/>
          <a:p>
            <a:pPr algn="ctr"/>
            <a:r>
              <a:rPr lang="en-US" sz="5400" dirty="0">
                <a:solidFill>
                  <a:srgbClr val="00B0F0"/>
                </a:solidFill>
              </a:rPr>
              <a:t>Birthdays &amp; Anniversaries</a:t>
            </a:r>
          </a:p>
        </p:txBody>
      </p:sp>
    </p:spTree>
    <p:extLst>
      <p:ext uri="{BB962C8B-B14F-4D97-AF65-F5344CB8AC3E}">
        <p14:creationId xmlns:p14="http://schemas.microsoft.com/office/powerpoint/2010/main" val="4123756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A4506E-0708-4E0A-8C41-EBA590A2F4D8}"/>
              </a:ext>
            </a:extLst>
          </p:cNvPr>
          <p:cNvSpPr>
            <a:spLocks noGrp="1"/>
          </p:cNvSpPr>
          <p:nvPr>
            <p:ph type="dt" sz="half" idx="10"/>
          </p:nvPr>
        </p:nvSpPr>
        <p:spPr/>
        <p:txBody>
          <a:bodyPr/>
          <a:lstStyle/>
          <a:p>
            <a:r>
              <a:rPr lang="en-US"/>
              <a:t>12/15/2019</a:t>
            </a:r>
          </a:p>
        </p:txBody>
      </p:sp>
      <p:sp>
        <p:nvSpPr>
          <p:cNvPr id="3" name="Slide Number Placeholder 2">
            <a:extLst>
              <a:ext uri="{FF2B5EF4-FFF2-40B4-BE49-F238E27FC236}">
                <a16:creationId xmlns:a16="http://schemas.microsoft.com/office/drawing/2014/main" id="{AA43ABF5-8C51-4E6A-85B4-CB6DD4926D33}"/>
              </a:ext>
            </a:extLst>
          </p:cNvPr>
          <p:cNvSpPr>
            <a:spLocks noGrp="1"/>
          </p:cNvSpPr>
          <p:nvPr>
            <p:ph type="sldNum" sz="quarter" idx="11"/>
          </p:nvPr>
        </p:nvSpPr>
        <p:spPr/>
        <p:txBody>
          <a:bodyPr/>
          <a:lstStyle/>
          <a:p>
            <a:fld id="{28523EA0-AD2C-40E8-975E-1B2D9DFBF31B}" type="slidenum">
              <a:rPr lang="en-US" smtClean="0"/>
              <a:t>20</a:t>
            </a:fld>
            <a:endParaRPr lang="en-US"/>
          </a:p>
        </p:txBody>
      </p:sp>
      <p:sp>
        <p:nvSpPr>
          <p:cNvPr id="4" name="Footer Placeholder 3">
            <a:extLst>
              <a:ext uri="{FF2B5EF4-FFF2-40B4-BE49-F238E27FC236}">
                <a16:creationId xmlns:a16="http://schemas.microsoft.com/office/drawing/2014/main" id="{874D8117-0793-4478-AAE7-180672877ABC}"/>
              </a:ext>
            </a:extLst>
          </p:cNvPr>
          <p:cNvSpPr>
            <a:spLocks noGrp="1"/>
          </p:cNvSpPr>
          <p:nvPr>
            <p:ph type="ftr" sz="quarter" idx="12"/>
          </p:nvPr>
        </p:nvSpPr>
        <p:spPr/>
        <p:txBody>
          <a:bodyPr/>
          <a:lstStyle/>
          <a:p>
            <a:r>
              <a:rPr lang="en-US"/>
              <a:t>Prepare Ye the Way of the Lord</a:t>
            </a:r>
          </a:p>
        </p:txBody>
      </p:sp>
      <p:sp>
        <p:nvSpPr>
          <p:cNvPr id="5" name="Rectangle 4">
            <a:extLst>
              <a:ext uri="{FF2B5EF4-FFF2-40B4-BE49-F238E27FC236}">
                <a16:creationId xmlns:a16="http://schemas.microsoft.com/office/drawing/2014/main" id="{AF782C36-5886-4CA6-9F2A-C5087C8FBC28}"/>
              </a:ext>
            </a:extLst>
          </p:cNvPr>
          <p:cNvSpPr/>
          <p:nvPr/>
        </p:nvSpPr>
        <p:spPr>
          <a:xfrm>
            <a:off x="304800" y="228601"/>
            <a:ext cx="7848600" cy="6186309"/>
          </a:xfrm>
          <a:prstGeom prst="rect">
            <a:avLst/>
          </a:prstGeom>
        </p:spPr>
        <p:txBody>
          <a:bodyPr wrap="square">
            <a:spAutoFit/>
          </a:bodyPr>
          <a:lstStyle/>
          <a:p>
            <a:r>
              <a:rPr lang="en-US" sz="3600" dirty="0"/>
              <a:t>	</a:t>
            </a:r>
            <a:r>
              <a:rPr lang="en-US" sz="3600" u="sng" dirty="0"/>
              <a:t>Every believer can be throwed out by not accepting every Word of God</a:t>
            </a:r>
            <a:r>
              <a:rPr lang="en-US" sz="3600" dirty="0"/>
              <a:t>.</a:t>
            </a:r>
          </a:p>
          <a:p>
            <a:r>
              <a:rPr lang="en-US" sz="3600" dirty="0"/>
              <a:t>	Then it was the woman that caused the separation of the lovely home. It was not a Cherubim that bothered the earth. It was not Adam that throwed the home out. It was a woman: Eve.</a:t>
            </a:r>
          </a:p>
          <a:p>
            <a:r>
              <a:rPr lang="en-US" sz="3600" dirty="0"/>
              <a:t>	… She broke the covenant because why? </a:t>
            </a:r>
            <a:r>
              <a:rPr lang="en-US" sz="3600" dirty="0">
                <a:solidFill>
                  <a:srgbClr val="FFFF00"/>
                </a:solidFill>
              </a:rPr>
              <a:t>She stepped across the borders of God's Word.</a:t>
            </a:r>
          </a:p>
        </p:txBody>
      </p:sp>
    </p:spTree>
    <p:extLst>
      <p:ext uri="{BB962C8B-B14F-4D97-AF65-F5344CB8AC3E}">
        <p14:creationId xmlns:p14="http://schemas.microsoft.com/office/powerpoint/2010/main" val="3999797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23CE48-FAAB-4D1F-9A43-67719C480FCD}"/>
              </a:ext>
            </a:extLst>
          </p:cNvPr>
          <p:cNvSpPr>
            <a:spLocks noGrp="1"/>
          </p:cNvSpPr>
          <p:nvPr>
            <p:ph type="dt" sz="half" idx="10"/>
          </p:nvPr>
        </p:nvSpPr>
        <p:spPr/>
        <p:txBody>
          <a:bodyPr/>
          <a:lstStyle/>
          <a:p>
            <a:r>
              <a:rPr lang="en-US"/>
              <a:t>12/15/2019</a:t>
            </a:r>
          </a:p>
        </p:txBody>
      </p:sp>
      <p:sp>
        <p:nvSpPr>
          <p:cNvPr id="3" name="Slide Number Placeholder 2">
            <a:extLst>
              <a:ext uri="{FF2B5EF4-FFF2-40B4-BE49-F238E27FC236}">
                <a16:creationId xmlns:a16="http://schemas.microsoft.com/office/drawing/2014/main" id="{9B7C0E61-FCE9-47EF-8773-606E3625FD38}"/>
              </a:ext>
            </a:extLst>
          </p:cNvPr>
          <p:cNvSpPr>
            <a:spLocks noGrp="1"/>
          </p:cNvSpPr>
          <p:nvPr>
            <p:ph type="sldNum" sz="quarter" idx="11"/>
          </p:nvPr>
        </p:nvSpPr>
        <p:spPr/>
        <p:txBody>
          <a:bodyPr/>
          <a:lstStyle/>
          <a:p>
            <a:fld id="{28523EA0-AD2C-40E8-975E-1B2D9DFBF31B}" type="slidenum">
              <a:rPr lang="en-US" smtClean="0"/>
              <a:t>21</a:t>
            </a:fld>
            <a:endParaRPr lang="en-US"/>
          </a:p>
        </p:txBody>
      </p:sp>
      <p:sp>
        <p:nvSpPr>
          <p:cNvPr id="4" name="Footer Placeholder 3">
            <a:extLst>
              <a:ext uri="{FF2B5EF4-FFF2-40B4-BE49-F238E27FC236}">
                <a16:creationId xmlns:a16="http://schemas.microsoft.com/office/drawing/2014/main" id="{0B56ECB9-5B71-4F29-9EAB-3DF3DC1AC186}"/>
              </a:ext>
            </a:extLst>
          </p:cNvPr>
          <p:cNvSpPr>
            <a:spLocks noGrp="1"/>
          </p:cNvSpPr>
          <p:nvPr>
            <p:ph type="ftr" sz="quarter" idx="12"/>
          </p:nvPr>
        </p:nvSpPr>
        <p:spPr/>
        <p:txBody>
          <a:bodyPr/>
          <a:lstStyle/>
          <a:p>
            <a:r>
              <a:rPr lang="en-US"/>
              <a:t>Prepare Ye the Way of the Lord</a:t>
            </a:r>
          </a:p>
        </p:txBody>
      </p:sp>
    </p:spTree>
    <p:extLst>
      <p:ext uri="{BB962C8B-B14F-4D97-AF65-F5344CB8AC3E}">
        <p14:creationId xmlns:p14="http://schemas.microsoft.com/office/powerpoint/2010/main" val="779537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67896F9-F7DE-4E9D-B358-BEDEE7A188D4}"/>
              </a:ext>
            </a:extLst>
          </p:cNvPr>
          <p:cNvSpPr>
            <a:spLocks noGrp="1"/>
          </p:cNvSpPr>
          <p:nvPr>
            <p:ph type="dt" sz="half" idx="10"/>
          </p:nvPr>
        </p:nvSpPr>
        <p:spPr/>
        <p:txBody>
          <a:bodyPr/>
          <a:lstStyle/>
          <a:p>
            <a:r>
              <a:rPr lang="en-US"/>
              <a:t>12/15/2019</a:t>
            </a:r>
          </a:p>
        </p:txBody>
      </p:sp>
      <p:sp>
        <p:nvSpPr>
          <p:cNvPr id="4" name="Slide Number Placeholder 3">
            <a:extLst>
              <a:ext uri="{FF2B5EF4-FFF2-40B4-BE49-F238E27FC236}">
                <a16:creationId xmlns:a16="http://schemas.microsoft.com/office/drawing/2014/main" id="{A62B8342-939D-4B3D-ABC5-5A7666BD0010}"/>
              </a:ext>
            </a:extLst>
          </p:cNvPr>
          <p:cNvSpPr>
            <a:spLocks noGrp="1"/>
          </p:cNvSpPr>
          <p:nvPr>
            <p:ph type="sldNum" sz="quarter" idx="11"/>
          </p:nvPr>
        </p:nvSpPr>
        <p:spPr/>
        <p:txBody>
          <a:bodyPr/>
          <a:lstStyle/>
          <a:p>
            <a:fld id="{28523EA0-AD2C-40E8-975E-1B2D9DFBF31B}" type="slidenum">
              <a:rPr lang="en-US" smtClean="0"/>
              <a:t>3</a:t>
            </a:fld>
            <a:endParaRPr lang="en-US"/>
          </a:p>
        </p:txBody>
      </p:sp>
      <p:sp>
        <p:nvSpPr>
          <p:cNvPr id="5" name="Footer Placeholder 4">
            <a:extLst>
              <a:ext uri="{FF2B5EF4-FFF2-40B4-BE49-F238E27FC236}">
                <a16:creationId xmlns:a16="http://schemas.microsoft.com/office/drawing/2014/main" id="{27EBA65C-A19E-4A8A-9302-8A55474CE7E0}"/>
              </a:ext>
            </a:extLst>
          </p:cNvPr>
          <p:cNvSpPr>
            <a:spLocks noGrp="1"/>
          </p:cNvSpPr>
          <p:nvPr>
            <p:ph type="ftr" sz="quarter" idx="12"/>
          </p:nvPr>
        </p:nvSpPr>
        <p:spPr/>
        <p:txBody>
          <a:bodyPr/>
          <a:lstStyle/>
          <a:p>
            <a:r>
              <a:rPr lang="en-US"/>
              <a:t>Prepare Ye the Way of the Lord</a:t>
            </a:r>
          </a:p>
        </p:txBody>
      </p:sp>
      <p:sp>
        <p:nvSpPr>
          <p:cNvPr id="7" name="Rectangle 6">
            <a:extLst>
              <a:ext uri="{FF2B5EF4-FFF2-40B4-BE49-F238E27FC236}">
                <a16:creationId xmlns:a16="http://schemas.microsoft.com/office/drawing/2014/main" id="{C55B3507-80DB-497E-806B-6592C830AE55}"/>
              </a:ext>
            </a:extLst>
          </p:cNvPr>
          <p:cNvSpPr/>
          <p:nvPr/>
        </p:nvSpPr>
        <p:spPr>
          <a:xfrm>
            <a:off x="152400" y="66674"/>
            <a:ext cx="6505574" cy="5878532"/>
          </a:xfrm>
          <a:prstGeom prst="rect">
            <a:avLst/>
          </a:prstGeom>
        </p:spPr>
        <p:txBody>
          <a:bodyPr wrap="square">
            <a:spAutoFit/>
          </a:bodyPr>
          <a:lstStyle/>
          <a:p>
            <a:r>
              <a:rPr lang="en-US" sz="4000" b="1" dirty="0"/>
              <a:t>RUTH 3:16-18</a:t>
            </a:r>
          </a:p>
          <a:p>
            <a:r>
              <a:rPr lang="en-US" sz="2800" i="1" dirty="0"/>
              <a:t>       And when she came to her mother</a:t>
            </a:r>
          </a:p>
          <a:p>
            <a:r>
              <a:rPr lang="en-US" sz="2800" i="1" dirty="0"/>
              <a:t> in law, she said, Who art thou, my daughter? And she told her all that </a:t>
            </a:r>
          </a:p>
          <a:p>
            <a:r>
              <a:rPr lang="en-US" sz="2800" i="1" dirty="0"/>
              <a:t>the man had done to her. 17 And</a:t>
            </a:r>
          </a:p>
          <a:p>
            <a:r>
              <a:rPr lang="en-US" sz="2800" i="1" dirty="0"/>
              <a:t> she said, These six measures of </a:t>
            </a:r>
          </a:p>
          <a:p>
            <a:r>
              <a:rPr lang="en-US" sz="2800" i="1" dirty="0"/>
              <a:t>barley gave he me; for he said to</a:t>
            </a:r>
          </a:p>
          <a:p>
            <a:r>
              <a:rPr lang="en-US" sz="2800" i="1" dirty="0"/>
              <a:t> me, Go not empty unto thy </a:t>
            </a:r>
          </a:p>
          <a:p>
            <a:r>
              <a:rPr lang="en-US" sz="2800" i="1" dirty="0"/>
              <a:t>mother in law. 18 Then said she,</a:t>
            </a:r>
          </a:p>
          <a:p>
            <a:r>
              <a:rPr lang="en-US" sz="2800" i="1" dirty="0"/>
              <a:t>Sit still, my daughter, until thou </a:t>
            </a:r>
          </a:p>
          <a:p>
            <a:r>
              <a:rPr lang="en-US" sz="2800" i="1" dirty="0"/>
              <a:t>know how the matter will fall: for </a:t>
            </a:r>
          </a:p>
          <a:p>
            <a:r>
              <a:rPr lang="en-US" sz="2800" i="1" dirty="0"/>
              <a:t>the man will not be in rest, until he</a:t>
            </a:r>
          </a:p>
          <a:p>
            <a:r>
              <a:rPr lang="en-US" sz="2800" i="1" dirty="0"/>
              <a:t>have finished the thing this day.</a:t>
            </a:r>
          </a:p>
        </p:txBody>
      </p:sp>
      <p:pic>
        <p:nvPicPr>
          <p:cNvPr id="8" name="Picture 7">
            <a:extLst>
              <a:ext uri="{FF2B5EF4-FFF2-40B4-BE49-F238E27FC236}">
                <a16:creationId xmlns:a16="http://schemas.microsoft.com/office/drawing/2014/main" id="{3F24447A-1A6C-4947-BF1F-76B8B62B8CE6}"/>
              </a:ext>
            </a:extLst>
          </p:cNvPr>
          <p:cNvPicPr>
            <a:picLocks noChangeAspect="1"/>
          </p:cNvPicPr>
          <p:nvPr/>
        </p:nvPicPr>
        <p:blipFill rotWithShape="1">
          <a:blip r:embed="rId2"/>
          <a:srcRect l="56667"/>
          <a:stretch/>
        </p:blipFill>
        <p:spPr>
          <a:xfrm>
            <a:off x="5168388" y="610525"/>
            <a:ext cx="3846886" cy="50752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09527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5326EC9-62AB-45F9-84A9-4B03276AE2F9}"/>
              </a:ext>
            </a:extLst>
          </p:cNvPr>
          <p:cNvSpPr>
            <a:spLocks noGrp="1"/>
          </p:cNvSpPr>
          <p:nvPr>
            <p:ph type="dt" sz="half" idx="10"/>
          </p:nvPr>
        </p:nvSpPr>
        <p:spPr/>
        <p:txBody>
          <a:bodyPr/>
          <a:lstStyle/>
          <a:p>
            <a:r>
              <a:rPr lang="en-US"/>
              <a:t>12/15/2019</a:t>
            </a:r>
          </a:p>
        </p:txBody>
      </p:sp>
      <p:sp>
        <p:nvSpPr>
          <p:cNvPr id="4" name="Slide Number Placeholder 3">
            <a:extLst>
              <a:ext uri="{FF2B5EF4-FFF2-40B4-BE49-F238E27FC236}">
                <a16:creationId xmlns:a16="http://schemas.microsoft.com/office/drawing/2014/main" id="{1761F5AA-CA7D-4E43-A71A-B2C38ADD1A21}"/>
              </a:ext>
            </a:extLst>
          </p:cNvPr>
          <p:cNvSpPr>
            <a:spLocks noGrp="1"/>
          </p:cNvSpPr>
          <p:nvPr>
            <p:ph type="sldNum" sz="quarter" idx="11"/>
          </p:nvPr>
        </p:nvSpPr>
        <p:spPr/>
        <p:txBody>
          <a:bodyPr/>
          <a:lstStyle/>
          <a:p>
            <a:fld id="{28523EA0-AD2C-40E8-975E-1B2D9DFBF31B}" type="slidenum">
              <a:rPr lang="en-US" smtClean="0"/>
              <a:t>4</a:t>
            </a:fld>
            <a:endParaRPr lang="en-US"/>
          </a:p>
        </p:txBody>
      </p:sp>
      <p:sp>
        <p:nvSpPr>
          <p:cNvPr id="5" name="Footer Placeholder 4">
            <a:extLst>
              <a:ext uri="{FF2B5EF4-FFF2-40B4-BE49-F238E27FC236}">
                <a16:creationId xmlns:a16="http://schemas.microsoft.com/office/drawing/2014/main" id="{FF3139EE-4421-4D99-9B76-7C73069F6DB6}"/>
              </a:ext>
            </a:extLst>
          </p:cNvPr>
          <p:cNvSpPr>
            <a:spLocks noGrp="1"/>
          </p:cNvSpPr>
          <p:nvPr>
            <p:ph type="ftr" sz="quarter" idx="12"/>
          </p:nvPr>
        </p:nvSpPr>
        <p:spPr/>
        <p:txBody>
          <a:bodyPr/>
          <a:lstStyle/>
          <a:p>
            <a:r>
              <a:rPr lang="en-US"/>
              <a:t>Prepare Ye the Way of the Lord</a:t>
            </a:r>
          </a:p>
        </p:txBody>
      </p:sp>
      <p:sp>
        <p:nvSpPr>
          <p:cNvPr id="7" name="Rectangle 6">
            <a:extLst>
              <a:ext uri="{FF2B5EF4-FFF2-40B4-BE49-F238E27FC236}">
                <a16:creationId xmlns:a16="http://schemas.microsoft.com/office/drawing/2014/main" id="{EEF4A428-AB00-4499-949A-B911C1564BD7}"/>
              </a:ext>
            </a:extLst>
          </p:cNvPr>
          <p:cNvSpPr/>
          <p:nvPr/>
        </p:nvSpPr>
        <p:spPr>
          <a:xfrm>
            <a:off x="228600" y="152401"/>
            <a:ext cx="7543800" cy="6309420"/>
          </a:xfrm>
          <a:prstGeom prst="rect">
            <a:avLst/>
          </a:prstGeom>
        </p:spPr>
        <p:txBody>
          <a:bodyPr wrap="square">
            <a:spAutoFit/>
          </a:bodyPr>
          <a:lstStyle/>
          <a:p>
            <a:r>
              <a:rPr lang="en-US" sz="4400" b="1" dirty="0"/>
              <a:t>1. BE.NOT.AFRAID.IT.IS.I</a:t>
            </a:r>
          </a:p>
          <a:p>
            <a:r>
              <a:rPr lang="en-US" sz="3600" dirty="0"/>
              <a:t>	55  When God is called on the scene... Now, you Bible studiers, listen to this. Put your faith in the Word of God, </a:t>
            </a:r>
            <a:r>
              <a:rPr lang="en-US" sz="3600" dirty="0">
                <a:solidFill>
                  <a:srgbClr val="FFFF00"/>
                </a:solidFill>
              </a:rPr>
              <a:t>for when God is ever called on the scene to make a decision, He cannot make any other decision but what He has to stay with His first decision. </a:t>
            </a:r>
            <a:r>
              <a:rPr lang="en-US" sz="3600" dirty="0"/>
              <a:t>How many knows that? </a:t>
            </a:r>
            <a:r>
              <a:rPr lang="en-US" sz="3600" dirty="0" err="1"/>
              <a:t>'Cause</a:t>
            </a:r>
            <a:r>
              <a:rPr lang="en-US" sz="3600" dirty="0"/>
              <a:t> He's infinite; every decision's perfect. 					61-0123</a:t>
            </a:r>
          </a:p>
        </p:txBody>
      </p:sp>
    </p:spTree>
    <p:extLst>
      <p:ext uri="{BB962C8B-B14F-4D97-AF65-F5344CB8AC3E}">
        <p14:creationId xmlns:p14="http://schemas.microsoft.com/office/powerpoint/2010/main" val="4015354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65C253-236F-4CF2-8C23-AC80DAFBC308}"/>
              </a:ext>
            </a:extLst>
          </p:cNvPr>
          <p:cNvSpPr/>
          <p:nvPr/>
        </p:nvSpPr>
        <p:spPr>
          <a:xfrm>
            <a:off x="152400" y="152400"/>
            <a:ext cx="8839200" cy="5201424"/>
          </a:xfrm>
          <a:prstGeom prst="rect">
            <a:avLst/>
          </a:prstGeom>
        </p:spPr>
        <p:txBody>
          <a:bodyPr wrap="square">
            <a:spAutoFit/>
          </a:bodyPr>
          <a:lstStyle/>
          <a:p>
            <a:r>
              <a:rPr lang="en-US" sz="4400" b="1" dirty="0"/>
              <a:t>ISAIAH 40:3-5</a:t>
            </a:r>
          </a:p>
          <a:p>
            <a:r>
              <a:rPr lang="en-US" sz="3200" i="1" dirty="0"/>
              <a:t>	The voice of him that </a:t>
            </a:r>
            <a:r>
              <a:rPr lang="en-US" sz="3200" i="1" dirty="0" err="1"/>
              <a:t>crieth</a:t>
            </a:r>
            <a:r>
              <a:rPr lang="en-US" sz="3200" i="1" dirty="0"/>
              <a:t> in the wilderness, </a:t>
            </a:r>
            <a:r>
              <a:rPr lang="en-US" sz="3200" i="1" u="sng" dirty="0"/>
              <a:t>Prepare ye </a:t>
            </a:r>
            <a:r>
              <a:rPr lang="en-US" sz="3200" i="1" dirty="0"/>
              <a:t>the way of the LORD, make straight in the desert a highway for our God. 4 Every valley shall be exalted, and every mountain and hill shall be made low: and the crooked shall be made straight, and the rough places plain: 5 And the glory of the LORD shall be revealed, and all flesh shall see it together: for the mouth of the LORD hath spoken it.</a:t>
            </a:r>
          </a:p>
        </p:txBody>
      </p:sp>
      <p:sp>
        <p:nvSpPr>
          <p:cNvPr id="5" name="Date Placeholder 4">
            <a:extLst>
              <a:ext uri="{FF2B5EF4-FFF2-40B4-BE49-F238E27FC236}">
                <a16:creationId xmlns:a16="http://schemas.microsoft.com/office/drawing/2014/main" id="{1ED57CD1-8CB1-4A2E-8B00-5C515FA20C12}"/>
              </a:ext>
            </a:extLst>
          </p:cNvPr>
          <p:cNvSpPr>
            <a:spLocks noGrp="1"/>
          </p:cNvSpPr>
          <p:nvPr>
            <p:ph type="dt" sz="half" idx="10"/>
          </p:nvPr>
        </p:nvSpPr>
        <p:spPr/>
        <p:txBody>
          <a:bodyPr/>
          <a:lstStyle/>
          <a:p>
            <a:r>
              <a:rPr lang="en-US"/>
              <a:t>12/15/2019</a:t>
            </a:r>
          </a:p>
        </p:txBody>
      </p:sp>
      <p:sp>
        <p:nvSpPr>
          <p:cNvPr id="6" name="Footer Placeholder 5">
            <a:extLst>
              <a:ext uri="{FF2B5EF4-FFF2-40B4-BE49-F238E27FC236}">
                <a16:creationId xmlns:a16="http://schemas.microsoft.com/office/drawing/2014/main" id="{8221C59D-07A3-46D6-A74B-BBA6BC3FF50A}"/>
              </a:ext>
            </a:extLst>
          </p:cNvPr>
          <p:cNvSpPr>
            <a:spLocks noGrp="1"/>
          </p:cNvSpPr>
          <p:nvPr>
            <p:ph type="ftr" sz="quarter" idx="12"/>
          </p:nvPr>
        </p:nvSpPr>
        <p:spPr/>
        <p:txBody>
          <a:bodyPr/>
          <a:lstStyle/>
          <a:p>
            <a:r>
              <a:rPr lang="en-US"/>
              <a:t>Prepare Ye the Way of the Lord</a:t>
            </a:r>
          </a:p>
        </p:txBody>
      </p:sp>
      <p:sp>
        <p:nvSpPr>
          <p:cNvPr id="7" name="Slide Number Placeholder 6">
            <a:extLst>
              <a:ext uri="{FF2B5EF4-FFF2-40B4-BE49-F238E27FC236}">
                <a16:creationId xmlns:a16="http://schemas.microsoft.com/office/drawing/2014/main" id="{F7352FAC-A582-455B-A080-79248FACE9AD}"/>
              </a:ext>
            </a:extLst>
          </p:cNvPr>
          <p:cNvSpPr>
            <a:spLocks noGrp="1"/>
          </p:cNvSpPr>
          <p:nvPr>
            <p:ph type="sldNum" sz="quarter" idx="11"/>
          </p:nvPr>
        </p:nvSpPr>
        <p:spPr/>
        <p:txBody>
          <a:bodyPr/>
          <a:lstStyle/>
          <a:p>
            <a:fld id="{28523EA0-AD2C-40E8-975E-1B2D9DFBF31B}" type="slidenum">
              <a:rPr lang="en-US" smtClean="0"/>
              <a:t>5</a:t>
            </a:fld>
            <a:endParaRPr lang="en-US"/>
          </a:p>
        </p:txBody>
      </p:sp>
    </p:spTree>
    <p:extLst>
      <p:ext uri="{BB962C8B-B14F-4D97-AF65-F5344CB8AC3E}">
        <p14:creationId xmlns:p14="http://schemas.microsoft.com/office/powerpoint/2010/main" val="1437642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227B51-C2AF-4CA0-BD19-22BB098E90C0}"/>
              </a:ext>
            </a:extLst>
          </p:cNvPr>
          <p:cNvSpPr>
            <a:spLocks noGrp="1"/>
          </p:cNvSpPr>
          <p:nvPr>
            <p:ph type="dt" sz="half" idx="10"/>
          </p:nvPr>
        </p:nvSpPr>
        <p:spPr/>
        <p:txBody>
          <a:bodyPr/>
          <a:lstStyle/>
          <a:p>
            <a:r>
              <a:rPr lang="en-US"/>
              <a:t>12/15/2019</a:t>
            </a:r>
          </a:p>
        </p:txBody>
      </p:sp>
      <p:sp>
        <p:nvSpPr>
          <p:cNvPr id="3" name="Slide Number Placeholder 2">
            <a:extLst>
              <a:ext uri="{FF2B5EF4-FFF2-40B4-BE49-F238E27FC236}">
                <a16:creationId xmlns:a16="http://schemas.microsoft.com/office/drawing/2014/main" id="{D8F11C5E-7F7E-449A-8635-904A2D0BDBC0}"/>
              </a:ext>
            </a:extLst>
          </p:cNvPr>
          <p:cNvSpPr>
            <a:spLocks noGrp="1"/>
          </p:cNvSpPr>
          <p:nvPr>
            <p:ph type="sldNum" sz="quarter" idx="11"/>
          </p:nvPr>
        </p:nvSpPr>
        <p:spPr/>
        <p:txBody>
          <a:bodyPr/>
          <a:lstStyle/>
          <a:p>
            <a:fld id="{28523EA0-AD2C-40E8-975E-1B2D9DFBF31B}" type="slidenum">
              <a:rPr lang="en-US" smtClean="0"/>
              <a:t>6</a:t>
            </a:fld>
            <a:endParaRPr lang="en-US"/>
          </a:p>
        </p:txBody>
      </p:sp>
      <p:sp>
        <p:nvSpPr>
          <p:cNvPr id="4" name="Footer Placeholder 3">
            <a:extLst>
              <a:ext uri="{FF2B5EF4-FFF2-40B4-BE49-F238E27FC236}">
                <a16:creationId xmlns:a16="http://schemas.microsoft.com/office/drawing/2014/main" id="{6899ABDE-6126-4DCA-8F02-4039AC4488EC}"/>
              </a:ext>
            </a:extLst>
          </p:cNvPr>
          <p:cNvSpPr>
            <a:spLocks noGrp="1"/>
          </p:cNvSpPr>
          <p:nvPr>
            <p:ph type="ftr" sz="quarter" idx="12"/>
          </p:nvPr>
        </p:nvSpPr>
        <p:spPr/>
        <p:txBody>
          <a:bodyPr/>
          <a:lstStyle/>
          <a:p>
            <a:r>
              <a:rPr lang="en-US"/>
              <a:t>Prepare Ye the Way of the Lord</a:t>
            </a:r>
          </a:p>
        </p:txBody>
      </p:sp>
      <p:sp>
        <p:nvSpPr>
          <p:cNvPr id="5" name="Rectangle 4">
            <a:extLst>
              <a:ext uri="{FF2B5EF4-FFF2-40B4-BE49-F238E27FC236}">
                <a16:creationId xmlns:a16="http://schemas.microsoft.com/office/drawing/2014/main" id="{A183C09A-B76A-4A9C-9969-B657C6C8EA5F}"/>
              </a:ext>
            </a:extLst>
          </p:cNvPr>
          <p:cNvSpPr/>
          <p:nvPr/>
        </p:nvSpPr>
        <p:spPr>
          <a:xfrm>
            <a:off x="228600" y="228600"/>
            <a:ext cx="8839200" cy="6863417"/>
          </a:xfrm>
          <a:prstGeom prst="rect">
            <a:avLst/>
          </a:prstGeom>
        </p:spPr>
        <p:txBody>
          <a:bodyPr wrap="square">
            <a:spAutoFit/>
          </a:bodyPr>
          <a:lstStyle/>
          <a:p>
            <a:r>
              <a:rPr lang="en-US" sz="4400" i="1" dirty="0"/>
              <a:t>“…Prepare ye the way of the LORD,” </a:t>
            </a:r>
          </a:p>
          <a:p>
            <a:r>
              <a:rPr lang="en-US" sz="4400" b="1" dirty="0"/>
              <a:t>	Prepare: </a:t>
            </a:r>
            <a:r>
              <a:rPr lang="en-US" sz="3600" i="1" dirty="0" err="1"/>
              <a:t>panah</a:t>
            </a:r>
            <a:r>
              <a:rPr lang="en-US" sz="3600" i="1" dirty="0"/>
              <a:t>   </a:t>
            </a:r>
          </a:p>
          <a:p>
            <a:r>
              <a:rPr lang="en-US" sz="4000" dirty="0"/>
              <a:t>	To turn toward/from/away; </a:t>
            </a:r>
          </a:p>
          <a:p>
            <a:r>
              <a:rPr lang="en-US" sz="4000" dirty="0"/>
              <a:t>	To put out of the </a:t>
            </a:r>
            <a:r>
              <a:rPr lang="en-US" sz="4000" spc="-150" dirty="0"/>
              <a:t>way, make clear; </a:t>
            </a:r>
          </a:p>
          <a:p>
            <a:r>
              <a:rPr lang="en-US" sz="4000" spc="-150" dirty="0"/>
              <a:t>	To make a turn, show signs of turning.</a:t>
            </a:r>
          </a:p>
          <a:p>
            <a:endParaRPr lang="en-US" sz="3600" dirty="0"/>
          </a:p>
          <a:p>
            <a:r>
              <a:rPr lang="en-US" sz="3600" b="1" dirty="0"/>
              <a:t>EXODUS 32:15</a:t>
            </a:r>
          </a:p>
          <a:p>
            <a:r>
              <a:rPr lang="en-US" sz="3200" i="1" dirty="0"/>
              <a:t>And Moses turned, and went down from the mount, and the two tables of the testimony were in his hand: the tables were written on both their sides; on the one side and on the other were they written.</a:t>
            </a:r>
          </a:p>
          <a:p>
            <a:r>
              <a:rPr lang="en-US" sz="3200" dirty="0"/>
              <a:t>  </a:t>
            </a:r>
          </a:p>
        </p:txBody>
      </p:sp>
    </p:spTree>
    <p:extLst>
      <p:ext uri="{BB962C8B-B14F-4D97-AF65-F5344CB8AC3E}">
        <p14:creationId xmlns:p14="http://schemas.microsoft.com/office/powerpoint/2010/main" val="1309757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55AF7F-6589-4318-AA5E-0FD63C6E0091}"/>
              </a:ext>
            </a:extLst>
          </p:cNvPr>
          <p:cNvSpPr>
            <a:spLocks noGrp="1"/>
          </p:cNvSpPr>
          <p:nvPr>
            <p:ph type="dt" sz="half" idx="10"/>
          </p:nvPr>
        </p:nvSpPr>
        <p:spPr/>
        <p:txBody>
          <a:bodyPr/>
          <a:lstStyle/>
          <a:p>
            <a:r>
              <a:rPr lang="en-US"/>
              <a:t>12/15/2019</a:t>
            </a:r>
          </a:p>
        </p:txBody>
      </p:sp>
      <p:sp>
        <p:nvSpPr>
          <p:cNvPr id="3" name="Slide Number Placeholder 2">
            <a:extLst>
              <a:ext uri="{FF2B5EF4-FFF2-40B4-BE49-F238E27FC236}">
                <a16:creationId xmlns:a16="http://schemas.microsoft.com/office/drawing/2014/main" id="{B9EF86A0-019E-4DF0-ABC5-813FCE8AFAF4}"/>
              </a:ext>
            </a:extLst>
          </p:cNvPr>
          <p:cNvSpPr>
            <a:spLocks noGrp="1"/>
          </p:cNvSpPr>
          <p:nvPr>
            <p:ph type="sldNum" sz="quarter" idx="11"/>
          </p:nvPr>
        </p:nvSpPr>
        <p:spPr/>
        <p:txBody>
          <a:bodyPr/>
          <a:lstStyle/>
          <a:p>
            <a:fld id="{28523EA0-AD2C-40E8-975E-1B2D9DFBF31B}" type="slidenum">
              <a:rPr lang="en-US" smtClean="0"/>
              <a:t>7</a:t>
            </a:fld>
            <a:endParaRPr lang="en-US"/>
          </a:p>
        </p:txBody>
      </p:sp>
      <p:sp>
        <p:nvSpPr>
          <p:cNvPr id="4" name="Footer Placeholder 3">
            <a:extLst>
              <a:ext uri="{FF2B5EF4-FFF2-40B4-BE49-F238E27FC236}">
                <a16:creationId xmlns:a16="http://schemas.microsoft.com/office/drawing/2014/main" id="{B0F97E4D-3271-4604-81CD-E501A6F2F4BC}"/>
              </a:ext>
            </a:extLst>
          </p:cNvPr>
          <p:cNvSpPr>
            <a:spLocks noGrp="1"/>
          </p:cNvSpPr>
          <p:nvPr>
            <p:ph type="ftr" sz="quarter" idx="12"/>
          </p:nvPr>
        </p:nvSpPr>
        <p:spPr/>
        <p:txBody>
          <a:bodyPr/>
          <a:lstStyle/>
          <a:p>
            <a:r>
              <a:rPr lang="en-US"/>
              <a:t>Prepare Ye the Way of the Lord</a:t>
            </a:r>
          </a:p>
        </p:txBody>
      </p:sp>
      <p:sp>
        <p:nvSpPr>
          <p:cNvPr id="5" name="Rectangle 4">
            <a:extLst>
              <a:ext uri="{FF2B5EF4-FFF2-40B4-BE49-F238E27FC236}">
                <a16:creationId xmlns:a16="http://schemas.microsoft.com/office/drawing/2014/main" id="{1B106674-7D18-4DB9-8649-E1957C022B75}"/>
              </a:ext>
            </a:extLst>
          </p:cNvPr>
          <p:cNvSpPr/>
          <p:nvPr/>
        </p:nvSpPr>
        <p:spPr>
          <a:xfrm>
            <a:off x="352426" y="304800"/>
            <a:ext cx="8029574" cy="4093428"/>
          </a:xfrm>
          <a:prstGeom prst="rect">
            <a:avLst/>
          </a:prstGeom>
        </p:spPr>
        <p:txBody>
          <a:bodyPr wrap="square">
            <a:spAutoFit/>
          </a:bodyPr>
          <a:lstStyle/>
          <a:p>
            <a:r>
              <a:rPr lang="en-US" sz="4400" b="1" dirty="0"/>
              <a:t>MATTHEW 3:7-12</a:t>
            </a:r>
          </a:p>
          <a:p>
            <a:r>
              <a:rPr lang="en-US" sz="3600" dirty="0"/>
              <a:t>	</a:t>
            </a:r>
            <a:r>
              <a:rPr lang="en-US" sz="3600" i="1" dirty="0"/>
              <a:t>But when he saw many of the Pharisees and Sadducees come to his baptism, he said unto them, O generation of vipers, who hath warned you to flee from the wrath to come? 8 Bring forth therefore </a:t>
            </a:r>
            <a:r>
              <a:rPr lang="en-US" sz="3600" i="1" u="sng" dirty="0"/>
              <a:t>fruits meet for repentance</a:t>
            </a:r>
            <a:r>
              <a:rPr lang="en-US" sz="3600" i="1" dirty="0"/>
              <a:t>: </a:t>
            </a:r>
          </a:p>
        </p:txBody>
      </p:sp>
    </p:spTree>
    <p:extLst>
      <p:ext uri="{BB962C8B-B14F-4D97-AF65-F5344CB8AC3E}">
        <p14:creationId xmlns:p14="http://schemas.microsoft.com/office/powerpoint/2010/main" val="1623507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FFBC7F-3295-4E84-BA0B-7A4A7ADD91E6}"/>
              </a:ext>
            </a:extLst>
          </p:cNvPr>
          <p:cNvSpPr>
            <a:spLocks noGrp="1"/>
          </p:cNvSpPr>
          <p:nvPr>
            <p:ph type="dt" sz="half" idx="10"/>
          </p:nvPr>
        </p:nvSpPr>
        <p:spPr/>
        <p:txBody>
          <a:bodyPr/>
          <a:lstStyle/>
          <a:p>
            <a:r>
              <a:rPr lang="en-US"/>
              <a:t>12/15/2019</a:t>
            </a:r>
          </a:p>
        </p:txBody>
      </p:sp>
      <p:sp>
        <p:nvSpPr>
          <p:cNvPr id="3" name="Slide Number Placeholder 2">
            <a:extLst>
              <a:ext uri="{FF2B5EF4-FFF2-40B4-BE49-F238E27FC236}">
                <a16:creationId xmlns:a16="http://schemas.microsoft.com/office/drawing/2014/main" id="{AEB79D50-F885-4C17-BC1D-114DC85C1781}"/>
              </a:ext>
            </a:extLst>
          </p:cNvPr>
          <p:cNvSpPr>
            <a:spLocks noGrp="1"/>
          </p:cNvSpPr>
          <p:nvPr>
            <p:ph type="sldNum" sz="quarter" idx="11"/>
          </p:nvPr>
        </p:nvSpPr>
        <p:spPr/>
        <p:txBody>
          <a:bodyPr/>
          <a:lstStyle/>
          <a:p>
            <a:fld id="{28523EA0-AD2C-40E8-975E-1B2D9DFBF31B}" type="slidenum">
              <a:rPr lang="en-US" smtClean="0"/>
              <a:t>8</a:t>
            </a:fld>
            <a:endParaRPr lang="en-US"/>
          </a:p>
        </p:txBody>
      </p:sp>
      <p:sp>
        <p:nvSpPr>
          <p:cNvPr id="4" name="Footer Placeholder 3">
            <a:extLst>
              <a:ext uri="{FF2B5EF4-FFF2-40B4-BE49-F238E27FC236}">
                <a16:creationId xmlns:a16="http://schemas.microsoft.com/office/drawing/2014/main" id="{8B854B82-C763-44A3-B9FB-01D0692FE2C0}"/>
              </a:ext>
            </a:extLst>
          </p:cNvPr>
          <p:cNvSpPr>
            <a:spLocks noGrp="1"/>
          </p:cNvSpPr>
          <p:nvPr>
            <p:ph type="ftr" sz="quarter" idx="12"/>
          </p:nvPr>
        </p:nvSpPr>
        <p:spPr/>
        <p:txBody>
          <a:bodyPr/>
          <a:lstStyle/>
          <a:p>
            <a:r>
              <a:rPr lang="en-US"/>
              <a:t>Prepare Ye the Way of the Lord</a:t>
            </a:r>
          </a:p>
        </p:txBody>
      </p:sp>
      <p:sp>
        <p:nvSpPr>
          <p:cNvPr id="5" name="Rectangle 4">
            <a:extLst>
              <a:ext uri="{FF2B5EF4-FFF2-40B4-BE49-F238E27FC236}">
                <a16:creationId xmlns:a16="http://schemas.microsoft.com/office/drawing/2014/main" id="{D4BE130E-8C6B-4DEF-B4B8-C17D9F743CEB}"/>
              </a:ext>
            </a:extLst>
          </p:cNvPr>
          <p:cNvSpPr/>
          <p:nvPr/>
        </p:nvSpPr>
        <p:spPr>
          <a:xfrm>
            <a:off x="152400" y="76200"/>
            <a:ext cx="8839200" cy="6494085"/>
          </a:xfrm>
          <a:prstGeom prst="rect">
            <a:avLst/>
          </a:prstGeom>
          <a:solidFill>
            <a:schemeClr val="bg1"/>
          </a:solidFill>
        </p:spPr>
        <p:txBody>
          <a:bodyPr wrap="square">
            <a:spAutoFit/>
          </a:bodyPr>
          <a:lstStyle/>
          <a:p>
            <a:r>
              <a:rPr lang="en-US" sz="3200" b="1" spc="-150" dirty="0"/>
              <a:t>2. ACCEPTING.GOD'S.PROVIDED.WAY.AT.THE.END</a:t>
            </a:r>
          </a:p>
          <a:p>
            <a:r>
              <a:rPr lang="en-US" sz="3200" dirty="0"/>
              <a:t>	238  The world needed a </a:t>
            </a:r>
            <a:r>
              <a:rPr lang="en-US" sz="3200" dirty="0" err="1"/>
              <a:t>Saviour</a:t>
            </a:r>
            <a:r>
              <a:rPr lang="en-US" sz="3200" dirty="0"/>
              <a:t> one day, and God provided His Son. When He come, He was not recognized, not wanted. They said they wanted a </a:t>
            </a:r>
            <a:r>
              <a:rPr lang="en-US" sz="3200" dirty="0" err="1"/>
              <a:t>Saviour</a:t>
            </a:r>
            <a:r>
              <a:rPr lang="en-US" sz="3200" dirty="0"/>
              <a:t>. They asked for a king; God give them a Baby. They wanted a mighty man to stomp Rome. God give them a little, crying Baby in a barn. But it was God's provided way. </a:t>
            </a:r>
            <a:r>
              <a:rPr lang="en-US" sz="3200" u="sng" dirty="0"/>
              <a:t>But they didn't want it the way God wanted to send it. They want it the way they wanted it.</a:t>
            </a:r>
            <a:r>
              <a:rPr lang="en-US" sz="3200" dirty="0"/>
              <a:t> So, therefore, they went into chaos because they didn't accept His way. There was some that did.</a:t>
            </a:r>
          </a:p>
          <a:p>
            <a:pPr algn="r"/>
            <a:r>
              <a:rPr lang="en-US" sz="3200" dirty="0"/>
              <a:t>63-0115</a:t>
            </a:r>
          </a:p>
        </p:txBody>
      </p:sp>
    </p:spTree>
    <p:extLst>
      <p:ext uri="{BB962C8B-B14F-4D97-AF65-F5344CB8AC3E}">
        <p14:creationId xmlns:p14="http://schemas.microsoft.com/office/powerpoint/2010/main" val="3878777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A83938-2D89-4CAA-99C6-9FB7D29997CD}"/>
              </a:ext>
            </a:extLst>
          </p:cNvPr>
          <p:cNvSpPr>
            <a:spLocks noGrp="1"/>
          </p:cNvSpPr>
          <p:nvPr>
            <p:ph type="dt" sz="half" idx="10"/>
          </p:nvPr>
        </p:nvSpPr>
        <p:spPr/>
        <p:txBody>
          <a:bodyPr/>
          <a:lstStyle/>
          <a:p>
            <a:r>
              <a:rPr lang="en-US"/>
              <a:t>12/15/2019</a:t>
            </a:r>
          </a:p>
        </p:txBody>
      </p:sp>
      <p:sp>
        <p:nvSpPr>
          <p:cNvPr id="3" name="Slide Number Placeholder 2">
            <a:extLst>
              <a:ext uri="{FF2B5EF4-FFF2-40B4-BE49-F238E27FC236}">
                <a16:creationId xmlns:a16="http://schemas.microsoft.com/office/drawing/2014/main" id="{EC5A76BD-C056-4FE7-9F80-72DB5C00FED8}"/>
              </a:ext>
            </a:extLst>
          </p:cNvPr>
          <p:cNvSpPr>
            <a:spLocks noGrp="1"/>
          </p:cNvSpPr>
          <p:nvPr>
            <p:ph type="sldNum" sz="quarter" idx="11"/>
          </p:nvPr>
        </p:nvSpPr>
        <p:spPr/>
        <p:txBody>
          <a:bodyPr/>
          <a:lstStyle/>
          <a:p>
            <a:fld id="{28523EA0-AD2C-40E8-975E-1B2D9DFBF31B}" type="slidenum">
              <a:rPr lang="en-US" smtClean="0"/>
              <a:t>9</a:t>
            </a:fld>
            <a:endParaRPr lang="en-US"/>
          </a:p>
        </p:txBody>
      </p:sp>
      <p:sp>
        <p:nvSpPr>
          <p:cNvPr id="4" name="Footer Placeholder 3">
            <a:extLst>
              <a:ext uri="{FF2B5EF4-FFF2-40B4-BE49-F238E27FC236}">
                <a16:creationId xmlns:a16="http://schemas.microsoft.com/office/drawing/2014/main" id="{C54E10EA-9432-4036-890B-4B171FE331D2}"/>
              </a:ext>
            </a:extLst>
          </p:cNvPr>
          <p:cNvSpPr>
            <a:spLocks noGrp="1"/>
          </p:cNvSpPr>
          <p:nvPr>
            <p:ph type="ftr" sz="quarter" idx="12"/>
          </p:nvPr>
        </p:nvSpPr>
        <p:spPr/>
        <p:txBody>
          <a:bodyPr/>
          <a:lstStyle/>
          <a:p>
            <a:r>
              <a:rPr lang="en-US"/>
              <a:t>Prepare Ye the Way of the Lord</a:t>
            </a:r>
          </a:p>
        </p:txBody>
      </p:sp>
      <p:sp>
        <p:nvSpPr>
          <p:cNvPr id="5" name="Rectangle 4">
            <a:extLst>
              <a:ext uri="{FF2B5EF4-FFF2-40B4-BE49-F238E27FC236}">
                <a16:creationId xmlns:a16="http://schemas.microsoft.com/office/drawing/2014/main" id="{535595E5-A1D6-4BCE-B54C-EBE7C980B6E4}"/>
              </a:ext>
            </a:extLst>
          </p:cNvPr>
          <p:cNvSpPr/>
          <p:nvPr/>
        </p:nvSpPr>
        <p:spPr>
          <a:xfrm>
            <a:off x="144780" y="25658"/>
            <a:ext cx="8313420" cy="5755422"/>
          </a:xfrm>
          <a:prstGeom prst="rect">
            <a:avLst/>
          </a:prstGeom>
          <a:noFill/>
        </p:spPr>
        <p:txBody>
          <a:bodyPr wrap="square">
            <a:spAutoFit/>
          </a:bodyPr>
          <a:lstStyle/>
          <a:p>
            <a:r>
              <a:rPr lang="en-US" sz="4400" b="1" dirty="0"/>
              <a:t>MOSES</a:t>
            </a:r>
            <a:r>
              <a:rPr lang="en-US" sz="3600" dirty="0"/>
              <a:t> </a:t>
            </a:r>
            <a:r>
              <a:rPr lang="en-US" sz="2800" dirty="0"/>
              <a:t>  </a:t>
            </a:r>
            <a:r>
              <a:rPr lang="en-US" sz="2000" dirty="0"/>
              <a:t>50-0110</a:t>
            </a:r>
          </a:p>
          <a:p>
            <a:r>
              <a:rPr lang="en-US" sz="2800" dirty="0"/>
              <a:t>	</a:t>
            </a:r>
            <a:r>
              <a:rPr lang="en-US" sz="3600" dirty="0"/>
              <a:t>17 When the time of the promise drew nigh, God sent this Moses down there. People said, "</a:t>
            </a:r>
            <a:r>
              <a:rPr lang="en-US" sz="3600" i="1" dirty="0"/>
              <a:t>Who made you a ruler over us? You think you're someone great."</a:t>
            </a:r>
          </a:p>
          <a:p>
            <a:r>
              <a:rPr lang="en-US" sz="3600" dirty="0"/>
              <a:t>	</a:t>
            </a:r>
            <a:r>
              <a:rPr lang="en-US" sz="3600" u="sng" dirty="0"/>
              <a:t>That wasn't Moses' attitude</a:t>
            </a:r>
            <a:r>
              <a:rPr lang="en-US" sz="3600" dirty="0"/>
              <a:t>. He was sent a deliverer, knowing the time was there. And he thought, </a:t>
            </a:r>
            <a:r>
              <a:rPr lang="en-US" sz="3600" u="sng" dirty="0"/>
              <a:t>surely, the people had been reading their Scriptures and things</a:t>
            </a:r>
            <a:r>
              <a:rPr lang="en-US" sz="3600" dirty="0"/>
              <a:t>, and they would know that the </a:t>
            </a:r>
          </a:p>
        </p:txBody>
      </p:sp>
    </p:spTree>
    <p:extLst>
      <p:ext uri="{BB962C8B-B14F-4D97-AF65-F5344CB8AC3E}">
        <p14:creationId xmlns:p14="http://schemas.microsoft.com/office/powerpoint/2010/main" val="30067522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Mylar</Template>
  <TotalTime>3678</TotalTime>
  <Words>1899</Words>
  <Application>Microsoft Office PowerPoint</Application>
  <PresentationFormat>On-screen Show (4:3)</PresentationFormat>
  <Paragraphs>133</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Cambria</vt:lpstr>
      <vt:lpstr>Mylar</vt:lpstr>
      <vt:lpstr>Prepare the Way of the Lord</vt:lpstr>
      <vt:lpstr>Birthdays &amp; Anniversaries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Secret of  God’s Nature</dc:title>
  <dc:creator>Barry Coffey</dc:creator>
  <cp:lastModifiedBy>Barry Coffey</cp:lastModifiedBy>
  <cp:revision>41</cp:revision>
  <dcterms:created xsi:type="dcterms:W3CDTF">2012-07-13T00:24:09Z</dcterms:created>
  <dcterms:modified xsi:type="dcterms:W3CDTF">2019-12-15T15:44:51Z</dcterms:modified>
</cp:coreProperties>
</file>