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1"/>
  </p:notesMasterIdLst>
  <p:sldIdLst>
    <p:sldId id="274" r:id="rId2"/>
    <p:sldId id="276" r:id="rId3"/>
    <p:sldId id="286" r:id="rId4"/>
    <p:sldId id="304" r:id="rId5"/>
    <p:sldId id="279" r:id="rId6"/>
    <p:sldId id="282" r:id="rId7"/>
    <p:sldId id="269" r:id="rId8"/>
    <p:sldId id="308" r:id="rId9"/>
    <p:sldId id="256" r:id="rId10"/>
    <p:sldId id="257" r:id="rId11"/>
    <p:sldId id="258" r:id="rId12"/>
    <p:sldId id="297" r:id="rId13"/>
    <p:sldId id="270" r:id="rId14"/>
    <p:sldId id="271" r:id="rId15"/>
    <p:sldId id="296" r:id="rId16"/>
    <p:sldId id="259" r:id="rId17"/>
    <p:sldId id="272" r:id="rId18"/>
    <p:sldId id="298" r:id="rId19"/>
    <p:sldId id="280" r:id="rId20"/>
    <p:sldId id="260" r:id="rId21"/>
    <p:sldId id="300" r:id="rId22"/>
    <p:sldId id="261" r:id="rId23"/>
    <p:sldId id="301" r:id="rId24"/>
    <p:sldId id="262" r:id="rId25"/>
    <p:sldId id="290" r:id="rId26"/>
    <p:sldId id="299" r:id="rId27"/>
    <p:sldId id="309" r:id="rId28"/>
    <p:sldId id="263" r:id="rId29"/>
    <p:sldId id="288" r:id="rId30"/>
    <p:sldId id="281" r:id="rId31"/>
    <p:sldId id="283" r:id="rId32"/>
    <p:sldId id="310" r:id="rId33"/>
    <p:sldId id="287" r:id="rId34"/>
    <p:sldId id="264" r:id="rId35"/>
    <p:sldId id="303" r:id="rId36"/>
    <p:sldId id="265" r:id="rId37"/>
    <p:sldId id="266" r:id="rId38"/>
    <p:sldId id="267" r:id="rId39"/>
    <p:sldId id="268" r:id="rId40"/>
    <p:sldId id="302" r:id="rId41"/>
    <p:sldId id="295" r:id="rId42"/>
    <p:sldId id="273" r:id="rId43"/>
    <p:sldId id="307" r:id="rId44"/>
    <p:sldId id="305" r:id="rId45"/>
    <p:sldId id="311" r:id="rId46"/>
    <p:sldId id="278" r:id="rId47"/>
    <p:sldId id="292" r:id="rId48"/>
    <p:sldId id="285" r:id="rId49"/>
    <p:sldId id="312"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F4405"/>
    <a:srgbClr val="13120B"/>
    <a:srgbClr val="0416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1134" y="10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63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4928AC-B5E4-4B25-B000-4B037890D831}" type="datetimeFigureOut">
              <a:rPr lang="en-US" smtClean="0"/>
              <a:t>10/27/2019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F37FA2-D963-4DB6-BCDF-55A499079D12}" type="slidenum">
              <a:rPr lang="en-US" smtClean="0"/>
              <a:t>‹#›</a:t>
            </a:fld>
            <a:endParaRPr lang="en-US"/>
          </a:p>
        </p:txBody>
      </p:sp>
    </p:spTree>
    <p:extLst>
      <p:ext uri="{BB962C8B-B14F-4D97-AF65-F5344CB8AC3E}">
        <p14:creationId xmlns:p14="http://schemas.microsoft.com/office/powerpoint/2010/main" val="2704210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10/27/2019</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07BF8-8F9E-4419-BB78-26F45D29854E}" type="slidenum">
              <a:rPr lang="en-US" smtClean="0"/>
              <a:pPr/>
              <a:t>‹#›</a:t>
            </a:fld>
            <a:endParaRPr lang="en-US"/>
          </a:p>
        </p:txBody>
      </p:sp>
    </p:spTree>
  </p:cSld>
  <p:clrMapOvr>
    <a:masterClrMapping/>
  </p:clrMapOvr>
  <p:transition spd="slow">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10/27/2019</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07BF8-8F9E-4419-BB78-26F45D29854E}" type="slidenum">
              <a:rPr lang="en-US" smtClean="0"/>
              <a:pPr/>
              <a:t>‹#›</a:t>
            </a:fld>
            <a:endParaRPr lang="en-US"/>
          </a:p>
        </p:txBody>
      </p:sp>
    </p:spTree>
  </p:cSld>
  <p:clrMapOvr>
    <a:masterClrMapping/>
  </p:clrMapOvr>
  <p:transition spd="slow">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10/27/2019</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07BF8-8F9E-4419-BB78-26F45D29854E}" type="slidenum">
              <a:rPr lang="en-US" smtClean="0"/>
              <a:pPr/>
              <a:t>‹#›</a:t>
            </a:fld>
            <a:endParaRPr lang="en-US"/>
          </a:p>
        </p:txBody>
      </p:sp>
    </p:spTree>
  </p:cSld>
  <p:clrMapOvr>
    <a:masterClrMapping/>
  </p:clrMapOvr>
  <p:transition spd="slow">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10/27/2019</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07BF8-8F9E-4419-BB78-26F45D29854E}" type="slidenum">
              <a:rPr lang="en-US" smtClean="0"/>
              <a:pPr/>
              <a:t>‹#›</a:t>
            </a:fld>
            <a:endParaRPr lang="en-US"/>
          </a:p>
        </p:txBody>
      </p:sp>
    </p:spTree>
  </p:cSld>
  <p:clrMapOvr>
    <a:masterClrMapping/>
  </p:clrMapOvr>
  <p:transition spd="slow">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10/27/2019</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07BF8-8F9E-4419-BB78-26F45D29854E}" type="slidenum">
              <a:rPr lang="en-US" smtClean="0"/>
              <a:pPr/>
              <a:t>‹#›</a:t>
            </a:fld>
            <a:endParaRPr lang="en-US"/>
          </a:p>
        </p:txBody>
      </p:sp>
    </p:spTree>
  </p:cSld>
  <p:clrMapOvr>
    <a:masterClrMapping/>
  </p:clrMapOvr>
  <p:transition spd="slow">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10/27/2019</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607BF8-8F9E-4419-BB78-26F45D29854E}" type="slidenum">
              <a:rPr lang="en-US" smtClean="0"/>
              <a:pPr/>
              <a:t>‹#›</a:t>
            </a:fld>
            <a:endParaRPr lang="en-US"/>
          </a:p>
        </p:txBody>
      </p:sp>
    </p:spTree>
  </p:cSld>
  <p:clrMapOvr>
    <a:masterClrMapping/>
  </p:clrMapOvr>
  <p:transition spd="slow">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10/27/2019</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607BF8-8F9E-4419-BB78-26F45D29854E}" type="slidenum">
              <a:rPr lang="en-US" smtClean="0"/>
              <a:pPr/>
              <a:t>‹#›</a:t>
            </a:fld>
            <a:endParaRPr lang="en-US"/>
          </a:p>
        </p:txBody>
      </p:sp>
    </p:spTree>
  </p:cSld>
  <p:clrMapOvr>
    <a:masterClrMapping/>
  </p:clrMapOvr>
  <p:transition spd="slow">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10/27/2019</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607BF8-8F9E-4419-BB78-26F45D29854E}" type="slidenum">
              <a:rPr lang="en-US" smtClean="0"/>
              <a:pPr/>
              <a:t>‹#›</a:t>
            </a:fld>
            <a:endParaRPr lang="en-US"/>
          </a:p>
        </p:txBody>
      </p:sp>
    </p:spTree>
  </p:cSld>
  <p:clrMapOvr>
    <a:masterClrMapping/>
  </p:clrMapOvr>
  <p:transition spd="slow">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10/27/2019</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607BF8-8F9E-4419-BB78-26F45D29854E}" type="slidenum">
              <a:rPr lang="en-US" smtClean="0"/>
              <a:pPr/>
              <a:t>‹#›</a:t>
            </a:fld>
            <a:endParaRPr lang="en-US"/>
          </a:p>
        </p:txBody>
      </p:sp>
    </p:spTree>
  </p:cSld>
  <p:clrMapOvr>
    <a:masterClrMapping/>
  </p:clrMapOvr>
  <p:transition spd="slow">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10/27/2019</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607BF8-8F9E-4419-BB78-26F45D29854E}" type="slidenum">
              <a:rPr lang="en-US" smtClean="0"/>
              <a:pPr/>
              <a:t>‹#›</a:t>
            </a:fld>
            <a:endParaRPr lang="en-US"/>
          </a:p>
        </p:txBody>
      </p:sp>
    </p:spTree>
  </p:cSld>
  <p:clrMapOvr>
    <a:masterClrMapping/>
  </p:clrMapOvr>
  <p:transition spd="slow">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10/27/2019</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607BF8-8F9E-4419-BB78-26F45D29854E}" type="slidenum">
              <a:rPr lang="en-US" smtClean="0"/>
              <a:pPr/>
              <a:t>‹#›</a:t>
            </a:fld>
            <a:endParaRPr lang="en-US"/>
          </a:p>
        </p:txBody>
      </p:sp>
    </p:spTree>
  </p:cSld>
  <p:clrMapOvr>
    <a:masterClrMapping/>
  </p:clrMapOvr>
  <p:transition spd="slow">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10/27/2019</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607BF8-8F9E-4419-BB78-26F45D29854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zoom/>
  </p:transition>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png"/></Relationships>
</file>

<file path=ppt/slides/_rels/slide4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boundforglorymainscreen.jpg"/>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p:spPr>
      </p:pic>
      <p:sp>
        <p:nvSpPr>
          <p:cNvPr id="3" name="Date Placeholder 2">
            <a:extLst>
              <a:ext uri="{FF2B5EF4-FFF2-40B4-BE49-F238E27FC236}">
                <a16:creationId xmlns:a16="http://schemas.microsoft.com/office/drawing/2014/main" id="{A11AC8CB-F704-48ED-97AA-EFAE07801A7C}"/>
              </a:ext>
            </a:extLst>
          </p:cNvPr>
          <p:cNvSpPr>
            <a:spLocks noGrp="1"/>
          </p:cNvSpPr>
          <p:nvPr>
            <p:ph type="dt" sz="half" idx="10"/>
          </p:nvPr>
        </p:nvSpPr>
        <p:spPr/>
        <p:txBody>
          <a:bodyPr/>
          <a:lstStyle/>
          <a:p>
            <a:r>
              <a:rPr lang="en-US"/>
              <a:t>10/27/2019</a:t>
            </a:r>
          </a:p>
        </p:txBody>
      </p:sp>
      <p:sp>
        <p:nvSpPr>
          <p:cNvPr id="5" name="Slide Number Placeholder 4">
            <a:extLst>
              <a:ext uri="{FF2B5EF4-FFF2-40B4-BE49-F238E27FC236}">
                <a16:creationId xmlns:a16="http://schemas.microsoft.com/office/drawing/2014/main" id="{0DB71B17-F904-44ED-80A8-1AF94AEB98D8}"/>
              </a:ext>
            </a:extLst>
          </p:cNvPr>
          <p:cNvSpPr>
            <a:spLocks noGrp="1"/>
          </p:cNvSpPr>
          <p:nvPr>
            <p:ph type="sldNum" sz="quarter" idx="12"/>
          </p:nvPr>
        </p:nvSpPr>
        <p:spPr/>
        <p:txBody>
          <a:bodyPr/>
          <a:lstStyle/>
          <a:p>
            <a:fld id="{B3607BF8-8F9E-4419-BB78-26F45D29854E}" type="slidenum">
              <a:rPr lang="en-US" smtClean="0"/>
              <a:pPr/>
              <a:t>1</a:t>
            </a:fld>
            <a:endParaRPr lang="en-US"/>
          </a:p>
        </p:txBody>
      </p:sp>
    </p:spTree>
  </p:cSld>
  <p:clrMapOvr>
    <a:masterClrMapping/>
  </p:clrMapOvr>
  <p:transition spd="slow">
    <p:zo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london.jpg"/>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p:spPr>
      </p:pic>
      <p:sp>
        <p:nvSpPr>
          <p:cNvPr id="3" name="Date Placeholder 2">
            <a:extLst>
              <a:ext uri="{FF2B5EF4-FFF2-40B4-BE49-F238E27FC236}">
                <a16:creationId xmlns:a16="http://schemas.microsoft.com/office/drawing/2014/main" id="{7EEE00E3-8FA8-4E5A-9F77-C35B6184E46A}"/>
              </a:ext>
            </a:extLst>
          </p:cNvPr>
          <p:cNvSpPr>
            <a:spLocks noGrp="1"/>
          </p:cNvSpPr>
          <p:nvPr>
            <p:ph type="dt" sz="half" idx="10"/>
          </p:nvPr>
        </p:nvSpPr>
        <p:spPr/>
        <p:txBody>
          <a:bodyPr/>
          <a:lstStyle/>
          <a:p>
            <a:r>
              <a:rPr lang="en-US"/>
              <a:t>10/27/2019</a:t>
            </a:r>
          </a:p>
        </p:txBody>
      </p:sp>
      <p:sp>
        <p:nvSpPr>
          <p:cNvPr id="5" name="Slide Number Placeholder 4">
            <a:extLst>
              <a:ext uri="{FF2B5EF4-FFF2-40B4-BE49-F238E27FC236}">
                <a16:creationId xmlns:a16="http://schemas.microsoft.com/office/drawing/2014/main" id="{5B913F8F-9EA7-4906-92E6-5C8AAB9D705F}"/>
              </a:ext>
            </a:extLst>
          </p:cNvPr>
          <p:cNvSpPr>
            <a:spLocks noGrp="1"/>
          </p:cNvSpPr>
          <p:nvPr>
            <p:ph type="sldNum" sz="quarter" idx="12"/>
          </p:nvPr>
        </p:nvSpPr>
        <p:spPr/>
        <p:txBody>
          <a:bodyPr/>
          <a:lstStyle/>
          <a:p>
            <a:fld id="{B3607BF8-8F9E-4419-BB78-26F45D29854E}" type="slidenum">
              <a:rPr lang="en-US" smtClean="0"/>
              <a:pPr/>
              <a:t>10</a:t>
            </a:fld>
            <a:endParaRPr lang="en-US"/>
          </a:p>
        </p:txBody>
      </p:sp>
    </p:spTree>
  </p:cSld>
  <p:clrMapOvr>
    <a:masterClrMapping/>
  </p:clrMapOvr>
  <p:transition spd="slow">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lourdeslocation.jpg"/>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p:spPr>
      </p:pic>
      <p:sp>
        <p:nvSpPr>
          <p:cNvPr id="3" name="Date Placeholder 2">
            <a:extLst>
              <a:ext uri="{FF2B5EF4-FFF2-40B4-BE49-F238E27FC236}">
                <a16:creationId xmlns:a16="http://schemas.microsoft.com/office/drawing/2014/main" id="{4333BAE5-8DA2-4CA4-9270-F0EA712A9416}"/>
              </a:ext>
            </a:extLst>
          </p:cNvPr>
          <p:cNvSpPr>
            <a:spLocks noGrp="1"/>
          </p:cNvSpPr>
          <p:nvPr>
            <p:ph type="dt" sz="half" idx="10"/>
          </p:nvPr>
        </p:nvSpPr>
        <p:spPr/>
        <p:txBody>
          <a:bodyPr/>
          <a:lstStyle/>
          <a:p>
            <a:r>
              <a:rPr lang="en-US"/>
              <a:t>10/27/2019</a:t>
            </a:r>
          </a:p>
        </p:txBody>
      </p:sp>
      <p:sp>
        <p:nvSpPr>
          <p:cNvPr id="5" name="Slide Number Placeholder 4">
            <a:extLst>
              <a:ext uri="{FF2B5EF4-FFF2-40B4-BE49-F238E27FC236}">
                <a16:creationId xmlns:a16="http://schemas.microsoft.com/office/drawing/2014/main" id="{165B1BEE-4A79-4930-A450-EBF4B34B8906}"/>
              </a:ext>
            </a:extLst>
          </p:cNvPr>
          <p:cNvSpPr>
            <a:spLocks noGrp="1"/>
          </p:cNvSpPr>
          <p:nvPr>
            <p:ph type="sldNum" sz="quarter" idx="12"/>
          </p:nvPr>
        </p:nvSpPr>
        <p:spPr/>
        <p:txBody>
          <a:bodyPr/>
          <a:lstStyle/>
          <a:p>
            <a:fld id="{B3607BF8-8F9E-4419-BB78-26F45D29854E}" type="slidenum">
              <a:rPr lang="en-US" smtClean="0"/>
              <a:pPr/>
              <a:t>11</a:t>
            </a:fld>
            <a:endParaRPr lang="en-US"/>
          </a:p>
        </p:txBody>
      </p:sp>
    </p:spTree>
  </p:cSld>
  <p:clrMapOvr>
    <a:masterClrMapping/>
  </p:clrMapOvr>
  <p:transition spd="slow">
    <p:zo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63DAF-ACEA-4900-8D56-5087D56841A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FB8D6A7-F01C-493E-B9F6-64A299DE50B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CFF0B0F-15B8-472D-BE48-D22FC1BFEAB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sp>
        <p:nvSpPr>
          <p:cNvPr id="5" name="Date Placeholder 4">
            <a:extLst>
              <a:ext uri="{FF2B5EF4-FFF2-40B4-BE49-F238E27FC236}">
                <a16:creationId xmlns:a16="http://schemas.microsoft.com/office/drawing/2014/main" id="{A3FBC237-28D6-4ED4-B7A5-A64DB65B6DE0}"/>
              </a:ext>
            </a:extLst>
          </p:cNvPr>
          <p:cNvSpPr>
            <a:spLocks noGrp="1"/>
          </p:cNvSpPr>
          <p:nvPr>
            <p:ph type="dt" sz="half" idx="10"/>
          </p:nvPr>
        </p:nvSpPr>
        <p:spPr/>
        <p:txBody>
          <a:bodyPr/>
          <a:lstStyle/>
          <a:p>
            <a:r>
              <a:rPr lang="en-US"/>
              <a:t>10/27/2019</a:t>
            </a:r>
          </a:p>
        </p:txBody>
      </p:sp>
      <p:sp>
        <p:nvSpPr>
          <p:cNvPr id="6" name="Slide Number Placeholder 5">
            <a:extLst>
              <a:ext uri="{FF2B5EF4-FFF2-40B4-BE49-F238E27FC236}">
                <a16:creationId xmlns:a16="http://schemas.microsoft.com/office/drawing/2014/main" id="{3524492D-274A-4A64-BC97-E3B33C79AFFF}"/>
              </a:ext>
            </a:extLst>
          </p:cNvPr>
          <p:cNvSpPr>
            <a:spLocks noGrp="1"/>
          </p:cNvSpPr>
          <p:nvPr>
            <p:ph type="sldNum" sz="quarter" idx="12"/>
          </p:nvPr>
        </p:nvSpPr>
        <p:spPr/>
        <p:txBody>
          <a:bodyPr/>
          <a:lstStyle/>
          <a:p>
            <a:fld id="{B3607BF8-8F9E-4419-BB78-26F45D29854E}" type="slidenum">
              <a:rPr lang="en-US" smtClean="0"/>
              <a:pPr/>
              <a:t>12</a:t>
            </a:fld>
            <a:endParaRPr lang="en-US"/>
          </a:p>
        </p:txBody>
      </p:sp>
    </p:spTree>
    <p:extLst>
      <p:ext uri="{BB962C8B-B14F-4D97-AF65-F5344CB8AC3E}">
        <p14:creationId xmlns:p14="http://schemas.microsoft.com/office/powerpoint/2010/main" val="31537141"/>
      </p:ext>
    </p:extLst>
  </p:cSld>
  <p:clrMapOvr>
    <a:masterClrMapping/>
  </p:clrMapOvr>
  <p:transition spd="slow">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6" name="Content Placeholder 5"/>
          <p:cNvSpPr>
            <a:spLocks noGrp="1"/>
          </p:cNvSpPr>
          <p:nvPr>
            <p:ph idx="1"/>
          </p:nvPr>
        </p:nvSpPr>
        <p:spPr>
          <a:xfrm>
            <a:off x="1905000" y="304800"/>
            <a:ext cx="6019800" cy="2438400"/>
          </a:xfrm>
        </p:spPr>
        <p:txBody>
          <a:bodyPr>
            <a:normAutofit/>
          </a:bodyPr>
          <a:lstStyle/>
          <a:p>
            <a:pPr algn="r">
              <a:buNone/>
            </a:pPr>
            <a:r>
              <a:rPr lang="en-US" sz="4800" b="1" dirty="0">
                <a:solidFill>
                  <a:schemeClr val="bg1"/>
                </a:solidFill>
                <a:latin typeface="Arial" pitchFamily="34" charset="0"/>
                <a:cs typeface="Arial" pitchFamily="34" charset="0"/>
              </a:rPr>
              <a:t>Lourdes</a:t>
            </a:r>
          </a:p>
          <a:p>
            <a:pPr algn="r">
              <a:buNone/>
            </a:pPr>
            <a:r>
              <a:rPr lang="en-US" sz="3600" b="1" dirty="0">
                <a:solidFill>
                  <a:schemeClr val="bg1"/>
                </a:solidFill>
                <a:latin typeface="Arial" pitchFamily="34" charset="0"/>
                <a:cs typeface="Arial" pitchFamily="34" charset="0"/>
              </a:rPr>
              <a:t>France</a:t>
            </a:r>
          </a:p>
        </p:txBody>
      </p:sp>
      <p:pic>
        <p:nvPicPr>
          <p:cNvPr id="4" name="Picture 3">
            <a:extLst>
              <a:ext uri="{FF2B5EF4-FFF2-40B4-BE49-F238E27FC236}">
                <a16:creationId xmlns:a16="http://schemas.microsoft.com/office/drawing/2014/main" id="{9D6F9901-741A-46EA-8ED5-9B961F9E80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15385"/>
            <a:ext cx="9144000" cy="6627230"/>
          </a:xfrm>
          <a:prstGeom prst="rect">
            <a:avLst/>
          </a:prstGeom>
        </p:spPr>
      </p:pic>
      <p:sp>
        <p:nvSpPr>
          <p:cNvPr id="3" name="Date Placeholder 2">
            <a:extLst>
              <a:ext uri="{FF2B5EF4-FFF2-40B4-BE49-F238E27FC236}">
                <a16:creationId xmlns:a16="http://schemas.microsoft.com/office/drawing/2014/main" id="{64E55C0E-01C3-44CE-A1D2-257B9259D822}"/>
              </a:ext>
            </a:extLst>
          </p:cNvPr>
          <p:cNvSpPr>
            <a:spLocks noGrp="1"/>
          </p:cNvSpPr>
          <p:nvPr>
            <p:ph type="dt" sz="half" idx="10"/>
          </p:nvPr>
        </p:nvSpPr>
        <p:spPr/>
        <p:txBody>
          <a:bodyPr/>
          <a:lstStyle/>
          <a:p>
            <a:r>
              <a:rPr lang="en-US"/>
              <a:t>10/27/2019</a:t>
            </a:r>
          </a:p>
        </p:txBody>
      </p:sp>
      <p:sp>
        <p:nvSpPr>
          <p:cNvPr id="5" name="Slide Number Placeholder 4">
            <a:extLst>
              <a:ext uri="{FF2B5EF4-FFF2-40B4-BE49-F238E27FC236}">
                <a16:creationId xmlns:a16="http://schemas.microsoft.com/office/drawing/2014/main" id="{9B3A0956-6EB3-4555-8103-6F0C916DB5CE}"/>
              </a:ext>
            </a:extLst>
          </p:cNvPr>
          <p:cNvSpPr>
            <a:spLocks noGrp="1"/>
          </p:cNvSpPr>
          <p:nvPr>
            <p:ph type="sldNum" sz="quarter" idx="12"/>
          </p:nvPr>
        </p:nvSpPr>
        <p:spPr/>
        <p:txBody>
          <a:bodyPr/>
          <a:lstStyle/>
          <a:p>
            <a:fld id="{B3607BF8-8F9E-4419-BB78-26F45D29854E}" type="slidenum">
              <a:rPr lang="en-US" smtClean="0"/>
              <a:pPr/>
              <a:t>13</a:t>
            </a:fld>
            <a:endParaRPr lang="en-US"/>
          </a:p>
        </p:txBody>
      </p:sp>
    </p:spTree>
  </p:cSld>
  <p:clrMapOvr>
    <a:masterClrMapping/>
  </p:clrMapOvr>
  <p:transition spd="slow">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5" descr="kam0965.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1000" y="0"/>
            <a:ext cx="10414294" cy="7086600"/>
          </a:xfrm>
          <a:prstGeom prst="rect">
            <a:avLst/>
          </a:prstGeom>
        </p:spPr>
      </p:pic>
      <p:sp>
        <p:nvSpPr>
          <p:cNvPr id="7" name="Content Placeholder 6"/>
          <p:cNvSpPr>
            <a:spLocks noGrp="1"/>
          </p:cNvSpPr>
          <p:nvPr>
            <p:ph idx="1"/>
          </p:nvPr>
        </p:nvSpPr>
        <p:spPr>
          <a:xfrm>
            <a:off x="1371600" y="5456237"/>
            <a:ext cx="8229600" cy="1401763"/>
          </a:xfrm>
        </p:spPr>
        <p:txBody>
          <a:bodyPr/>
          <a:lstStyle/>
          <a:p>
            <a:pPr>
              <a:buNone/>
            </a:pPr>
            <a:r>
              <a:rPr lang="en-US" sz="4000" b="1" dirty="0"/>
              <a:t>Water from the Rock”</a:t>
            </a:r>
          </a:p>
          <a:p>
            <a:pPr>
              <a:buNone/>
            </a:pPr>
            <a:r>
              <a:rPr lang="en-US" dirty="0"/>
              <a:t>Lourdes, France</a:t>
            </a:r>
          </a:p>
        </p:txBody>
      </p:sp>
      <p:sp>
        <p:nvSpPr>
          <p:cNvPr id="3" name="Date Placeholder 2">
            <a:extLst>
              <a:ext uri="{FF2B5EF4-FFF2-40B4-BE49-F238E27FC236}">
                <a16:creationId xmlns:a16="http://schemas.microsoft.com/office/drawing/2014/main" id="{89AE79F0-58CB-4B77-8166-BB9B2154BCBA}"/>
              </a:ext>
            </a:extLst>
          </p:cNvPr>
          <p:cNvSpPr>
            <a:spLocks noGrp="1"/>
          </p:cNvSpPr>
          <p:nvPr>
            <p:ph type="dt" sz="half" idx="10"/>
          </p:nvPr>
        </p:nvSpPr>
        <p:spPr/>
        <p:txBody>
          <a:bodyPr/>
          <a:lstStyle/>
          <a:p>
            <a:r>
              <a:rPr lang="en-US"/>
              <a:t>10/27/2019</a:t>
            </a:r>
          </a:p>
        </p:txBody>
      </p:sp>
      <p:sp>
        <p:nvSpPr>
          <p:cNvPr id="4" name="Slide Number Placeholder 3">
            <a:extLst>
              <a:ext uri="{FF2B5EF4-FFF2-40B4-BE49-F238E27FC236}">
                <a16:creationId xmlns:a16="http://schemas.microsoft.com/office/drawing/2014/main" id="{9271972B-9547-4883-9215-D912E3E17ECD}"/>
              </a:ext>
            </a:extLst>
          </p:cNvPr>
          <p:cNvSpPr>
            <a:spLocks noGrp="1"/>
          </p:cNvSpPr>
          <p:nvPr>
            <p:ph type="sldNum" sz="quarter" idx="12"/>
          </p:nvPr>
        </p:nvSpPr>
        <p:spPr/>
        <p:txBody>
          <a:bodyPr/>
          <a:lstStyle/>
          <a:p>
            <a:fld id="{B3607BF8-8F9E-4419-BB78-26F45D29854E}" type="slidenum">
              <a:rPr lang="en-US" smtClean="0"/>
              <a:pPr/>
              <a:t>14</a:t>
            </a:fld>
            <a:endParaRPr lang="en-US"/>
          </a:p>
        </p:txBody>
      </p:sp>
    </p:spTree>
  </p:cSld>
  <p:clrMapOvr>
    <a:masterClrMapping/>
  </p:clrMapOvr>
  <p:transition spd="slow">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AABEE-D8B9-4F91-9757-81CBC58AB8D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376FE28-560E-4125-BEE3-917DC6B3FBB2}"/>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1ECA312D-7FA5-4A33-A56C-07C5845349B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441" y="274638"/>
            <a:ext cx="9144000" cy="5161359"/>
          </a:xfrm>
          <a:prstGeom prst="rect">
            <a:avLst/>
          </a:prstGeom>
        </p:spPr>
      </p:pic>
      <p:sp>
        <p:nvSpPr>
          <p:cNvPr id="5" name="Date Placeholder 4">
            <a:extLst>
              <a:ext uri="{FF2B5EF4-FFF2-40B4-BE49-F238E27FC236}">
                <a16:creationId xmlns:a16="http://schemas.microsoft.com/office/drawing/2014/main" id="{C23278DF-D7D8-4837-B57F-6F49CBDFD2DA}"/>
              </a:ext>
            </a:extLst>
          </p:cNvPr>
          <p:cNvSpPr>
            <a:spLocks noGrp="1"/>
          </p:cNvSpPr>
          <p:nvPr>
            <p:ph type="dt" sz="half" idx="10"/>
          </p:nvPr>
        </p:nvSpPr>
        <p:spPr/>
        <p:txBody>
          <a:bodyPr/>
          <a:lstStyle/>
          <a:p>
            <a:r>
              <a:rPr lang="en-US"/>
              <a:t>10/27/2019</a:t>
            </a:r>
          </a:p>
        </p:txBody>
      </p:sp>
      <p:sp>
        <p:nvSpPr>
          <p:cNvPr id="6" name="Slide Number Placeholder 5">
            <a:extLst>
              <a:ext uri="{FF2B5EF4-FFF2-40B4-BE49-F238E27FC236}">
                <a16:creationId xmlns:a16="http://schemas.microsoft.com/office/drawing/2014/main" id="{B2BBF231-7AAE-4AE0-9322-3912A2341F74}"/>
              </a:ext>
            </a:extLst>
          </p:cNvPr>
          <p:cNvSpPr>
            <a:spLocks noGrp="1"/>
          </p:cNvSpPr>
          <p:nvPr>
            <p:ph type="sldNum" sz="quarter" idx="12"/>
          </p:nvPr>
        </p:nvSpPr>
        <p:spPr/>
        <p:txBody>
          <a:bodyPr/>
          <a:lstStyle/>
          <a:p>
            <a:fld id="{B3607BF8-8F9E-4419-BB78-26F45D29854E}" type="slidenum">
              <a:rPr lang="en-US" smtClean="0"/>
              <a:pPr/>
              <a:t>15</a:t>
            </a:fld>
            <a:endParaRPr lang="en-US"/>
          </a:p>
        </p:txBody>
      </p:sp>
    </p:spTree>
    <p:extLst>
      <p:ext uri="{BB962C8B-B14F-4D97-AF65-F5344CB8AC3E}">
        <p14:creationId xmlns:p14="http://schemas.microsoft.com/office/powerpoint/2010/main" val="2527328137"/>
      </p:ext>
    </p:extLst>
  </p:cSld>
  <p:clrMapOvr>
    <a:masterClrMapping/>
  </p:clrMapOvr>
  <p:transition spd="slow">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Romelocation.jpg"/>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p:spPr>
      </p:pic>
      <p:sp>
        <p:nvSpPr>
          <p:cNvPr id="3" name="Date Placeholder 2">
            <a:extLst>
              <a:ext uri="{FF2B5EF4-FFF2-40B4-BE49-F238E27FC236}">
                <a16:creationId xmlns:a16="http://schemas.microsoft.com/office/drawing/2014/main" id="{889227E1-8209-4876-A6AA-50AA0FCCBFD1}"/>
              </a:ext>
            </a:extLst>
          </p:cNvPr>
          <p:cNvSpPr>
            <a:spLocks noGrp="1"/>
          </p:cNvSpPr>
          <p:nvPr>
            <p:ph type="dt" sz="half" idx="10"/>
          </p:nvPr>
        </p:nvSpPr>
        <p:spPr/>
        <p:txBody>
          <a:bodyPr/>
          <a:lstStyle/>
          <a:p>
            <a:r>
              <a:rPr lang="en-US"/>
              <a:t>10/27/2019</a:t>
            </a:r>
          </a:p>
        </p:txBody>
      </p:sp>
      <p:sp>
        <p:nvSpPr>
          <p:cNvPr id="5" name="Slide Number Placeholder 4">
            <a:extLst>
              <a:ext uri="{FF2B5EF4-FFF2-40B4-BE49-F238E27FC236}">
                <a16:creationId xmlns:a16="http://schemas.microsoft.com/office/drawing/2014/main" id="{52B1D2D3-9678-49FE-A357-4AB6A79D8A51}"/>
              </a:ext>
            </a:extLst>
          </p:cNvPr>
          <p:cNvSpPr>
            <a:spLocks noGrp="1"/>
          </p:cNvSpPr>
          <p:nvPr>
            <p:ph type="sldNum" sz="quarter" idx="12"/>
          </p:nvPr>
        </p:nvSpPr>
        <p:spPr/>
        <p:txBody>
          <a:bodyPr/>
          <a:lstStyle/>
          <a:p>
            <a:fld id="{B3607BF8-8F9E-4419-BB78-26F45D29854E}" type="slidenum">
              <a:rPr lang="en-US" smtClean="0"/>
              <a:pPr/>
              <a:t>16</a:t>
            </a:fld>
            <a:endParaRPr lang="en-US"/>
          </a:p>
        </p:txBody>
      </p:sp>
    </p:spTree>
  </p:cSld>
  <p:clrMapOvr>
    <a:masterClrMapping/>
  </p:clrMapOvr>
  <p:transition spd="slow">
    <p:zo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5" descr="rome-vatican-f4td.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0"/>
            <a:ext cx="10287000" cy="6858000"/>
          </a:xfrm>
          <a:prstGeom prst="rect">
            <a:avLst/>
          </a:prstGeom>
        </p:spPr>
      </p:pic>
      <p:sp>
        <p:nvSpPr>
          <p:cNvPr id="7" name="TextBox 6"/>
          <p:cNvSpPr txBox="1"/>
          <p:nvPr/>
        </p:nvSpPr>
        <p:spPr>
          <a:xfrm>
            <a:off x="1447800" y="152400"/>
            <a:ext cx="2995372" cy="707886"/>
          </a:xfrm>
          <a:prstGeom prst="rect">
            <a:avLst/>
          </a:prstGeom>
          <a:solidFill>
            <a:schemeClr val="accent1">
              <a:alpha val="67000"/>
            </a:schemeClr>
          </a:solidFill>
        </p:spPr>
        <p:txBody>
          <a:bodyPr wrap="none" rtlCol="0">
            <a:spAutoFit/>
          </a:bodyPr>
          <a:lstStyle/>
          <a:p>
            <a:r>
              <a:rPr lang="en-US" sz="4000" b="1" dirty="0"/>
              <a:t>January 1978</a:t>
            </a:r>
          </a:p>
        </p:txBody>
      </p:sp>
      <p:sp>
        <p:nvSpPr>
          <p:cNvPr id="3" name="Date Placeholder 2">
            <a:extLst>
              <a:ext uri="{FF2B5EF4-FFF2-40B4-BE49-F238E27FC236}">
                <a16:creationId xmlns:a16="http://schemas.microsoft.com/office/drawing/2014/main" id="{77C40E17-3FA9-43B6-A137-3FAF91EDD055}"/>
              </a:ext>
            </a:extLst>
          </p:cNvPr>
          <p:cNvSpPr>
            <a:spLocks noGrp="1"/>
          </p:cNvSpPr>
          <p:nvPr>
            <p:ph type="dt" sz="half" idx="10"/>
          </p:nvPr>
        </p:nvSpPr>
        <p:spPr/>
        <p:txBody>
          <a:bodyPr/>
          <a:lstStyle/>
          <a:p>
            <a:r>
              <a:rPr lang="en-US"/>
              <a:t>10/27/2019</a:t>
            </a:r>
          </a:p>
        </p:txBody>
      </p:sp>
      <p:sp>
        <p:nvSpPr>
          <p:cNvPr id="4" name="Slide Number Placeholder 3">
            <a:extLst>
              <a:ext uri="{FF2B5EF4-FFF2-40B4-BE49-F238E27FC236}">
                <a16:creationId xmlns:a16="http://schemas.microsoft.com/office/drawing/2014/main" id="{E62A00E1-9ADB-4F42-82F8-E30589378519}"/>
              </a:ext>
            </a:extLst>
          </p:cNvPr>
          <p:cNvSpPr>
            <a:spLocks noGrp="1"/>
          </p:cNvSpPr>
          <p:nvPr>
            <p:ph type="sldNum" sz="quarter" idx="12"/>
          </p:nvPr>
        </p:nvSpPr>
        <p:spPr/>
        <p:txBody>
          <a:bodyPr/>
          <a:lstStyle/>
          <a:p>
            <a:fld id="{B3607BF8-8F9E-4419-BB78-26F45D29854E}" type="slidenum">
              <a:rPr lang="en-US" smtClean="0"/>
              <a:pPr/>
              <a:t>17</a:t>
            </a:fld>
            <a:endParaRPr lang="en-US"/>
          </a:p>
        </p:txBody>
      </p:sp>
    </p:spTree>
  </p:cSld>
  <p:clrMapOvr>
    <a:masterClrMapping/>
  </p:clrMapOvr>
  <p:transition spd="slow">
    <p:zoom/>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601007" y="303591"/>
            <a:ext cx="4301693"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E523D6-E66E-41B8-91F1-F8BE0171DB5A}"/>
              </a:ext>
            </a:extLst>
          </p:cNvPr>
          <p:cNvSpPr>
            <a:spLocks noGrp="1"/>
          </p:cNvSpPr>
          <p:nvPr>
            <p:ph type="title"/>
          </p:nvPr>
        </p:nvSpPr>
        <p:spPr>
          <a:xfrm>
            <a:off x="4794448" y="640263"/>
            <a:ext cx="3915950" cy="1344975"/>
          </a:xfrm>
        </p:spPr>
        <p:txBody>
          <a:bodyPr>
            <a:normAutofit/>
          </a:bodyPr>
          <a:lstStyle/>
          <a:p>
            <a:r>
              <a:rPr lang="en-US" dirty="0"/>
              <a:t>Pope Paul VI</a:t>
            </a:r>
          </a:p>
        </p:txBody>
      </p:sp>
      <p:pic>
        <p:nvPicPr>
          <p:cNvPr id="4" name="Picture 3">
            <a:extLst>
              <a:ext uri="{FF2B5EF4-FFF2-40B4-BE49-F238E27FC236}">
                <a16:creationId xmlns:a16="http://schemas.microsoft.com/office/drawing/2014/main" id="{828C9607-7B9F-4BCA-B07F-4060438ACA7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3474" y="821636"/>
            <a:ext cx="3845052" cy="5059278"/>
          </a:xfrm>
          <a:prstGeom prst="rect">
            <a:avLst/>
          </a:prstGeom>
        </p:spPr>
      </p:pic>
      <p:pic>
        <p:nvPicPr>
          <p:cNvPr id="5" name="Content Placeholder 4">
            <a:extLst>
              <a:ext uri="{FF2B5EF4-FFF2-40B4-BE49-F238E27FC236}">
                <a16:creationId xmlns:a16="http://schemas.microsoft.com/office/drawing/2014/main" id="{F65F2D34-442C-459A-B434-D8896FC44AD6}"/>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4794250" y="1908690"/>
            <a:ext cx="3989788" cy="3972224"/>
          </a:xfrm>
          <a:prstGeom prst="rect">
            <a:avLst/>
          </a:prstGeom>
        </p:spPr>
      </p:pic>
      <p:sp>
        <p:nvSpPr>
          <p:cNvPr id="3" name="Date Placeholder 2">
            <a:extLst>
              <a:ext uri="{FF2B5EF4-FFF2-40B4-BE49-F238E27FC236}">
                <a16:creationId xmlns:a16="http://schemas.microsoft.com/office/drawing/2014/main" id="{4ED21962-5160-49AF-9F02-0443F47EB718}"/>
              </a:ext>
            </a:extLst>
          </p:cNvPr>
          <p:cNvSpPr>
            <a:spLocks noGrp="1"/>
          </p:cNvSpPr>
          <p:nvPr>
            <p:ph type="dt" sz="half" idx="10"/>
          </p:nvPr>
        </p:nvSpPr>
        <p:spPr/>
        <p:txBody>
          <a:bodyPr/>
          <a:lstStyle/>
          <a:p>
            <a:r>
              <a:rPr lang="en-US"/>
              <a:t>10/27/2019</a:t>
            </a:r>
          </a:p>
        </p:txBody>
      </p:sp>
      <p:sp>
        <p:nvSpPr>
          <p:cNvPr id="6" name="Slide Number Placeholder 5">
            <a:extLst>
              <a:ext uri="{FF2B5EF4-FFF2-40B4-BE49-F238E27FC236}">
                <a16:creationId xmlns:a16="http://schemas.microsoft.com/office/drawing/2014/main" id="{638CA84C-19B0-48FF-A134-B86F8953EC08}"/>
              </a:ext>
            </a:extLst>
          </p:cNvPr>
          <p:cNvSpPr>
            <a:spLocks noGrp="1"/>
          </p:cNvSpPr>
          <p:nvPr>
            <p:ph type="sldNum" sz="quarter" idx="12"/>
          </p:nvPr>
        </p:nvSpPr>
        <p:spPr/>
        <p:txBody>
          <a:bodyPr/>
          <a:lstStyle/>
          <a:p>
            <a:fld id="{B3607BF8-8F9E-4419-BB78-26F45D29854E}" type="slidenum">
              <a:rPr lang="en-US" smtClean="0"/>
              <a:pPr/>
              <a:t>18</a:t>
            </a:fld>
            <a:endParaRPr lang="en-US"/>
          </a:p>
        </p:txBody>
      </p:sp>
    </p:spTree>
    <p:extLst>
      <p:ext uri="{BB962C8B-B14F-4D97-AF65-F5344CB8AC3E}">
        <p14:creationId xmlns:p14="http://schemas.microsoft.com/office/powerpoint/2010/main" val="2613004460"/>
      </p:ext>
    </p:extLst>
  </p:cSld>
  <p:clrMapOvr>
    <a:masterClrMapping/>
  </p:clrMapOvr>
  <p:transition spd="slow">
    <p:zo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an0001.jpg"/>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65366" y="304800"/>
            <a:ext cx="8826234" cy="6019800"/>
          </a:xfrm>
        </p:spPr>
      </p:pic>
      <p:sp>
        <p:nvSpPr>
          <p:cNvPr id="3" name="Date Placeholder 2">
            <a:extLst>
              <a:ext uri="{FF2B5EF4-FFF2-40B4-BE49-F238E27FC236}">
                <a16:creationId xmlns:a16="http://schemas.microsoft.com/office/drawing/2014/main" id="{57EAE1B9-523F-4856-913E-7B5C05E8ACD7}"/>
              </a:ext>
            </a:extLst>
          </p:cNvPr>
          <p:cNvSpPr>
            <a:spLocks noGrp="1"/>
          </p:cNvSpPr>
          <p:nvPr>
            <p:ph type="dt" sz="half" idx="10"/>
          </p:nvPr>
        </p:nvSpPr>
        <p:spPr/>
        <p:txBody>
          <a:bodyPr/>
          <a:lstStyle/>
          <a:p>
            <a:r>
              <a:rPr lang="en-US"/>
              <a:t>10/27/2019</a:t>
            </a:r>
          </a:p>
        </p:txBody>
      </p:sp>
      <p:sp>
        <p:nvSpPr>
          <p:cNvPr id="5" name="Slide Number Placeholder 4">
            <a:extLst>
              <a:ext uri="{FF2B5EF4-FFF2-40B4-BE49-F238E27FC236}">
                <a16:creationId xmlns:a16="http://schemas.microsoft.com/office/drawing/2014/main" id="{DB56F30C-762B-4E14-B308-99DBA9547D62}"/>
              </a:ext>
            </a:extLst>
          </p:cNvPr>
          <p:cNvSpPr>
            <a:spLocks noGrp="1"/>
          </p:cNvSpPr>
          <p:nvPr>
            <p:ph type="sldNum" sz="quarter" idx="12"/>
          </p:nvPr>
        </p:nvSpPr>
        <p:spPr/>
        <p:txBody>
          <a:bodyPr/>
          <a:lstStyle/>
          <a:p>
            <a:fld id="{B3607BF8-8F9E-4419-BB78-26F45D29854E}" type="slidenum">
              <a:rPr lang="en-US" smtClean="0"/>
              <a:pPr/>
              <a:t>19</a:t>
            </a:fld>
            <a:endParaRPr lang="en-US"/>
          </a:p>
        </p:txBody>
      </p:sp>
    </p:spTree>
  </p:cSld>
  <p:clrMapOvr>
    <a:masterClrMapping/>
  </p:clrMapOvr>
  <p:transition spd="slow">
    <p:zo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Text Page.jpg"/>
          <p:cNvPicPr>
            <a:picLocks noGrp="1" noChangeAspect="1"/>
          </p:cNvPicPr>
          <p:nvPr>
            <p:ph idx="1"/>
          </p:nvPr>
        </p:nvPicPr>
        <p:blipFill>
          <a:blip r:embed="rId2" cstate="email">
            <a:lum bright="20000" contrast="-30000"/>
            <a:extLst>
              <a:ext uri="{28A0092B-C50C-407E-A947-70E740481C1C}">
                <a14:useLocalDpi xmlns:a14="http://schemas.microsoft.com/office/drawing/2010/main"/>
              </a:ext>
            </a:extLst>
          </a:blip>
          <a:stretch>
            <a:fillRect/>
          </a:stretch>
        </p:blipFill>
        <p:spPr>
          <a:xfrm>
            <a:off x="0" y="0"/>
            <a:ext cx="9144000" cy="6858000"/>
          </a:xfrm>
        </p:spPr>
      </p:pic>
      <p:sp>
        <p:nvSpPr>
          <p:cNvPr id="15" name="TextBox 14"/>
          <p:cNvSpPr txBox="1"/>
          <p:nvPr/>
        </p:nvSpPr>
        <p:spPr>
          <a:xfrm>
            <a:off x="266700" y="152400"/>
            <a:ext cx="8610600" cy="5632311"/>
          </a:xfrm>
          <a:prstGeom prst="rect">
            <a:avLst/>
          </a:prstGeom>
          <a:solidFill>
            <a:srgbClr val="6F4405">
              <a:alpha val="58000"/>
            </a:srgbClr>
          </a:solidFill>
        </p:spPr>
        <p:txBody>
          <a:bodyPr wrap="square" rtlCol="0">
            <a:spAutoFit/>
          </a:bodyPr>
          <a:lstStyle/>
          <a:p>
            <a:r>
              <a:rPr lang="en-US" sz="4000" i="1" dirty="0">
                <a:solidFill>
                  <a:schemeClr val="bg2">
                    <a:lumMod val="10000"/>
                  </a:schemeClr>
                </a:solidFill>
                <a:latin typeface="Cambria" panose="02040503050406030204" pitchFamily="18" charset="0"/>
                <a:ea typeface="Cambria" panose="02040503050406030204" pitchFamily="18" charset="0"/>
                <a:cs typeface="Arial" pitchFamily="34" charset="0"/>
              </a:rPr>
              <a:t>“He came unto his own, and his own received him not. But as many as received him, to them gave he power to become the children of God, even to them that believe on His name; Who were born, not of blood, nor of the will of the flesh, nor of the will of man, but of God.” </a:t>
            </a:r>
          </a:p>
          <a:p>
            <a:r>
              <a:rPr lang="en-US" sz="4000" i="1" dirty="0">
                <a:solidFill>
                  <a:schemeClr val="bg2">
                    <a:lumMod val="10000"/>
                  </a:schemeClr>
                </a:solidFill>
                <a:latin typeface="Cambria" panose="02040503050406030204" pitchFamily="18" charset="0"/>
                <a:ea typeface="Cambria" panose="02040503050406030204" pitchFamily="18" charset="0"/>
                <a:cs typeface="Arial" pitchFamily="34" charset="0"/>
              </a:rPr>
              <a:t>					John 1:11-13</a:t>
            </a:r>
            <a:endParaRPr lang="en-US" sz="4000" i="1" dirty="0">
              <a:latin typeface="Cambria" panose="02040503050406030204" pitchFamily="18" charset="0"/>
              <a:ea typeface="Cambria" panose="02040503050406030204" pitchFamily="18" charset="0"/>
            </a:endParaRPr>
          </a:p>
        </p:txBody>
      </p:sp>
      <p:sp>
        <p:nvSpPr>
          <p:cNvPr id="3" name="Date Placeholder 2">
            <a:extLst>
              <a:ext uri="{FF2B5EF4-FFF2-40B4-BE49-F238E27FC236}">
                <a16:creationId xmlns:a16="http://schemas.microsoft.com/office/drawing/2014/main" id="{0FD2D712-76AA-44C3-AC50-026108324EBC}"/>
              </a:ext>
            </a:extLst>
          </p:cNvPr>
          <p:cNvSpPr>
            <a:spLocks noGrp="1"/>
          </p:cNvSpPr>
          <p:nvPr>
            <p:ph type="dt" sz="half" idx="10"/>
          </p:nvPr>
        </p:nvSpPr>
        <p:spPr/>
        <p:txBody>
          <a:bodyPr/>
          <a:lstStyle/>
          <a:p>
            <a:r>
              <a:rPr lang="en-US"/>
              <a:t>10/27/2019</a:t>
            </a:r>
          </a:p>
        </p:txBody>
      </p:sp>
      <p:sp>
        <p:nvSpPr>
          <p:cNvPr id="5" name="Slide Number Placeholder 4">
            <a:extLst>
              <a:ext uri="{FF2B5EF4-FFF2-40B4-BE49-F238E27FC236}">
                <a16:creationId xmlns:a16="http://schemas.microsoft.com/office/drawing/2014/main" id="{6D7F400C-762F-4E58-91FB-3F9ECECEBD2E}"/>
              </a:ext>
            </a:extLst>
          </p:cNvPr>
          <p:cNvSpPr>
            <a:spLocks noGrp="1"/>
          </p:cNvSpPr>
          <p:nvPr>
            <p:ph type="sldNum" sz="quarter" idx="12"/>
          </p:nvPr>
        </p:nvSpPr>
        <p:spPr/>
        <p:txBody>
          <a:bodyPr/>
          <a:lstStyle/>
          <a:p>
            <a:fld id="{B3607BF8-8F9E-4419-BB78-26F45D29854E}" type="slidenum">
              <a:rPr lang="en-US" smtClean="0"/>
              <a:pPr/>
              <a:t>2</a:t>
            </a:fld>
            <a:endParaRPr lang="en-US"/>
          </a:p>
        </p:txBody>
      </p:sp>
    </p:spTree>
  </p:cSld>
  <p:clrMapOvr>
    <a:masterClrMapping/>
  </p:clrMapOvr>
  <p:transition spd="slow">
    <p:zo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Athenslocation.jpg"/>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0"/>
            <a:ext cx="9143999" cy="6858000"/>
          </a:xfrm>
        </p:spPr>
      </p:pic>
      <p:sp>
        <p:nvSpPr>
          <p:cNvPr id="3" name="Date Placeholder 2">
            <a:extLst>
              <a:ext uri="{FF2B5EF4-FFF2-40B4-BE49-F238E27FC236}">
                <a16:creationId xmlns:a16="http://schemas.microsoft.com/office/drawing/2014/main" id="{A4189143-CF67-40FD-8A7B-0A4539167817}"/>
              </a:ext>
            </a:extLst>
          </p:cNvPr>
          <p:cNvSpPr>
            <a:spLocks noGrp="1"/>
          </p:cNvSpPr>
          <p:nvPr>
            <p:ph type="dt" sz="half" idx="10"/>
          </p:nvPr>
        </p:nvSpPr>
        <p:spPr/>
        <p:txBody>
          <a:bodyPr/>
          <a:lstStyle/>
          <a:p>
            <a:r>
              <a:rPr lang="en-US"/>
              <a:t>10/27/2019</a:t>
            </a:r>
          </a:p>
        </p:txBody>
      </p:sp>
      <p:sp>
        <p:nvSpPr>
          <p:cNvPr id="5" name="Slide Number Placeholder 4">
            <a:extLst>
              <a:ext uri="{FF2B5EF4-FFF2-40B4-BE49-F238E27FC236}">
                <a16:creationId xmlns:a16="http://schemas.microsoft.com/office/drawing/2014/main" id="{EE3B3AB6-BD8B-4676-AEA4-9FB4DB120E8F}"/>
              </a:ext>
            </a:extLst>
          </p:cNvPr>
          <p:cNvSpPr>
            <a:spLocks noGrp="1"/>
          </p:cNvSpPr>
          <p:nvPr>
            <p:ph type="sldNum" sz="quarter" idx="12"/>
          </p:nvPr>
        </p:nvSpPr>
        <p:spPr/>
        <p:txBody>
          <a:bodyPr/>
          <a:lstStyle/>
          <a:p>
            <a:fld id="{B3607BF8-8F9E-4419-BB78-26F45D29854E}" type="slidenum">
              <a:rPr lang="en-US" smtClean="0"/>
              <a:pPr/>
              <a:t>20</a:t>
            </a:fld>
            <a:endParaRPr lang="en-US"/>
          </a:p>
        </p:txBody>
      </p:sp>
    </p:spTree>
  </p:cSld>
  <p:clrMapOvr>
    <a:masterClrMapping/>
  </p:clrMapOvr>
  <p:transition spd="slow">
    <p:zoom/>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Image result for agia galini greece">
            <a:extLst>
              <a:ext uri="{FF2B5EF4-FFF2-40B4-BE49-F238E27FC236}">
                <a16:creationId xmlns:a16="http://schemas.microsoft.com/office/drawing/2014/main" id="{100DDED2-1186-4A38-80CD-261DBA66E857}"/>
              </a:ext>
            </a:extLst>
          </p:cNvPr>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FB8295E3-E2FF-4DD0-B5E5-FD580BF0FAA7}"/>
              </a:ext>
            </a:extLst>
          </p:cNvPr>
          <p:cNvSpPr>
            <a:spLocks noGrp="1"/>
          </p:cNvSpPr>
          <p:nvPr>
            <p:ph type="dt" sz="half" idx="10"/>
          </p:nvPr>
        </p:nvSpPr>
        <p:spPr/>
        <p:txBody>
          <a:bodyPr/>
          <a:lstStyle/>
          <a:p>
            <a:r>
              <a:rPr lang="en-US"/>
              <a:t>10/27/2019</a:t>
            </a:r>
          </a:p>
        </p:txBody>
      </p:sp>
      <p:sp>
        <p:nvSpPr>
          <p:cNvPr id="3" name="Slide Number Placeholder 2">
            <a:extLst>
              <a:ext uri="{FF2B5EF4-FFF2-40B4-BE49-F238E27FC236}">
                <a16:creationId xmlns:a16="http://schemas.microsoft.com/office/drawing/2014/main" id="{7A89682F-C3A4-48BA-BEEA-E9B5D757DEF1}"/>
              </a:ext>
            </a:extLst>
          </p:cNvPr>
          <p:cNvSpPr>
            <a:spLocks noGrp="1"/>
          </p:cNvSpPr>
          <p:nvPr>
            <p:ph type="sldNum" sz="quarter" idx="12"/>
          </p:nvPr>
        </p:nvSpPr>
        <p:spPr/>
        <p:txBody>
          <a:bodyPr/>
          <a:lstStyle/>
          <a:p>
            <a:fld id="{B3607BF8-8F9E-4419-BB78-26F45D29854E}" type="slidenum">
              <a:rPr lang="en-US" smtClean="0"/>
              <a:pPr/>
              <a:t>21</a:t>
            </a:fld>
            <a:endParaRPr lang="en-US"/>
          </a:p>
        </p:txBody>
      </p:sp>
    </p:spTree>
    <p:extLst>
      <p:ext uri="{BB962C8B-B14F-4D97-AF65-F5344CB8AC3E}">
        <p14:creationId xmlns:p14="http://schemas.microsoft.com/office/powerpoint/2010/main" val="2895067843"/>
      </p:ext>
    </p:extLst>
  </p:cSld>
  <p:clrMapOvr>
    <a:masterClrMapping/>
  </p:clrMapOvr>
  <p:transition spd="slow">
    <p:zo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kuwaitlocation.jpg"/>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p:spPr>
      </p:pic>
      <p:sp>
        <p:nvSpPr>
          <p:cNvPr id="3" name="Date Placeholder 2">
            <a:extLst>
              <a:ext uri="{FF2B5EF4-FFF2-40B4-BE49-F238E27FC236}">
                <a16:creationId xmlns:a16="http://schemas.microsoft.com/office/drawing/2014/main" id="{C135FC67-567B-412A-AFC7-A097E57AC78A}"/>
              </a:ext>
            </a:extLst>
          </p:cNvPr>
          <p:cNvSpPr>
            <a:spLocks noGrp="1"/>
          </p:cNvSpPr>
          <p:nvPr>
            <p:ph type="dt" sz="half" idx="10"/>
          </p:nvPr>
        </p:nvSpPr>
        <p:spPr/>
        <p:txBody>
          <a:bodyPr/>
          <a:lstStyle/>
          <a:p>
            <a:r>
              <a:rPr lang="en-US"/>
              <a:t>10/27/2019</a:t>
            </a:r>
          </a:p>
        </p:txBody>
      </p:sp>
      <p:sp>
        <p:nvSpPr>
          <p:cNvPr id="5" name="Slide Number Placeholder 4">
            <a:extLst>
              <a:ext uri="{FF2B5EF4-FFF2-40B4-BE49-F238E27FC236}">
                <a16:creationId xmlns:a16="http://schemas.microsoft.com/office/drawing/2014/main" id="{949B97C2-E184-4445-B88D-E822A1311F65}"/>
              </a:ext>
            </a:extLst>
          </p:cNvPr>
          <p:cNvSpPr>
            <a:spLocks noGrp="1"/>
          </p:cNvSpPr>
          <p:nvPr>
            <p:ph type="sldNum" sz="quarter" idx="12"/>
          </p:nvPr>
        </p:nvSpPr>
        <p:spPr/>
        <p:txBody>
          <a:bodyPr/>
          <a:lstStyle/>
          <a:p>
            <a:fld id="{B3607BF8-8F9E-4419-BB78-26F45D29854E}" type="slidenum">
              <a:rPr lang="en-US" smtClean="0"/>
              <a:pPr/>
              <a:t>22</a:t>
            </a:fld>
            <a:endParaRPr lang="en-US"/>
          </a:p>
        </p:txBody>
      </p:sp>
    </p:spTree>
  </p:cSld>
  <p:clrMapOvr>
    <a:masterClrMapping/>
  </p:clrMapOvr>
  <p:transition spd="slow">
    <p:zo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08DBF-B313-47FF-AA5F-3CE56F44D41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AD33D22-E7AC-4E44-A303-3BA8E0485A66}"/>
              </a:ext>
            </a:extLst>
          </p:cNvPr>
          <p:cNvSpPr>
            <a:spLocks noGrp="1"/>
          </p:cNvSpPr>
          <p:nvPr>
            <p:ph idx="1"/>
          </p:nvPr>
        </p:nvSpPr>
        <p:spPr/>
        <p:txBody>
          <a:bodyPr/>
          <a:lstStyle/>
          <a:p>
            <a:endParaRPr lang="en-US"/>
          </a:p>
        </p:txBody>
      </p:sp>
      <p:pic>
        <p:nvPicPr>
          <p:cNvPr id="2050" name="Picture 2" descr="Related image">
            <a:extLst>
              <a:ext uri="{FF2B5EF4-FFF2-40B4-BE49-F238E27FC236}">
                <a16:creationId xmlns:a16="http://schemas.microsoft.com/office/drawing/2014/main" id="{288F2EB5-5648-4114-9AD0-AABA9F627E2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28800" y="-36095"/>
            <a:ext cx="5486399" cy="6930188"/>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474C77E2-BDB8-401E-BD26-BBC79EAE1B41}"/>
              </a:ext>
            </a:extLst>
          </p:cNvPr>
          <p:cNvSpPr>
            <a:spLocks noGrp="1"/>
          </p:cNvSpPr>
          <p:nvPr>
            <p:ph type="dt" sz="half" idx="10"/>
          </p:nvPr>
        </p:nvSpPr>
        <p:spPr/>
        <p:txBody>
          <a:bodyPr/>
          <a:lstStyle/>
          <a:p>
            <a:r>
              <a:rPr lang="en-US"/>
              <a:t>10/27/2019</a:t>
            </a:r>
          </a:p>
        </p:txBody>
      </p:sp>
      <p:sp>
        <p:nvSpPr>
          <p:cNvPr id="5" name="Slide Number Placeholder 4">
            <a:extLst>
              <a:ext uri="{FF2B5EF4-FFF2-40B4-BE49-F238E27FC236}">
                <a16:creationId xmlns:a16="http://schemas.microsoft.com/office/drawing/2014/main" id="{D9EB2814-0766-4FA6-BFCE-E5701CCC281A}"/>
              </a:ext>
            </a:extLst>
          </p:cNvPr>
          <p:cNvSpPr>
            <a:spLocks noGrp="1"/>
          </p:cNvSpPr>
          <p:nvPr>
            <p:ph type="sldNum" sz="quarter" idx="12"/>
          </p:nvPr>
        </p:nvSpPr>
        <p:spPr/>
        <p:txBody>
          <a:bodyPr/>
          <a:lstStyle/>
          <a:p>
            <a:fld id="{B3607BF8-8F9E-4419-BB78-26F45D29854E}" type="slidenum">
              <a:rPr lang="en-US" smtClean="0"/>
              <a:pPr/>
              <a:t>23</a:t>
            </a:fld>
            <a:endParaRPr lang="en-US"/>
          </a:p>
        </p:txBody>
      </p:sp>
    </p:spTree>
    <p:extLst>
      <p:ext uri="{BB962C8B-B14F-4D97-AF65-F5344CB8AC3E}">
        <p14:creationId xmlns:p14="http://schemas.microsoft.com/office/powerpoint/2010/main" val="2465796413"/>
      </p:ext>
    </p:extLst>
  </p:cSld>
  <p:clrMapOvr>
    <a:masterClrMapping/>
  </p:clrMapOvr>
  <p:transition spd="slow">
    <p:zo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alcuttalocation.jpg"/>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p:spPr>
      </p:pic>
      <p:sp>
        <p:nvSpPr>
          <p:cNvPr id="3" name="Date Placeholder 2">
            <a:extLst>
              <a:ext uri="{FF2B5EF4-FFF2-40B4-BE49-F238E27FC236}">
                <a16:creationId xmlns:a16="http://schemas.microsoft.com/office/drawing/2014/main" id="{04DA1A65-FA16-477B-A360-6F9AF84F1CF5}"/>
              </a:ext>
            </a:extLst>
          </p:cNvPr>
          <p:cNvSpPr>
            <a:spLocks noGrp="1"/>
          </p:cNvSpPr>
          <p:nvPr>
            <p:ph type="dt" sz="half" idx="10"/>
          </p:nvPr>
        </p:nvSpPr>
        <p:spPr/>
        <p:txBody>
          <a:bodyPr/>
          <a:lstStyle/>
          <a:p>
            <a:r>
              <a:rPr lang="en-US"/>
              <a:t>10/27/2019</a:t>
            </a:r>
          </a:p>
        </p:txBody>
      </p:sp>
      <p:sp>
        <p:nvSpPr>
          <p:cNvPr id="5" name="Slide Number Placeholder 4">
            <a:extLst>
              <a:ext uri="{FF2B5EF4-FFF2-40B4-BE49-F238E27FC236}">
                <a16:creationId xmlns:a16="http://schemas.microsoft.com/office/drawing/2014/main" id="{8BB51CF4-AEE9-46E4-9BE5-B7865D730F51}"/>
              </a:ext>
            </a:extLst>
          </p:cNvPr>
          <p:cNvSpPr>
            <a:spLocks noGrp="1"/>
          </p:cNvSpPr>
          <p:nvPr>
            <p:ph type="sldNum" sz="quarter" idx="12"/>
          </p:nvPr>
        </p:nvSpPr>
        <p:spPr/>
        <p:txBody>
          <a:bodyPr/>
          <a:lstStyle/>
          <a:p>
            <a:fld id="{B3607BF8-8F9E-4419-BB78-26F45D29854E}" type="slidenum">
              <a:rPr lang="en-US" smtClean="0"/>
              <a:pPr/>
              <a:t>24</a:t>
            </a:fld>
            <a:endParaRPr lang="en-US"/>
          </a:p>
        </p:txBody>
      </p:sp>
    </p:spTree>
  </p:cSld>
  <p:clrMapOvr>
    <a:masterClrMapping/>
  </p:clrMapOvr>
  <p:transition spd="slow">
    <p:zo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endParaRPr lang="en-US"/>
          </a:p>
        </p:txBody>
      </p:sp>
      <p:pic>
        <p:nvPicPr>
          <p:cNvPr id="7171" name="Content Placeholder 3" descr="63509103_2dc8a366fd_o.jp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0" y="0"/>
            <a:ext cx="9144000" cy="6858000"/>
          </a:xfrm>
        </p:spPr>
      </p:pic>
      <p:sp>
        <p:nvSpPr>
          <p:cNvPr id="7172" name="TextBox 4"/>
          <p:cNvSpPr txBox="1">
            <a:spLocks noChangeArrowheads="1"/>
          </p:cNvSpPr>
          <p:nvPr/>
        </p:nvSpPr>
        <p:spPr bwMode="auto">
          <a:xfrm>
            <a:off x="533400" y="304800"/>
            <a:ext cx="2971800" cy="646331"/>
          </a:xfrm>
          <a:prstGeom prst="rect">
            <a:avLst/>
          </a:prstGeom>
          <a:solidFill>
            <a:schemeClr val="tx1">
              <a:lumMod val="85000"/>
              <a:lumOff val="15000"/>
            </a:schemeClr>
          </a:solidFill>
          <a:ln w="9525">
            <a:noFill/>
            <a:miter lim="800000"/>
            <a:headEnd/>
            <a:tailEnd/>
          </a:ln>
        </p:spPr>
        <p:txBody>
          <a:bodyPr wrap="square">
            <a:spAutoFit/>
          </a:bodyPr>
          <a:lstStyle/>
          <a:p>
            <a:r>
              <a:rPr lang="en-US" sz="3600" dirty="0">
                <a:solidFill>
                  <a:schemeClr val="bg1"/>
                </a:solidFill>
                <a:latin typeface="+mj-lt"/>
              </a:rPr>
              <a:t>Calcutta, India</a:t>
            </a:r>
          </a:p>
        </p:txBody>
      </p:sp>
      <p:sp>
        <p:nvSpPr>
          <p:cNvPr id="2" name="Date Placeholder 1">
            <a:extLst>
              <a:ext uri="{FF2B5EF4-FFF2-40B4-BE49-F238E27FC236}">
                <a16:creationId xmlns:a16="http://schemas.microsoft.com/office/drawing/2014/main" id="{B05C9F9E-68A7-4286-A640-4232A142554A}"/>
              </a:ext>
            </a:extLst>
          </p:cNvPr>
          <p:cNvSpPr>
            <a:spLocks noGrp="1"/>
          </p:cNvSpPr>
          <p:nvPr>
            <p:ph type="dt" sz="half" idx="10"/>
          </p:nvPr>
        </p:nvSpPr>
        <p:spPr/>
        <p:txBody>
          <a:bodyPr/>
          <a:lstStyle/>
          <a:p>
            <a:r>
              <a:rPr lang="en-US"/>
              <a:t>10/27/2019</a:t>
            </a:r>
          </a:p>
        </p:txBody>
      </p:sp>
      <p:sp>
        <p:nvSpPr>
          <p:cNvPr id="3" name="Slide Number Placeholder 2">
            <a:extLst>
              <a:ext uri="{FF2B5EF4-FFF2-40B4-BE49-F238E27FC236}">
                <a16:creationId xmlns:a16="http://schemas.microsoft.com/office/drawing/2014/main" id="{CCE49A43-47E0-43E6-8CE1-24A687697BB5}"/>
              </a:ext>
            </a:extLst>
          </p:cNvPr>
          <p:cNvSpPr>
            <a:spLocks noGrp="1"/>
          </p:cNvSpPr>
          <p:nvPr>
            <p:ph type="sldNum" sz="quarter" idx="12"/>
          </p:nvPr>
        </p:nvSpPr>
        <p:spPr/>
        <p:txBody>
          <a:bodyPr/>
          <a:lstStyle/>
          <a:p>
            <a:fld id="{B3607BF8-8F9E-4419-BB78-26F45D29854E}" type="slidenum">
              <a:rPr lang="en-US" smtClean="0"/>
              <a:pPr/>
              <a:t>25</a:t>
            </a:fld>
            <a:endParaRPr lang="en-US"/>
          </a:p>
        </p:txBody>
      </p:sp>
    </p:spTree>
  </p:cSld>
  <p:clrMapOvr>
    <a:masterClrMapping/>
  </p:clrMapOvr>
  <p:transition spd="slow">
    <p:zo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7062B-A2AA-440A-A167-B93B9BB9CED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F6CC0E0-90B1-4B13-8870-607024DC6EF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A197822-FDED-40B5-8D90-DC538340C1B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6200" y="152400"/>
            <a:ext cx="8915400" cy="5925611"/>
          </a:xfrm>
          <a:prstGeom prst="rect">
            <a:avLst/>
          </a:prstGeom>
        </p:spPr>
      </p:pic>
      <p:sp>
        <p:nvSpPr>
          <p:cNvPr id="5" name="Date Placeholder 4">
            <a:extLst>
              <a:ext uri="{FF2B5EF4-FFF2-40B4-BE49-F238E27FC236}">
                <a16:creationId xmlns:a16="http://schemas.microsoft.com/office/drawing/2014/main" id="{6A7C113B-FC6B-47E1-AD92-2865E7D500D8}"/>
              </a:ext>
            </a:extLst>
          </p:cNvPr>
          <p:cNvSpPr>
            <a:spLocks noGrp="1"/>
          </p:cNvSpPr>
          <p:nvPr>
            <p:ph type="dt" sz="half" idx="10"/>
          </p:nvPr>
        </p:nvSpPr>
        <p:spPr/>
        <p:txBody>
          <a:bodyPr/>
          <a:lstStyle/>
          <a:p>
            <a:r>
              <a:rPr lang="en-US"/>
              <a:t>10/27/2019</a:t>
            </a:r>
          </a:p>
        </p:txBody>
      </p:sp>
      <p:sp>
        <p:nvSpPr>
          <p:cNvPr id="6" name="Slide Number Placeholder 5">
            <a:extLst>
              <a:ext uri="{FF2B5EF4-FFF2-40B4-BE49-F238E27FC236}">
                <a16:creationId xmlns:a16="http://schemas.microsoft.com/office/drawing/2014/main" id="{F79ED185-D154-40BD-A61D-77E1EF0EF68E}"/>
              </a:ext>
            </a:extLst>
          </p:cNvPr>
          <p:cNvSpPr>
            <a:spLocks noGrp="1"/>
          </p:cNvSpPr>
          <p:nvPr>
            <p:ph type="sldNum" sz="quarter" idx="12"/>
          </p:nvPr>
        </p:nvSpPr>
        <p:spPr/>
        <p:txBody>
          <a:bodyPr/>
          <a:lstStyle/>
          <a:p>
            <a:fld id="{B3607BF8-8F9E-4419-BB78-26F45D29854E}" type="slidenum">
              <a:rPr lang="en-US" smtClean="0"/>
              <a:pPr/>
              <a:t>26</a:t>
            </a:fld>
            <a:endParaRPr lang="en-US"/>
          </a:p>
        </p:txBody>
      </p:sp>
    </p:spTree>
    <p:extLst>
      <p:ext uri="{BB962C8B-B14F-4D97-AF65-F5344CB8AC3E}">
        <p14:creationId xmlns:p14="http://schemas.microsoft.com/office/powerpoint/2010/main" val="2441278490"/>
      </p:ext>
    </p:extLst>
  </p:cSld>
  <p:clrMapOvr>
    <a:masterClrMapping/>
  </p:clrMapOvr>
  <p:transition spd="slow">
    <p:zoom/>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599B95-1740-4915-8B78-16664C71390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0"/>
            <a:ext cx="9143980" cy="6857990"/>
          </a:xfrm>
          <a:prstGeom prst="rect">
            <a:avLst/>
          </a:prstGeom>
          <a:ln>
            <a:noFill/>
          </a:ln>
          <a:effectLst>
            <a:softEdge rad="112500"/>
          </a:effectLst>
        </p:spPr>
      </p:pic>
      <p:sp>
        <p:nvSpPr>
          <p:cNvPr id="5" name="TextBox 4">
            <a:extLst>
              <a:ext uri="{FF2B5EF4-FFF2-40B4-BE49-F238E27FC236}">
                <a16:creationId xmlns:a16="http://schemas.microsoft.com/office/drawing/2014/main" id="{EAB3BCDC-7307-4F59-95FE-2CCF8F5B16AE}"/>
              </a:ext>
            </a:extLst>
          </p:cNvPr>
          <p:cNvSpPr txBox="1"/>
          <p:nvPr/>
        </p:nvSpPr>
        <p:spPr>
          <a:xfrm>
            <a:off x="5486400" y="2209800"/>
            <a:ext cx="2081404" cy="584775"/>
          </a:xfrm>
          <a:prstGeom prst="rect">
            <a:avLst/>
          </a:prstGeom>
          <a:noFill/>
        </p:spPr>
        <p:txBody>
          <a:bodyPr wrap="none" rtlCol="0">
            <a:spAutoFit/>
          </a:bodyPr>
          <a:lstStyle/>
          <a:p>
            <a:r>
              <a:rPr lang="en-US" sz="3200" dirty="0">
                <a:solidFill>
                  <a:schemeClr val="bg1"/>
                </a:solidFill>
              </a:rPr>
              <a:t>Mt. Everest</a:t>
            </a:r>
          </a:p>
        </p:txBody>
      </p:sp>
      <p:sp>
        <p:nvSpPr>
          <p:cNvPr id="2" name="Date Placeholder 1">
            <a:extLst>
              <a:ext uri="{FF2B5EF4-FFF2-40B4-BE49-F238E27FC236}">
                <a16:creationId xmlns:a16="http://schemas.microsoft.com/office/drawing/2014/main" id="{1E322DB5-19D0-43A3-BF5F-F63049B1DF49}"/>
              </a:ext>
            </a:extLst>
          </p:cNvPr>
          <p:cNvSpPr>
            <a:spLocks noGrp="1"/>
          </p:cNvSpPr>
          <p:nvPr>
            <p:ph type="dt" sz="half" idx="10"/>
          </p:nvPr>
        </p:nvSpPr>
        <p:spPr/>
        <p:txBody>
          <a:bodyPr/>
          <a:lstStyle/>
          <a:p>
            <a:r>
              <a:rPr lang="en-US"/>
              <a:t>10/27/2019</a:t>
            </a:r>
          </a:p>
        </p:txBody>
      </p:sp>
      <p:sp>
        <p:nvSpPr>
          <p:cNvPr id="3" name="Slide Number Placeholder 2">
            <a:extLst>
              <a:ext uri="{FF2B5EF4-FFF2-40B4-BE49-F238E27FC236}">
                <a16:creationId xmlns:a16="http://schemas.microsoft.com/office/drawing/2014/main" id="{B0ABDE04-FA6D-41DC-970D-17467E776526}"/>
              </a:ext>
            </a:extLst>
          </p:cNvPr>
          <p:cNvSpPr>
            <a:spLocks noGrp="1"/>
          </p:cNvSpPr>
          <p:nvPr>
            <p:ph type="sldNum" sz="quarter" idx="12"/>
          </p:nvPr>
        </p:nvSpPr>
        <p:spPr/>
        <p:txBody>
          <a:bodyPr/>
          <a:lstStyle/>
          <a:p>
            <a:fld id="{B3607BF8-8F9E-4419-BB78-26F45D29854E}" type="slidenum">
              <a:rPr lang="en-US" smtClean="0"/>
              <a:pPr/>
              <a:t>27</a:t>
            </a:fld>
            <a:endParaRPr lang="en-US"/>
          </a:p>
        </p:txBody>
      </p:sp>
    </p:spTree>
    <p:extLst>
      <p:ext uri="{BB962C8B-B14F-4D97-AF65-F5344CB8AC3E}">
        <p14:creationId xmlns:p14="http://schemas.microsoft.com/office/powerpoint/2010/main" val="318639828"/>
      </p:ext>
    </p:extLst>
  </p:cSld>
  <p:clrMapOvr>
    <a:masterClrMapping/>
  </p:clrMapOvr>
  <p:transition spd="slow">
    <p:zo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akistanlocation.jpg"/>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0"/>
            <a:ext cx="9143999" cy="6858000"/>
          </a:xfrm>
        </p:spPr>
      </p:pic>
      <p:sp>
        <p:nvSpPr>
          <p:cNvPr id="3" name="Date Placeholder 2">
            <a:extLst>
              <a:ext uri="{FF2B5EF4-FFF2-40B4-BE49-F238E27FC236}">
                <a16:creationId xmlns:a16="http://schemas.microsoft.com/office/drawing/2014/main" id="{B546F55D-021E-477F-A9A8-5B116548BD0D}"/>
              </a:ext>
            </a:extLst>
          </p:cNvPr>
          <p:cNvSpPr>
            <a:spLocks noGrp="1"/>
          </p:cNvSpPr>
          <p:nvPr>
            <p:ph type="dt" sz="half" idx="10"/>
          </p:nvPr>
        </p:nvSpPr>
        <p:spPr/>
        <p:txBody>
          <a:bodyPr/>
          <a:lstStyle/>
          <a:p>
            <a:r>
              <a:rPr lang="en-US"/>
              <a:t>10/27/2019</a:t>
            </a:r>
          </a:p>
        </p:txBody>
      </p:sp>
      <p:sp>
        <p:nvSpPr>
          <p:cNvPr id="5" name="Slide Number Placeholder 4">
            <a:extLst>
              <a:ext uri="{FF2B5EF4-FFF2-40B4-BE49-F238E27FC236}">
                <a16:creationId xmlns:a16="http://schemas.microsoft.com/office/drawing/2014/main" id="{E27409EB-8B57-4A19-B9EB-3DCD0024B6E5}"/>
              </a:ext>
            </a:extLst>
          </p:cNvPr>
          <p:cNvSpPr>
            <a:spLocks noGrp="1"/>
          </p:cNvSpPr>
          <p:nvPr>
            <p:ph type="sldNum" sz="quarter" idx="12"/>
          </p:nvPr>
        </p:nvSpPr>
        <p:spPr/>
        <p:txBody>
          <a:bodyPr/>
          <a:lstStyle/>
          <a:p>
            <a:fld id="{B3607BF8-8F9E-4419-BB78-26F45D29854E}" type="slidenum">
              <a:rPr lang="en-US" smtClean="0"/>
              <a:pPr/>
              <a:t>28</a:t>
            </a:fld>
            <a:endParaRPr lang="en-US"/>
          </a:p>
        </p:txBody>
      </p:sp>
    </p:spTree>
  </p:cSld>
  <p:clrMapOvr>
    <a:masterClrMapping/>
  </p:clrMapOvr>
  <p:transition spd="slow">
    <p:zo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C0CD10-16F4-4B91-B0AE-C13722AA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15470"/>
            <a:ext cx="9144000" cy="6227059"/>
          </a:xfrm>
          <a:prstGeom prst="rect">
            <a:avLst/>
          </a:prstGeom>
        </p:spPr>
      </p:pic>
      <p:sp>
        <p:nvSpPr>
          <p:cNvPr id="5124" name="TextBox 4"/>
          <p:cNvSpPr txBox="1">
            <a:spLocks noChangeArrowheads="1"/>
          </p:cNvSpPr>
          <p:nvPr/>
        </p:nvSpPr>
        <p:spPr bwMode="auto">
          <a:xfrm>
            <a:off x="1600200" y="228600"/>
            <a:ext cx="4495800" cy="707886"/>
          </a:xfrm>
          <a:prstGeom prst="rect">
            <a:avLst/>
          </a:prstGeom>
          <a:noFill/>
          <a:ln w="9525">
            <a:noFill/>
            <a:miter lim="800000"/>
            <a:headEnd/>
            <a:tailEnd/>
          </a:ln>
        </p:spPr>
        <p:txBody>
          <a:bodyPr>
            <a:spAutoFit/>
          </a:bodyPr>
          <a:lstStyle/>
          <a:p>
            <a:pPr algn="ctr"/>
            <a:r>
              <a:rPr lang="en-US" sz="4000" b="1" dirty="0">
                <a:latin typeface="Calibri" pitchFamily="34" charset="0"/>
              </a:rPr>
              <a:t>Khyber Pass 1978</a:t>
            </a:r>
          </a:p>
        </p:txBody>
      </p:sp>
      <p:sp>
        <p:nvSpPr>
          <p:cNvPr id="2" name="Date Placeholder 1">
            <a:extLst>
              <a:ext uri="{FF2B5EF4-FFF2-40B4-BE49-F238E27FC236}">
                <a16:creationId xmlns:a16="http://schemas.microsoft.com/office/drawing/2014/main" id="{1924FDBE-513B-4039-8EF1-8042F953834F}"/>
              </a:ext>
            </a:extLst>
          </p:cNvPr>
          <p:cNvSpPr>
            <a:spLocks noGrp="1"/>
          </p:cNvSpPr>
          <p:nvPr>
            <p:ph type="dt" sz="half" idx="10"/>
          </p:nvPr>
        </p:nvSpPr>
        <p:spPr/>
        <p:txBody>
          <a:bodyPr/>
          <a:lstStyle/>
          <a:p>
            <a:r>
              <a:rPr lang="en-US"/>
              <a:t>10/27/2019</a:t>
            </a:r>
          </a:p>
        </p:txBody>
      </p:sp>
      <p:sp>
        <p:nvSpPr>
          <p:cNvPr id="3" name="Slide Number Placeholder 2">
            <a:extLst>
              <a:ext uri="{FF2B5EF4-FFF2-40B4-BE49-F238E27FC236}">
                <a16:creationId xmlns:a16="http://schemas.microsoft.com/office/drawing/2014/main" id="{7C78EFB7-7BC5-41BA-A967-2F2E2AD3321A}"/>
              </a:ext>
            </a:extLst>
          </p:cNvPr>
          <p:cNvSpPr>
            <a:spLocks noGrp="1"/>
          </p:cNvSpPr>
          <p:nvPr>
            <p:ph type="sldNum" sz="quarter" idx="12"/>
          </p:nvPr>
        </p:nvSpPr>
        <p:spPr/>
        <p:txBody>
          <a:bodyPr/>
          <a:lstStyle/>
          <a:p>
            <a:fld id="{B3607BF8-8F9E-4419-BB78-26F45D29854E}" type="slidenum">
              <a:rPr lang="en-US" smtClean="0"/>
              <a:pPr/>
              <a:t>29</a:t>
            </a:fld>
            <a:endParaRPr lang="en-US"/>
          </a:p>
        </p:txBody>
      </p:sp>
    </p:spTree>
  </p:cSld>
  <p:clrMapOvr>
    <a:masterClrMapping/>
  </p:clrMapOvr>
  <p:transition spd="slow">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endParaRPr lang="en-US"/>
          </a:p>
        </p:txBody>
      </p:sp>
      <p:pic>
        <p:nvPicPr>
          <p:cNvPr id="3075" name="Content Placeholder 5" descr="fghyj.tif"/>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0" y="-76200"/>
            <a:ext cx="9144000" cy="7065963"/>
          </a:xfrm>
        </p:spPr>
      </p:pic>
      <p:sp>
        <p:nvSpPr>
          <p:cNvPr id="2" name="TextBox 1">
            <a:extLst>
              <a:ext uri="{FF2B5EF4-FFF2-40B4-BE49-F238E27FC236}">
                <a16:creationId xmlns:a16="http://schemas.microsoft.com/office/drawing/2014/main" id="{BF484882-184D-4F91-920E-EF0ECCB9DF01}"/>
              </a:ext>
            </a:extLst>
          </p:cNvPr>
          <p:cNvSpPr txBox="1"/>
          <p:nvPr/>
        </p:nvSpPr>
        <p:spPr>
          <a:xfrm>
            <a:off x="7565980" y="199807"/>
            <a:ext cx="1223412" cy="707886"/>
          </a:xfrm>
          <a:prstGeom prst="rect">
            <a:avLst/>
          </a:prstGeom>
          <a:noFill/>
        </p:spPr>
        <p:txBody>
          <a:bodyPr wrap="none" rtlCol="0">
            <a:spAutoFit/>
          </a:bodyPr>
          <a:lstStyle/>
          <a:p>
            <a:r>
              <a:rPr lang="en-US" sz="4000" dirty="0">
                <a:solidFill>
                  <a:schemeClr val="bg1"/>
                </a:solidFill>
              </a:rPr>
              <a:t>1951</a:t>
            </a:r>
          </a:p>
        </p:txBody>
      </p:sp>
      <p:sp>
        <p:nvSpPr>
          <p:cNvPr id="3" name="Date Placeholder 2">
            <a:extLst>
              <a:ext uri="{FF2B5EF4-FFF2-40B4-BE49-F238E27FC236}">
                <a16:creationId xmlns:a16="http://schemas.microsoft.com/office/drawing/2014/main" id="{26C7A1A3-074D-4E4D-A51A-643BA8E609C7}"/>
              </a:ext>
            </a:extLst>
          </p:cNvPr>
          <p:cNvSpPr>
            <a:spLocks noGrp="1"/>
          </p:cNvSpPr>
          <p:nvPr>
            <p:ph type="dt" sz="half" idx="10"/>
          </p:nvPr>
        </p:nvSpPr>
        <p:spPr/>
        <p:txBody>
          <a:bodyPr/>
          <a:lstStyle/>
          <a:p>
            <a:r>
              <a:rPr lang="en-US"/>
              <a:t>10/27/2019</a:t>
            </a:r>
          </a:p>
        </p:txBody>
      </p:sp>
      <p:sp>
        <p:nvSpPr>
          <p:cNvPr id="4" name="Slide Number Placeholder 3">
            <a:extLst>
              <a:ext uri="{FF2B5EF4-FFF2-40B4-BE49-F238E27FC236}">
                <a16:creationId xmlns:a16="http://schemas.microsoft.com/office/drawing/2014/main" id="{896E22AD-2CBD-4069-ADD2-9564166B625E}"/>
              </a:ext>
            </a:extLst>
          </p:cNvPr>
          <p:cNvSpPr>
            <a:spLocks noGrp="1"/>
          </p:cNvSpPr>
          <p:nvPr>
            <p:ph type="sldNum" sz="quarter" idx="12"/>
          </p:nvPr>
        </p:nvSpPr>
        <p:spPr/>
        <p:txBody>
          <a:bodyPr/>
          <a:lstStyle/>
          <a:p>
            <a:fld id="{B3607BF8-8F9E-4419-BB78-26F45D29854E}" type="slidenum">
              <a:rPr lang="en-US" smtClean="0"/>
              <a:pPr/>
              <a:t>3</a:t>
            </a:fld>
            <a:endParaRPr lang="en-US"/>
          </a:p>
        </p:txBody>
      </p:sp>
      <p:pic>
        <p:nvPicPr>
          <p:cNvPr id="5" name="Picture 4">
            <a:extLst>
              <a:ext uri="{FF2B5EF4-FFF2-40B4-BE49-F238E27FC236}">
                <a16:creationId xmlns:a16="http://schemas.microsoft.com/office/drawing/2014/main" id="{56AC1EA6-18DA-4515-A4E0-E347BC1A54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66638" y="3158736"/>
            <a:ext cx="2798684" cy="3581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descr="fighters.jpg"/>
          <p:cNvPicPr>
            <a:picLocks noChangeAspect="1"/>
          </p:cNvPicPr>
          <p:nvPr/>
        </p:nvPicPr>
        <p:blipFill>
          <a:blip r:embed="rId2" cstate="print">
            <a:lum bright="-30000"/>
            <a:extLst>
              <a:ext uri="{28A0092B-C50C-407E-A947-70E740481C1C}">
                <a14:useLocalDpi xmlns:a14="http://schemas.microsoft.com/office/drawing/2010/main"/>
              </a:ext>
            </a:extLst>
          </a:blip>
          <a:stretch>
            <a:fillRect/>
          </a:stretch>
        </p:blipFill>
        <p:spPr>
          <a:xfrm>
            <a:off x="-1" y="0"/>
            <a:ext cx="9302567" cy="6858000"/>
          </a:xfrm>
          <a:prstGeom prst="rect">
            <a:avLst/>
          </a:prstGeom>
        </p:spPr>
      </p:pic>
      <p:pic>
        <p:nvPicPr>
          <p:cNvPr id="4" name="Content Placeholder 3" descr="scan0004.jpg"/>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648200" y="304800"/>
            <a:ext cx="3733800" cy="6214612"/>
          </a:xfrm>
        </p:spPr>
      </p:pic>
      <p:sp>
        <p:nvSpPr>
          <p:cNvPr id="3" name="Date Placeholder 2">
            <a:extLst>
              <a:ext uri="{FF2B5EF4-FFF2-40B4-BE49-F238E27FC236}">
                <a16:creationId xmlns:a16="http://schemas.microsoft.com/office/drawing/2014/main" id="{3CB64181-4906-4DFE-8025-0F8D41EC5896}"/>
              </a:ext>
            </a:extLst>
          </p:cNvPr>
          <p:cNvSpPr>
            <a:spLocks noGrp="1"/>
          </p:cNvSpPr>
          <p:nvPr>
            <p:ph type="dt" sz="half" idx="10"/>
          </p:nvPr>
        </p:nvSpPr>
        <p:spPr/>
        <p:txBody>
          <a:bodyPr/>
          <a:lstStyle/>
          <a:p>
            <a:r>
              <a:rPr lang="en-US"/>
              <a:t>10/27/2019</a:t>
            </a:r>
          </a:p>
        </p:txBody>
      </p:sp>
      <p:sp>
        <p:nvSpPr>
          <p:cNvPr id="6" name="Slide Number Placeholder 5">
            <a:extLst>
              <a:ext uri="{FF2B5EF4-FFF2-40B4-BE49-F238E27FC236}">
                <a16:creationId xmlns:a16="http://schemas.microsoft.com/office/drawing/2014/main" id="{2C51EA45-EC45-4490-A998-10A1622C740C}"/>
              </a:ext>
            </a:extLst>
          </p:cNvPr>
          <p:cNvSpPr>
            <a:spLocks noGrp="1"/>
          </p:cNvSpPr>
          <p:nvPr>
            <p:ph type="sldNum" sz="quarter" idx="12"/>
          </p:nvPr>
        </p:nvSpPr>
        <p:spPr/>
        <p:txBody>
          <a:bodyPr/>
          <a:lstStyle/>
          <a:p>
            <a:fld id="{B3607BF8-8F9E-4419-BB78-26F45D29854E}" type="slidenum">
              <a:rPr lang="en-US" smtClean="0"/>
              <a:pPr/>
              <a:t>30</a:t>
            </a:fld>
            <a:endParaRPr lang="en-US"/>
          </a:p>
        </p:txBody>
      </p:sp>
    </p:spTree>
  </p:cSld>
  <p:clrMapOvr>
    <a:masterClrMapping/>
  </p:clrMapOvr>
  <p:transition spd="slow">
    <p:zoom/>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tip_ny_0227_02.jpg"/>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b="-1"/>
          <a:stretch/>
        </p:blipFill>
        <p:spPr>
          <a:xfrm>
            <a:off x="20" y="10"/>
            <a:ext cx="9143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2906" y="5317240"/>
            <a:ext cx="8408194" cy="744836"/>
          </a:xfrm>
        </p:spPr>
        <p:txBody>
          <a:bodyPr vert="horz" lIns="91440" tIns="45720" rIns="91440" bIns="45720" rtlCol="0" anchor="ctr">
            <a:normAutofit/>
          </a:bodyPr>
          <a:lstStyle/>
          <a:p>
            <a:pPr>
              <a:lnSpc>
                <a:spcPct val="90000"/>
              </a:lnSpc>
            </a:pPr>
            <a:r>
              <a:rPr lang="en-US" sz="3100" kern="1200" dirty="0" err="1">
                <a:solidFill>
                  <a:schemeClr val="tx1">
                    <a:lumMod val="85000"/>
                    <a:lumOff val="15000"/>
                  </a:schemeClr>
                </a:solidFill>
                <a:latin typeface="+mj-lt"/>
                <a:ea typeface="+mj-ea"/>
                <a:cs typeface="+mj-cs"/>
              </a:rPr>
              <a:t>Bushkazzi</a:t>
            </a:r>
            <a:r>
              <a:rPr lang="en-US" sz="3100" kern="1200" dirty="0">
                <a:solidFill>
                  <a:schemeClr val="tx1">
                    <a:lumMod val="85000"/>
                    <a:lumOff val="15000"/>
                  </a:schemeClr>
                </a:solidFill>
                <a:latin typeface="+mj-lt"/>
                <a:ea typeface="+mj-ea"/>
                <a:cs typeface="+mj-cs"/>
              </a:rPr>
              <a:t>, Afghanistan</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70AAAB01-19EE-44D9-A0A2-C6AA7748B29B}"/>
              </a:ext>
            </a:extLst>
          </p:cNvPr>
          <p:cNvSpPr>
            <a:spLocks noGrp="1"/>
          </p:cNvSpPr>
          <p:nvPr>
            <p:ph type="dt" sz="half" idx="10"/>
          </p:nvPr>
        </p:nvSpPr>
        <p:spPr/>
        <p:txBody>
          <a:bodyPr/>
          <a:lstStyle/>
          <a:p>
            <a:r>
              <a:rPr lang="en-US"/>
              <a:t>10/27/2019</a:t>
            </a:r>
          </a:p>
        </p:txBody>
      </p:sp>
      <p:sp>
        <p:nvSpPr>
          <p:cNvPr id="5" name="Slide Number Placeholder 4">
            <a:extLst>
              <a:ext uri="{FF2B5EF4-FFF2-40B4-BE49-F238E27FC236}">
                <a16:creationId xmlns:a16="http://schemas.microsoft.com/office/drawing/2014/main" id="{85233BAF-D7F4-405F-A2B0-95F8C52DB31B}"/>
              </a:ext>
            </a:extLst>
          </p:cNvPr>
          <p:cNvSpPr>
            <a:spLocks noGrp="1"/>
          </p:cNvSpPr>
          <p:nvPr>
            <p:ph type="sldNum" sz="quarter" idx="12"/>
          </p:nvPr>
        </p:nvSpPr>
        <p:spPr/>
        <p:txBody>
          <a:bodyPr/>
          <a:lstStyle/>
          <a:p>
            <a:fld id="{B3607BF8-8F9E-4419-BB78-26F45D29854E}" type="slidenum">
              <a:rPr lang="en-US" smtClean="0"/>
              <a:pPr/>
              <a:t>31</a:t>
            </a:fld>
            <a:endParaRPr lang="en-US"/>
          </a:p>
        </p:txBody>
      </p:sp>
    </p:spTree>
  </p:cSld>
  <p:clrMapOvr>
    <a:masterClrMapping/>
  </p:clrMapOvr>
  <p:transition spd="slow">
    <p:zoom/>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F6A8A8A-2C7B-42B6-AA28-87659954E272}"/>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r="-1" b="-1"/>
          <a:stretch/>
        </p:blipFill>
        <p:spPr>
          <a:xfrm>
            <a:off x="20" y="10"/>
            <a:ext cx="9143980" cy="6857990"/>
          </a:xfrm>
          <a:prstGeom prst="rect">
            <a:avLst/>
          </a:prstGeom>
        </p:spPr>
      </p:pic>
      <p:sp>
        <p:nvSpPr>
          <p:cNvPr id="2" name="Date Placeholder 1">
            <a:extLst>
              <a:ext uri="{FF2B5EF4-FFF2-40B4-BE49-F238E27FC236}">
                <a16:creationId xmlns:a16="http://schemas.microsoft.com/office/drawing/2014/main" id="{9440CB9F-27FD-4510-9E14-9DCB7205573D}"/>
              </a:ext>
            </a:extLst>
          </p:cNvPr>
          <p:cNvSpPr>
            <a:spLocks noGrp="1"/>
          </p:cNvSpPr>
          <p:nvPr>
            <p:ph type="dt" sz="half" idx="10"/>
          </p:nvPr>
        </p:nvSpPr>
        <p:spPr/>
        <p:txBody>
          <a:bodyPr/>
          <a:lstStyle/>
          <a:p>
            <a:r>
              <a:rPr lang="en-US"/>
              <a:t>10/27/2019</a:t>
            </a:r>
          </a:p>
        </p:txBody>
      </p:sp>
      <p:sp>
        <p:nvSpPr>
          <p:cNvPr id="3" name="Slide Number Placeholder 2">
            <a:extLst>
              <a:ext uri="{FF2B5EF4-FFF2-40B4-BE49-F238E27FC236}">
                <a16:creationId xmlns:a16="http://schemas.microsoft.com/office/drawing/2014/main" id="{A2CC148B-A346-4149-9163-9D41B01F63FC}"/>
              </a:ext>
            </a:extLst>
          </p:cNvPr>
          <p:cNvSpPr>
            <a:spLocks noGrp="1"/>
          </p:cNvSpPr>
          <p:nvPr>
            <p:ph type="sldNum" sz="quarter" idx="12"/>
          </p:nvPr>
        </p:nvSpPr>
        <p:spPr/>
        <p:txBody>
          <a:bodyPr/>
          <a:lstStyle/>
          <a:p>
            <a:fld id="{B3607BF8-8F9E-4419-BB78-26F45D29854E}" type="slidenum">
              <a:rPr lang="en-US" smtClean="0"/>
              <a:pPr/>
              <a:t>32</a:t>
            </a:fld>
            <a:endParaRPr lang="en-US"/>
          </a:p>
        </p:txBody>
      </p:sp>
      <p:sp>
        <p:nvSpPr>
          <p:cNvPr id="5" name="TextBox 4">
            <a:extLst>
              <a:ext uri="{FF2B5EF4-FFF2-40B4-BE49-F238E27FC236}">
                <a16:creationId xmlns:a16="http://schemas.microsoft.com/office/drawing/2014/main" id="{5E10CADB-B41E-4CAD-93CA-AE86174382E1}"/>
              </a:ext>
            </a:extLst>
          </p:cNvPr>
          <p:cNvSpPr txBox="1"/>
          <p:nvPr/>
        </p:nvSpPr>
        <p:spPr>
          <a:xfrm>
            <a:off x="4953000" y="162962"/>
            <a:ext cx="3604064" cy="954107"/>
          </a:xfrm>
          <a:prstGeom prst="rect">
            <a:avLst/>
          </a:prstGeom>
          <a:noFill/>
        </p:spPr>
        <p:txBody>
          <a:bodyPr wrap="none" rtlCol="0">
            <a:spAutoFit/>
          </a:bodyPr>
          <a:lstStyle/>
          <a:p>
            <a:pPr algn="ctr"/>
            <a:r>
              <a:rPr lang="en-US" sz="2800" b="1" dirty="0">
                <a:solidFill>
                  <a:schemeClr val="bg1"/>
                </a:solidFill>
              </a:rPr>
              <a:t>The Desert of Shadows</a:t>
            </a:r>
          </a:p>
          <a:p>
            <a:pPr algn="ctr"/>
            <a:r>
              <a:rPr lang="en-US" sz="2800" b="1" dirty="0">
                <a:solidFill>
                  <a:schemeClr val="bg1"/>
                </a:solidFill>
              </a:rPr>
              <a:t>Iran</a:t>
            </a:r>
          </a:p>
        </p:txBody>
      </p:sp>
    </p:spTree>
    <p:extLst>
      <p:ext uri="{BB962C8B-B14F-4D97-AF65-F5344CB8AC3E}">
        <p14:creationId xmlns:p14="http://schemas.microsoft.com/office/powerpoint/2010/main" val="1883863950"/>
      </p:ext>
    </p:extLst>
  </p:cSld>
  <p:clrMapOvr>
    <a:masterClrMapping/>
  </p:clrMapOvr>
  <p:transition spd="slow">
    <p:zo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endParaRPr lang="en-US"/>
          </a:p>
        </p:txBody>
      </p:sp>
      <p:pic>
        <p:nvPicPr>
          <p:cNvPr id="4099" name="Content Placeholder 3" descr="Imam-Khomeini-in-Mehrabad.jpg"/>
          <p:cNvPicPr>
            <a:picLocks noGrp="1" noChangeAspect="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7175" cy="7010400"/>
          </a:xfrm>
        </p:spPr>
      </p:pic>
      <p:sp>
        <p:nvSpPr>
          <p:cNvPr id="4100" name="TextBox 4"/>
          <p:cNvSpPr txBox="1">
            <a:spLocks noChangeArrowheads="1"/>
          </p:cNvSpPr>
          <p:nvPr/>
        </p:nvSpPr>
        <p:spPr bwMode="auto">
          <a:xfrm>
            <a:off x="1752600" y="5334000"/>
            <a:ext cx="4343400" cy="1015663"/>
          </a:xfrm>
          <a:prstGeom prst="rect">
            <a:avLst/>
          </a:prstGeom>
          <a:noFill/>
          <a:ln w="9525">
            <a:noFill/>
            <a:miter lim="800000"/>
            <a:headEnd/>
            <a:tailEnd/>
          </a:ln>
        </p:spPr>
        <p:txBody>
          <a:bodyPr wrap="square">
            <a:spAutoFit/>
          </a:bodyPr>
          <a:lstStyle/>
          <a:p>
            <a:r>
              <a:rPr lang="en-US" sz="3000" b="1" dirty="0">
                <a:solidFill>
                  <a:schemeClr val="bg1"/>
                </a:solidFill>
                <a:latin typeface="Calibri" pitchFamily="34" charset="0"/>
              </a:rPr>
              <a:t>The Ayatollah Khomeini’s return to Iran.</a:t>
            </a:r>
          </a:p>
        </p:txBody>
      </p:sp>
      <p:sp>
        <p:nvSpPr>
          <p:cNvPr id="2" name="Date Placeholder 1">
            <a:extLst>
              <a:ext uri="{FF2B5EF4-FFF2-40B4-BE49-F238E27FC236}">
                <a16:creationId xmlns:a16="http://schemas.microsoft.com/office/drawing/2014/main" id="{1AE3677E-BA41-442C-BFF8-F65DD723C313}"/>
              </a:ext>
            </a:extLst>
          </p:cNvPr>
          <p:cNvSpPr>
            <a:spLocks noGrp="1"/>
          </p:cNvSpPr>
          <p:nvPr>
            <p:ph type="dt" sz="half" idx="10"/>
          </p:nvPr>
        </p:nvSpPr>
        <p:spPr/>
        <p:txBody>
          <a:bodyPr/>
          <a:lstStyle/>
          <a:p>
            <a:r>
              <a:rPr lang="en-US"/>
              <a:t>10/27/2019</a:t>
            </a:r>
          </a:p>
        </p:txBody>
      </p:sp>
      <p:sp>
        <p:nvSpPr>
          <p:cNvPr id="3" name="Slide Number Placeholder 2">
            <a:extLst>
              <a:ext uri="{FF2B5EF4-FFF2-40B4-BE49-F238E27FC236}">
                <a16:creationId xmlns:a16="http://schemas.microsoft.com/office/drawing/2014/main" id="{3E9B6458-35F2-4299-B45A-3AAC2765342F}"/>
              </a:ext>
            </a:extLst>
          </p:cNvPr>
          <p:cNvSpPr>
            <a:spLocks noGrp="1"/>
          </p:cNvSpPr>
          <p:nvPr>
            <p:ph type="sldNum" sz="quarter" idx="12"/>
          </p:nvPr>
        </p:nvSpPr>
        <p:spPr/>
        <p:txBody>
          <a:bodyPr/>
          <a:lstStyle/>
          <a:p>
            <a:fld id="{B3607BF8-8F9E-4419-BB78-26F45D29854E}" type="slidenum">
              <a:rPr lang="en-US" smtClean="0"/>
              <a:pPr/>
              <a:t>33</a:t>
            </a:fld>
            <a:endParaRPr lang="en-US"/>
          </a:p>
        </p:txBody>
      </p:sp>
    </p:spTree>
  </p:cSld>
  <p:clrMapOvr>
    <a:masterClrMapping/>
  </p:clrMapOvr>
  <p:transition spd="slow">
    <p:zo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turkeylocation.jpg"/>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76200" y="18661"/>
            <a:ext cx="9143999" cy="6858000"/>
          </a:xfrm>
        </p:spPr>
      </p:pic>
      <p:sp>
        <p:nvSpPr>
          <p:cNvPr id="3" name="Date Placeholder 2">
            <a:extLst>
              <a:ext uri="{FF2B5EF4-FFF2-40B4-BE49-F238E27FC236}">
                <a16:creationId xmlns:a16="http://schemas.microsoft.com/office/drawing/2014/main" id="{EB2B4796-234B-4B33-BF84-A42130A4C75D}"/>
              </a:ext>
            </a:extLst>
          </p:cNvPr>
          <p:cNvSpPr>
            <a:spLocks noGrp="1"/>
          </p:cNvSpPr>
          <p:nvPr>
            <p:ph type="dt" sz="half" idx="10"/>
          </p:nvPr>
        </p:nvSpPr>
        <p:spPr/>
        <p:txBody>
          <a:bodyPr/>
          <a:lstStyle/>
          <a:p>
            <a:r>
              <a:rPr lang="en-US"/>
              <a:t>10/27/2019</a:t>
            </a:r>
          </a:p>
        </p:txBody>
      </p:sp>
      <p:sp>
        <p:nvSpPr>
          <p:cNvPr id="4" name="Slide Number Placeholder 3">
            <a:extLst>
              <a:ext uri="{FF2B5EF4-FFF2-40B4-BE49-F238E27FC236}">
                <a16:creationId xmlns:a16="http://schemas.microsoft.com/office/drawing/2014/main" id="{3D0360E9-1661-4661-81E9-BA86F0950FE6}"/>
              </a:ext>
            </a:extLst>
          </p:cNvPr>
          <p:cNvSpPr>
            <a:spLocks noGrp="1"/>
          </p:cNvSpPr>
          <p:nvPr>
            <p:ph type="sldNum" sz="quarter" idx="12"/>
          </p:nvPr>
        </p:nvSpPr>
        <p:spPr/>
        <p:txBody>
          <a:bodyPr/>
          <a:lstStyle/>
          <a:p>
            <a:fld id="{B3607BF8-8F9E-4419-BB78-26F45D29854E}" type="slidenum">
              <a:rPr lang="en-US" smtClean="0"/>
              <a:pPr/>
              <a:t>34</a:t>
            </a:fld>
            <a:endParaRPr lang="en-US"/>
          </a:p>
        </p:txBody>
      </p:sp>
    </p:spTree>
  </p:cSld>
  <p:clrMapOvr>
    <a:masterClrMapping/>
  </p:clrMapOvr>
  <p:transition spd="slow">
    <p:zo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AD41D-AD6B-4624-AB0C-E0D95C914CC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9B441CF-8A16-42A1-AA56-8A17D523500B}"/>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89223D75-050E-4176-9801-E74C8B150FC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4469" t="3449" r="29911" b="63333"/>
          <a:stretch/>
        </p:blipFill>
        <p:spPr>
          <a:xfrm>
            <a:off x="152399" y="120137"/>
            <a:ext cx="8896269" cy="5823463"/>
          </a:xfrm>
          <a:prstGeom prst="rect">
            <a:avLst/>
          </a:prstGeom>
          <a:ln>
            <a:noFill/>
          </a:ln>
          <a:effectLst>
            <a:softEdge rad="112500"/>
          </a:effectLst>
        </p:spPr>
      </p:pic>
      <p:sp>
        <p:nvSpPr>
          <p:cNvPr id="5" name="Date Placeholder 4">
            <a:extLst>
              <a:ext uri="{FF2B5EF4-FFF2-40B4-BE49-F238E27FC236}">
                <a16:creationId xmlns:a16="http://schemas.microsoft.com/office/drawing/2014/main" id="{B8FDFF16-B5AF-46BC-BE28-6730F95CFC11}"/>
              </a:ext>
            </a:extLst>
          </p:cNvPr>
          <p:cNvSpPr>
            <a:spLocks noGrp="1"/>
          </p:cNvSpPr>
          <p:nvPr>
            <p:ph type="dt" sz="half" idx="10"/>
          </p:nvPr>
        </p:nvSpPr>
        <p:spPr/>
        <p:txBody>
          <a:bodyPr/>
          <a:lstStyle/>
          <a:p>
            <a:r>
              <a:rPr lang="en-US"/>
              <a:t>10/27/2019</a:t>
            </a:r>
          </a:p>
        </p:txBody>
      </p:sp>
      <p:sp>
        <p:nvSpPr>
          <p:cNvPr id="6" name="Slide Number Placeholder 5">
            <a:extLst>
              <a:ext uri="{FF2B5EF4-FFF2-40B4-BE49-F238E27FC236}">
                <a16:creationId xmlns:a16="http://schemas.microsoft.com/office/drawing/2014/main" id="{937060F3-CF0F-46DD-9561-31A8A9EEB7CB}"/>
              </a:ext>
            </a:extLst>
          </p:cNvPr>
          <p:cNvSpPr>
            <a:spLocks noGrp="1"/>
          </p:cNvSpPr>
          <p:nvPr>
            <p:ph type="sldNum" sz="quarter" idx="12"/>
          </p:nvPr>
        </p:nvSpPr>
        <p:spPr/>
        <p:txBody>
          <a:bodyPr/>
          <a:lstStyle/>
          <a:p>
            <a:fld id="{B3607BF8-8F9E-4419-BB78-26F45D29854E}" type="slidenum">
              <a:rPr lang="en-US" smtClean="0"/>
              <a:pPr/>
              <a:t>35</a:t>
            </a:fld>
            <a:endParaRPr lang="en-US"/>
          </a:p>
        </p:txBody>
      </p:sp>
    </p:spTree>
    <p:extLst>
      <p:ext uri="{BB962C8B-B14F-4D97-AF65-F5344CB8AC3E}">
        <p14:creationId xmlns:p14="http://schemas.microsoft.com/office/powerpoint/2010/main" val="979028995"/>
      </p:ext>
    </p:extLst>
  </p:cSld>
  <p:clrMapOvr>
    <a:masterClrMapping/>
  </p:clrMapOvr>
  <p:transition spd="slow">
    <p:zo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yugoslavialocatoin.jpg"/>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0"/>
            <a:ext cx="9143999" cy="6858000"/>
          </a:xfrm>
        </p:spPr>
      </p:pic>
      <p:sp>
        <p:nvSpPr>
          <p:cNvPr id="3" name="Date Placeholder 2">
            <a:extLst>
              <a:ext uri="{FF2B5EF4-FFF2-40B4-BE49-F238E27FC236}">
                <a16:creationId xmlns:a16="http://schemas.microsoft.com/office/drawing/2014/main" id="{91D213BA-5929-4313-B84C-1BE8B4589387}"/>
              </a:ext>
            </a:extLst>
          </p:cNvPr>
          <p:cNvSpPr>
            <a:spLocks noGrp="1"/>
          </p:cNvSpPr>
          <p:nvPr>
            <p:ph type="dt" sz="half" idx="10"/>
          </p:nvPr>
        </p:nvSpPr>
        <p:spPr/>
        <p:txBody>
          <a:bodyPr/>
          <a:lstStyle/>
          <a:p>
            <a:r>
              <a:rPr lang="en-US"/>
              <a:t>10/27/2019</a:t>
            </a:r>
          </a:p>
        </p:txBody>
      </p:sp>
      <p:sp>
        <p:nvSpPr>
          <p:cNvPr id="5" name="Slide Number Placeholder 4">
            <a:extLst>
              <a:ext uri="{FF2B5EF4-FFF2-40B4-BE49-F238E27FC236}">
                <a16:creationId xmlns:a16="http://schemas.microsoft.com/office/drawing/2014/main" id="{A9F34006-01AC-4EF9-9E26-6C9B24EDEEC0}"/>
              </a:ext>
            </a:extLst>
          </p:cNvPr>
          <p:cNvSpPr>
            <a:spLocks noGrp="1"/>
          </p:cNvSpPr>
          <p:nvPr>
            <p:ph type="sldNum" sz="quarter" idx="12"/>
          </p:nvPr>
        </p:nvSpPr>
        <p:spPr/>
        <p:txBody>
          <a:bodyPr/>
          <a:lstStyle/>
          <a:p>
            <a:fld id="{B3607BF8-8F9E-4419-BB78-26F45D29854E}" type="slidenum">
              <a:rPr lang="en-US" smtClean="0"/>
              <a:pPr/>
              <a:t>36</a:t>
            </a:fld>
            <a:endParaRPr lang="en-US"/>
          </a:p>
        </p:txBody>
      </p:sp>
    </p:spTree>
  </p:cSld>
  <p:clrMapOvr>
    <a:masterClrMapping/>
  </p:clrMapOvr>
  <p:transition spd="slow">
    <p:zo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germnaylocation.jpg"/>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0"/>
            <a:ext cx="9143999" cy="6858000"/>
          </a:xfrm>
        </p:spPr>
      </p:pic>
      <p:sp>
        <p:nvSpPr>
          <p:cNvPr id="3" name="Date Placeholder 2">
            <a:extLst>
              <a:ext uri="{FF2B5EF4-FFF2-40B4-BE49-F238E27FC236}">
                <a16:creationId xmlns:a16="http://schemas.microsoft.com/office/drawing/2014/main" id="{5B302F5E-D671-46D2-AF7B-890CE79873A0}"/>
              </a:ext>
            </a:extLst>
          </p:cNvPr>
          <p:cNvSpPr>
            <a:spLocks noGrp="1"/>
          </p:cNvSpPr>
          <p:nvPr>
            <p:ph type="dt" sz="half" idx="10"/>
          </p:nvPr>
        </p:nvSpPr>
        <p:spPr/>
        <p:txBody>
          <a:bodyPr/>
          <a:lstStyle/>
          <a:p>
            <a:r>
              <a:rPr lang="en-US"/>
              <a:t>10/27/2019</a:t>
            </a:r>
          </a:p>
        </p:txBody>
      </p:sp>
      <p:sp>
        <p:nvSpPr>
          <p:cNvPr id="5" name="Slide Number Placeholder 4">
            <a:extLst>
              <a:ext uri="{FF2B5EF4-FFF2-40B4-BE49-F238E27FC236}">
                <a16:creationId xmlns:a16="http://schemas.microsoft.com/office/drawing/2014/main" id="{CBE83AF7-92B1-49AA-B4EE-A7EB0B5D0E43}"/>
              </a:ext>
            </a:extLst>
          </p:cNvPr>
          <p:cNvSpPr>
            <a:spLocks noGrp="1"/>
          </p:cNvSpPr>
          <p:nvPr>
            <p:ph type="sldNum" sz="quarter" idx="12"/>
          </p:nvPr>
        </p:nvSpPr>
        <p:spPr/>
        <p:txBody>
          <a:bodyPr/>
          <a:lstStyle/>
          <a:p>
            <a:fld id="{B3607BF8-8F9E-4419-BB78-26F45D29854E}" type="slidenum">
              <a:rPr lang="en-US" smtClean="0"/>
              <a:pPr/>
              <a:t>37</a:t>
            </a:fld>
            <a:endParaRPr lang="en-US"/>
          </a:p>
        </p:txBody>
      </p:sp>
    </p:spTree>
  </p:cSld>
  <p:clrMapOvr>
    <a:masterClrMapping/>
  </p:clrMapOvr>
  <p:transition spd="slow">
    <p:zo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london1978location.jpg"/>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p:spPr>
      </p:pic>
      <p:sp>
        <p:nvSpPr>
          <p:cNvPr id="3" name="Date Placeholder 2">
            <a:extLst>
              <a:ext uri="{FF2B5EF4-FFF2-40B4-BE49-F238E27FC236}">
                <a16:creationId xmlns:a16="http://schemas.microsoft.com/office/drawing/2014/main" id="{93521B2E-8DD3-4819-B984-275FB478A5A7}"/>
              </a:ext>
            </a:extLst>
          </p:cNvPr>
          <p:cNvSpPr>
            <a:spLocks noGrp="1"/>
          </p:cNvSpPr>
          <p:nvPr>
            <p:ph type="dt" sz="half" idx="10"/>
          </p:nvPr>
        </p:nvSpPr>
        <p:spPr/>
        <p:txBody>
          <a:bodyPr/>
          <a:lstStyle/>
          <a:p>
            <a:r>
              <a:rPr lang="en-US"/>
              <a:t>10/27/2019</a:t>
            </a:r>
          </a:p>
        </p:txBody>
      </p:sp>
      <p:sp>
        <p:nvSpPr>
          <p:cNvPr id="5" name="Slide Number Placeholder 4">
            <a:extLst>
              <a:ext uri="{FF2B5EF4-FFF2-40B4-BE49-F238E27FC236}">
                <a16:creationId xmlns:a16="http://schemas.microsoft.com/office/drawing/2014/main" id="{66314833-19D1-463C-AF7C-0004C7FE1AE7}"/>
              </a:ext>
            </a:extLst>
          </p:cNvPr>
          <p:cNvSpPr>
            <a:spLocks noGrp="1"/>
          </p:cNvSpPr>
          <p:nvPr>
            <p:ph type="sldNum" sz="quarter" idx="12"/>
          </p:nvPr>
        </p:nvSpPr>
        <p:spPr/>
        <p:txBody>
          <a:bodyPr/>
          <a:lstStyle/>
          <a:p>
            <a:fld id="{B3607BF8-8F9E-4419-BB78-26F45D29854E}" type="slidenum">
              <a:rPr lang="en-US" smtClean="0"/>
              <a:pPr/>
              <a:t>38</a:t>
            </a:fld>
            <a:endParaRPr lang="en-US"/>
          </a:p>
        </p:txBody>
      </p:sp>
    </p:spTree>
  </p:cSld>
  <p:clrMapOvr>
    <a:masterClrMapping/>
  </p:clrMapOvr>
  <p:transition spd="slow">
    <p:zo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newfoundlandlocation.jpg"/>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0"/>
            <a:ext cx="9143999" cy="6858000"/>
          </a:xfrm>
        </p:spPr>
      </p:pic>
      <p:sp>
        <p:nvSpPr>
          <p:cNvPr id="3" name="Date Placeholder 2">
            <a:extLst>
              <a:ext uri="{FF2B5EF4-FFF2-40B4-BE49-F238E27FC236}">
                <a16:creationId xmlns:a16="http://schemas.microsoft.com/office/drawing/2014/main" id="{E592AE92-2692-477B-9729-DB9050F22B60}"/>
              </a:ext>
            </a:extLst>
          </p:cNvPr>
          <p:cNvSpPr>
            <a:spLocks noGrp="1"/>
          </p:cNvSpPr>
          <p:nvPr>
            <p:ph type="dt" sz="half" idx="10"/>
          </p:nvPr>
        </p:nvSpPr>
        <p:spPr/>
        <p:txBody>
          <a:bodyPr/>
          <a:lstStyle/>
          <a:p>
            <a:r>
              <a:rPr lang="en-US"/>
              <a:t>10/27/2019</a:t>
            </a:r>
          </a:p>
        </p:txBody>
      </p:sp>
      <p:sp>
        <p:nvSpPr>
          <p:cNvPr id="5" name="Slide Number Placeholder 4">
            <a:extLst>
              <a:ext uri="{FF2B5EF4-FFF2-40B4-BE49-F238E27FC236}">
                <a16:creationId xmlns:a16="http://schemas.microsoft.com/office/drawing/2014/main" id="{0DDED965-EA9D-43AF-826A-84ABADE59830}"/>
              </a:ext>
            </a:extLst>
          </p:cNvPr>
          <p:cNvSpPr>
            <a:spLocks noGrp="1"/>
          </p:cNvSpPr>
          <p:nvPr>
            <p:ph type="sldNum" sz="quarter" idx="12"/>
          </p:nvPr>
        </p:nvSpPr>
        <p:spPr/>
        <p:txBody>
          <a:bodyPr/>
          <a:lstStyle/>
          <a:p>
            <a:fld id="{B3607BF8-8F9E-4419-BB78-26F45D29854E}" type="slidenum">
              <a:rPr lang="en-US" smtClean="0"/>
              <a:pPr/>
              <a:t>39</a:t>
            </a:fld>
            <a:endParaRPr lang="en-US"/>
          </a:p>
        </p:txBody>
      </p:sp>
    </p:spTree>
  </p:cSld>
  <p:clrMapOvr>
    <a:masterClrMapping/>
  </p:clrMapOvr>
  <p:transition spd="slow">
    <p:zoom/>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65C6999-380F-4FD1-BDC3-352E089C6B86}"/>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20" y="10"/>
            <a:ext cx="9143980" cy="6857990"/>
          </a:xfrm>
          <a:prstGeom prst="rect">
            <a:avLst/>
          </a:prstGeom>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86203B-B34B-4DB0-9CEB-A08D9FFA9AD6}"/>
              </a:ext>
            </a:extLst>
          </p:cNvPr>
          <p:cNvSpPr>
            <a:spLocks noGrp="1"/>
          </p:cNvSpPr>
          <p:nvPr>
            <p:ph type="title"/>
          </p:nvPr>
        </p:nvSpPr>
        <p:spPr>
          <a:xfrm>
            <a:off x="392906" y="5317240"/>
            <a:ext cx="8408194" cy="744836"/>
          </a:xfrm>
        </p:spPr>
        <p:txBody>
          <a:bodyPr vert="horz" lIns="91440" tIns="45720" rIns="91440" bIns="45720" rtlCol="0" anchor="ctr">
            <a:normAutofit/>
          </a:bodyPr>
          <a:lstStyle/>
          <a:p>
            <a:pPr>
              <a:lnSpc>
                <a:spcPct val="90000"/>
              </a:lnSpc>
            </a:pPr>
            <a:r>
              <a:rPr lang="en-US" sz="3100" kern="1200" dirty="0">
                <a:solidFill>
                  <a:schemeClr val="tx1">
                    <a:lumMod val="85000"/>
                    <a:lumOff val="15000"/>
                  </a:schemeClr>
                </a:solidFill>
                <a:latin typeface="+mj-lt"/>
                <a:ea typeface="+mj-ea"/>
                <a:cs typeface="+mj-cs"/>
              </a:rPr>
              <a:t>Old St. John’s (English Colony)</a:t>
            </a: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E262F9A7-CF96-47B8-BD8C-4A26037CDDF6}"/>
              </a:ext>
            </a:extLst>
          </p:cNvPr>
          <p:cNvSpPr>
            <a:spLocks noGrp="1"/>
          </p:cNvSpPr>
          <p:nvPr>
            <p:ph type="dt" sz="half" idx="10"/>
          </p:nvPr>
        </p:nvSpPr>
        <p:spPr/>
        <p:txBody>
          <a:bodyPr/>
          <a:lstStyle/>
          <a:p>
            <a:r>
              <a:rPr lang="en-US"/>
              <a:t>10/27/2019</a:t>
            </a:r>
          </a:p>
        </p:txBody>
      </p:sp>
      <p:sp>
        <p:nvSpPr>
          <p:cNvPr id="4" name="Slide Number Placeholder 3">
            <a:extLst>
              <a:ext uri="{FF2B5EF4-FFF2-40B4-BE49-F238E27FC236}">
                <a16:creationId xmlns:a16="http://schemas.microsoft.com/office/drawing/2014/main" id="{0D068400-F081-43FE-9115-722D993318C3}"/>
              </a:ext>
            </a:extLst>
          </p:cNvPr>
          <p:cNvSpPr>
            <a:spLocks noGrp="1"/>
          </p:cNvSpPr>
          <p:nvPr>
            <p:ph type="sldNum" sz="quarter" idx="12"/>
          </p:nvPr>
        </p:nvSpPr>
        <p:spPr/>
        <p:txBody>
          <a:bodyPr/>
          <a:lstStyle/>
          <a:p>
            <a:fld id="{B3607BF8-8F9E-4419-BB78-26F45D29854E}" type="slidenum">
              <a:rPr lang="en-US" smtClean="0"/>
              <a:pPr/>
              <a:t>4</a:t>
            </a:fld>
            <a:endParaRPr lang="en-US"/>
          </a:p>
        </p:txBody>
      </p:sp>
    </p:spTree>
    <p:extLst>
      <p:ext uri="{BB962C8B-B14F-4D97-AF65-F5344CB8AC3E}">
        <p14:creationId xmlns:p14="http://schemas.microsoft.com/office/powerpoint/2010/main" val="1371292559"/>
      </p:ext>
    </p:extLst>
  </p:cSld>
  <p:clrMapOvr>
    <a:masterClrMapping/>
  </p:clrMapOvr>
  <p:transition spd="slow">
    <p:zoom/>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8D18E-8EE1-4C4F-961F-1CC442DCAC8F}"/>
              </a:ext>
            </a:extLst>
          </p:cNvPr>
          <p:cNvSpPr>
            <a:spLocks noGrp="1"/>
          </p:cNvSpPr>
          <p:nvPr>
            <p:ph type="title"/>
          </p:nvPr>
        </p:nvSpPr>
        <p:spPr/>
        <p:txBody>
          <a:bodyPr/>
          <a:lstStyle/>
          <a:p>
            <a:endParaRPr lang="en-US" dirty="0"/>
          </a:p>
        </p:txBody>
      </p:sp>
      <p:pic>
        <p:nvPicPr>
          <p:cNvPr id="8" name="Content Placeholder 7">
            <a:extLst>
              <a:ext uri="{FF2B5EF4-FFF2-40B4-BE49-F238E27FC236}">
                <a16:creationId xmlns:a16="http://schemas.microsoft.com/office/drawing/2014/main" id="{D2918CBC-4C19-4CCD-A9F3-D48E7597B98D}"/>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b="4033"/>
          <a:stretch/>
        </p:blipFill>
        <p:spPr>
          <a:xfrm rot="20584771">
            <a:off x="2783837" y="156816"/>
            <a:ext cx="5689298" cy="6361792"/>
          </a:xfrm>
          <a:prstGeom prst="rect">
            <a:avLst/>
          </a:prstGeom>
        </p:spPr>
      </p:pic>
      <p:sp>
        <p:nvSpPr>
          <p:cNvPr id="9" name="Rectangle 8">
            <a:extLst>
              <a:ext uri="{FF2B5EF4-FFF2-40B4-BE49-F238E27FC236}">
                <a16:creationId xmlns:a16="http://schemas.microsoft.com/office/drawing/2014/main" id="{8E8EB408-A1B8-401B-B173-AE2E218FE9AD}"/>
              </a:ext>
            </a:extLst>
          </p:cNvPr>
          <p:cNvSpPr/>
          <p:nvPr/>
        </p:nvSpPr>
        <p:spPr>
          <a:xfrm>
            <a:off x="76200" y="3200400"/>
            <a:ext cx="3657600" cy="2677656"/>
          </a:xfrm>
          <a:prstGeom prst="rect">
            <a:avLst/>
          </a:prstGeom>
        </p:spPr>
        <p:txBody>
          <a:bodyPr wrap="square">
            <a:spAutoFit/>
          </a:bodyPr>
          <a:lstStyle/>
          <a:p>
            <a:r>
              <a:rPr lang="en-US" sz="2800" b="1" dirty="0">
                <a:solidFill>
                  <a:schemeClr val="bg1"/>
                </a:solidFill>
                <a:latin typeface="Cambria" panose="02040503050406030204" pitchFamily="18" charset="0"/>
                <a:ea typeface="Cambria" panose="02040503050406030204" pitchFamily="18" charset="0"/>
              </a:rPr>
              <a:t>ROMANS 5:8</a:t>
            </a:r>
          </a:p>
          <a:p>
            <a:r>
              <a:rPr lang="en-US" sz="2800" i="1" dirty="0">
                <a:solidFill>
                  <a:schemeClr val="bg1"/>
                </a:solidFill>
                <a:latin typeface="Cambria" panose="02040503050406030204" pitchFamily="18" charset="0"/>
                <a:ea typeface="Cambria" panose="02040503050406030204" pitchFamily="18" charset="0"/>
              </a:rPr>
              <a:t>But God </a:t>
            </a:r>
            <a:r>
              <a:rPr lang="en-US" sz="2800" i="1" dirty="0" err="1">
                <a:solidFill>
                  <a:schemeClr val="bg1"/>
                </a:solidFill>
                <a:latin typeface="Cambria" panose="02040503050406030204" pitchFamily="18" charset="0"/>
                <a:ea typeface="Cambria" panose="02040503050406030204" pitchFamily="18" charset="0"/>
              </a:rPr>
              <a:t>commen</a:t>
            </a:r>
            <a:r>
              <a:rPr lang="en-US" sz="2800" i="1" dirty="0">
                <a:solidFill>
                  <a:schemeClr val="bg1"/>
                </a:solidFill>
                <a:latin typeface="Cambria" panose="02040503050406030204" pitchFamily="18" charset="0"/>
                <a:ea typeface="Cambria" panose="02040503050406030204" pitchFamily="18" charset="0"/>
              </a:rPr>
              <a:t>-</a:t>
            </a:r>
          </a:p>
          <a:p>
            <a:r>
              <a:rPr lang="en-US" sz="2800" i="1" dirty="0" err="1">
                <a:solidFill>
                  <a:schemeClr val="bg1"/>
                </a:solidFill>
                <a:latin typeface="Cambria" panose="02040503050406030204" pitchFamily="18" charset="0"/>
                <a:ea typeface="Cambria" panose="02040503050406030204" pitchFamily="18" charset="0"/>
              </a:rPr>
              <a:t>deth</a:t>
            </a:r>
            <a:r>
              <a:rPr lang="en-US" sz="2800" i="1" dirty="0">
                <a:solidFill>
                  <a:schemeClr val="bg1"/>
                </a:solidFill>
                <a:latin typeface="Cambria" panose="02040503050406030204" pitchFamily="18" charset="0"/>
                <a:ea typeface="Cambria" panose="02040503050406030204" pitchFamily="18" charset="0"/>
              </a:rPr>
              <a:t> his love toward</a:t>
            </a:r>
          </a:p>
          <a:p>
            <a:r>
              <a:rPr lang="en-US" sz="2800" i="1" dirty="0">
                <a:solidFill>
                  <a:schemeClr val="bg1"/>
                </a:solidFill>
                <a:latin typeface="Cambria" panose="02040503050406030204" pitchFamily="18" charset="0"/>
                <a:ea typeface="Cambria" panose="02040503050406030204" pitchFamily="18" charset="0"/>
              </a:rPr>
              <a:t>us, in that, while we were yet sinners, </a:t>
            </a:r>
          </a:p>
          <a:p>
            <a:r>
              <a:rPr lang="en-US" sz="2800" i="1" dirty="0">
                <a:solidFill>
                  <a:schemeClr val="bg1"/>
                </a:solidFill>
                <a:latin typeface="Cambria" panose="02040503050406030204" pitchFamily="18" charset="0"/>
                <a:ea typeface="Cambria" panose="02040503050406030204" pitchFamily="18" charset="0"/>
              </a:rPr>
              <a:t>Christ died for us. </a:t>
            </a:r>
          </a:p>
        </p:txBody>
      </p:sp>
      <p:sp>
        <p:nvSpPr>
          <p:cNvPr id="3" name="Date Placeholder 2">
            <a:extLst>
              <a:ext uri="{FF2B5EF4-FFF2-40B4-BE49-F238E27FC236}">
                <a16:creationId xmlns:a16="http://schemas.microsoft.com/office/drawing/2014/main" id="{FDC4823F-E21E-448C-A8C3-16E9950D7358}"/>
              </a:ext>
            </a:extLst>
          </p:cNvPr>
          <p:cNvSpPr>
            <a:spLocks noGrp="1"/>
          </p:cNvSpPr>
          <p:nvPr>
            <p:ph type="dt" sz="half" idx="10"/>
          </p:nvPr>
        </p:nvSpPr>
        <p:spPr/>
        <p:txBody>
          <a:bodyPr/>
          <a:lstStyle/>
          <a:p>
            <a:r>
              <a:rPr lang="en-US"/>
              <a:t>10/27/2019</a:t>
            </a:r>
          </a:p>
        </p:txBody>
      </p:sp>
      <p:sp>
        <p:nvSpPr>
          <p:cNvPr id="4" name="Slide Number Placeholder 3">
            <a:extLst>
              <a:ext uri="{FF2B5EF4-FFF2-40B4-BE49-F238E27FC236}">
                <a16:creationId xmlns:a16="http://schemas.microsoft.com/office/drawing/2014/main" id="{F1A6B2CD-9697-4877-A89C-11632C81EB5B}"/>
              </a:ext>
            </a:extLst>
          </p:cNvPr>
          <p:cNvSpPr>
            <a:spLocks noGrp="1"/>
          </p:cNvSpPr>
          <p:nvPr>
            <p:ph type="sldNum" sz="quarter" idx="12"/>
          </p:nvPr>
        </p:nvSpPr>
        <p:spPr/>
        <p:txBody>
          <a:bodyPr/>
          <a:lstStyle/>
          <a:p>
            <a:fld id="{B3607BF8-8F9E-4419-BB78-26F45D29854E}" type="slidenum">
              <a:rPr lang="en-US" smtClean="0"/>
              <a:pPr/>
              <a:t>40</a:t>
            </a:fld>
            <a:endParaRPr lang="en-US"/>
          </a:p>
        </p:txBody>
      </p:sp>
    </p:spTree>
    <p:extLst>
      <p:ext uri="{BB962C8B-B14F-4D97-AF65-F5344CB8AC3E}">
        <p14:creationId xmlns:p14="http://schemas.microsoft.com/office/powerpoint/2010/main" val="1471893831"/>
      </p:ext>
    </p:extLst>
  </p:cSld>
  <p:clrMapOvr>
    <a:masterClrMapping/>
  </p:clrMapOvr>
  <p:transition spd="slow">
    <p:zo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Text Page.jpg"/>
          <p:cNvPicPr>
            <a:picLocks noGrp="1" noChangeAspect="1"/>
          </p:cNvPicPr>
          <p:nvPr>
            <p:ph idx="1"/>
          </p:nvPr>
        </p:nvPicPr>
        <p:blipFill>
          <a:blip r:embed="rId2" cstate="email">
            <a:lum bright="20000" contrast="-30000"/>
            <a:extLst>
              <a:ext uri="{28A0092B-C50C-407E-A947-70E740481C1C}">
                <a14:useLocalDpi xmlns:a14="http://schemas.microsoft.com/office/drawing/2010/main"/>
              </a:ext>
            </a:extLst>
          </a:blip>
          <a:stretch>
            <a:fillRect/>
          </a:stretch>
        </p:blipFill>
        <p:spPr>
          <a:xfrm>
            <a:off x="0" y="0"/>
            <a:ext cx="9144000" cy="6858000"/>
          </a:xfrm>
          <a:effectLst>
            <a:softEdge rad="88900"/>
          </a:effectLst>
        </p:spPr>
      </p:pic>
      <p:sp>
        <p:nvSpPr>
          <p:cNvPr id="6" name="TextBox 5"/>
          <p:cNvSpPr txBox="1"/>
          <p:nvPr/>
        </p:nvSpPr>
        <p:spPr>
          <a:xfrm>
            <a:off x="76200" y="76200"/>
            <a:ext cx="8991600" cy="6463308"/>
          </a:xfrm>
          <a:prstGeom prst="rect">
            <a:avLst/>
          </a:prstGeom>
          <a:noFill/>
        </p:spPr>
        <p:txBody>
          <a:bodyPr wrap="square" rtlCol="0">
            <a:spAutoFit/>
          </a:bodyPr>
          <a:lstStyle/>
          <a:p>
            <a:r>
              <a:rPr lang="en-US" sz="4000" b="1" spc="-150" dirty="0">
                <a:solidFill>
                  <a:schemeClr val="bg2">
                    <a:lumMod val="10000"/>
                  </a:schemeClr>
                </a:solidFill>
                <a:latin typeface="Cambria" panose="02040503050406030204" pitchFamily="18" charset="0"/>
                <a:ea typeface="Cambria" panose="02040503050406030204" pitchFamily="18" charset="0"/>
                <a:cs typeface="Arial" pitchFamily="34" charset="0"/>
              </a:rPr>
              <a:t>AS.THE.EAGLE.STIRRETH.UP.HER.NEST</a:t>
            </a:r>
            <a:endParaRPr lang="en-US" sz="4000" spc="-150" dirty="0">
              <a:solidFill>
                <a:schemeClr val="bg2">
                  <a:lumMod val="10000"/>
                </a:schemeClr>
              </a:solidFill>
              <a:latin typeface="Cambria" panose="02040503050406030204" pitchFamily="18" charset="0"/>
              <a:ea typeface="Cambria" panose="02040503050406030204" pitchFamily="18" charset="0"/>
              <a:cs typeface="Arial" pitchFamily="34" charset="0"/>
            </a:endParaRPr>
          </a:p>
          <a:p>
            <a:r>
              <a:rPr lang="en-US" sz="3200" dirty="0">
                <a:solidFill>
                  <a:schemeClr val="bg2">
                    <a:lumMod val="10000"/>
                  </a:schemeClr>
                </a:solidFill>
                <a:latin typeface="Cambria" panose="02040503050406030204" pitchFamily="18" charset="0"/>
                <a:ea typeface="Cambria" panose="02040503050406030204" pitchFamily="18" charset="0"/>
                <a:cs typeface="Arial" pitchFamily="34" charset="0"/>
              </a:rPr>
              <a:t>	</a:t>
            </a:r>
            <a:r>
              <a:rPr lang="en-US" sz="3100" dirty="0">
                <a:solidFill>
                  <a:schemeClr val="bg2">
                    <a:lumMod val="10000"/>
                  </a:schemeClr>
                </a:solidFill>
                <a:latin typeface="Cambria" panose="02040503050406030204" pitchFamily="18" charset="0"/>
                <a:ea typeface="Cambria" panose="02040503050406030204" pitchFamily="18" charset="0"/>
                <a:cs typeface="Arial" pitchFamily="34" charset="0"/>
              </a:rPr>
              <a:t>26 It's a pitiful sight, to see human being  helpless, bound by sin… flopping around from beer parlor to beer parlor, place to place, from amusement to amusement, trying to find satisfaction, when God alone has the satisfaction that can satisfy them.</a:t>
            </a:r>
          </a:p>
          <a:p>
            <a:r>
              <a:rPr lang="en-US" sz="3100" dirty="0">
                <a:solidFill>
                  <a:schemeClr val="bg2">
                    <a:lumMod val="10000"/>
                  </a:schemeClr>
                </a:solidFill>
                <a:latin typeface="Cambria" panose="02040503050406030204" pitchFamily="18" charset="0"/>
                <a:ea typeface="Cambria" panose="02040503050406030204" pitchFamily="18" charset="0"/>
                <a:cs typeface="Arial" pitchFamily="34" charset="0"/>
              </a:rPr>
              <a:t>	</a:t>
            </a:r>
            <a:r>
              <a:rPr lang="en-US" sz="3100" b="1" dirty="0">
                <a:solidFill>
                  <a:schemeClr val="bg2">
                    <a:lumMod val="10000"/>
                  </a:schemeClr>
                </a:solidFill>
                <a:latin typeface="Cambria" panose="02040503050406030204" pitchFamily="18" charset="0"/>
                <a:ea typeface="Cambria" panose="02040503050406030204" pitchFamily="18" charset="0"/>
                <a:cs typeface="Arial" pitchFamily="34" charset="0"/>
              </a:rPr>
              <a:t>God made a man to thirst after Him. The reason man has something in him to thirst, God put that thirst in you</a:t>
            </a:r>
            <a:r>
              <a:rPr lang="en-US" sz="3100" dirty="0">
                <a:solidFill>
                  <a:schemeClr val="bg2">
                    <a:lumMod val="10000"/>
                  </a:schemeClr>
                </a:solidFill>
                <a:latin typeface="Cambria" panose="02040503050406030204" pitchFamily="18" charset="0"/>
                <a:ea typeface="Cambria" panose="02040503050406030204" pitchFamily="18" charset="0"/>
                <a:cs typeface="Arial" pitchFamily="34" charset="0"/>
              </a:rPr>
              <a:t>. But you can't satisfy it with the things of the world. You'll never be satisfied till God takes that place.</a:t>
            </a:r>
          </a:p>
          <a:p>
            <a:pPr algn="r"/>
            <a:r>
              <a:rPr lang="en-US" sz="3200" dirty="0">
                <a:solidFill>
                  <a:schemeClr val="bg2">
                    <a:lumMod val="10000"/>
                  </a:schemeClr>
                </a:solidFill>
                <a:latin typeface="Cambria" panose="02040503050406030204" pitchFamily="18" charset="0"/>
                <a:ea typeface="Cambria" panose="02040503050406030204" pitchFamily="18" charset="0"/>
                <a:cs typeface="Arial" pitchFamily="34" charset="0"/>
              </a:rPr>
              <a:t>59-0815</a:t>
            </a:r>
            <a:endParaRPr lang="en-US" sz="3200" dirty="0">
              <a:latin typeface="Cambria" panose="02040503050406030204" pitchFamily="18" charset="0"/>
              <a:ea typeface="Cambria" panose="02040503050406030204" pitchFamily="18" charset="0"/>
            </a:endParaRPr>
          </a:p>
        </p:txBody>
      </p:sp>
      <p:sp>
        <p:nvSpPr>
          <p:cNvPr id="3" name="Date Placeholder 2">
            <a:extLst>
              <a:ext uri="{FF2B5EF4-FFF2-40B4-BE49-F238E27FC236}">
                <a16:creationId xmlns:a16="http://schemas.microsoft.com/office/drawing/2014/main" id="{59871085-1469-42B2-80C1-298F0B4D30A6}"/>
              </a:ext>
            </a:extLst>
          </p:cNvPr>
          <p:cNvSpPr>
            <a:spLocks noGrp="1"/>
          </p:cNvSpPr>
          <p:nvPr>
            <p:ph type="dt" sz="half" idx="10"/>
          </p:nvPr>
        </p:nvSpPr>
        <p:spPr/>
        <p:txBody>
          <a:bodyPr/>
          <a:lstStyle/>
          <a:p>
            <a:r>
              <a:rPr lang="en-US"/>
              <a:t>10/27/2019</a:t>
            </a:r>
          </a:p>
        </p:txBody>
      </p:sp>
      <p:sp>
        <p:nvSpPr>
          <p:cNvPr id="5" name="Slide Number Placeholder 4">
            <a:extLst>
              <a:ext uri="{FF2B5EF4-FFF2-40B4-BE49-F238E27FC236}">
                <a16:creationId xmlns:a16="http://schemas.microsoft.com/office/drawing/2014/main" id="{D611F026-D45F-40E2-B781-F147EFB84921}"/>
              </a:ext>
            </a:extLst>
          </p:cNvPr>
          <p:cNvSpPr>
            <a:spLocks noGrp="1"/>
          </p:cNvSpPr>
          <p:nvPr>
            <p:ph type="sldNum" sz="quarter" idx="12"/>
          </p:nvPr>
        </p:nvSpPr>
        <p:spPr/>
        <p:txBody>
          <a:bodyPr/>
          <a:lstStyle/>
          <a:p>
            <a:fld id="{B3607BF8-8F9E-4419-BB78-26F45D29854E}" type="slidenum">
              <a:rPr lang="en-US" smtClean="0"/>
              <a:pPr/>
              <a:t>41</a:t>
            </a:fld>
            <a:endParaRPr lang="en-US"/>
          </a:p>
        </p:txBody>
      </p:sp>
    </p:spTree>
  </p:cSld>
  <p:clrMapOvr>
    <a:masterClrMapping/>
  </p:clrMapOvr>
  <p:transition spd="slow">
    <p:zo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6" name="Content Placeholder 5"/>
          <p:cNvSpPr>
            <a:spLocks noGrp="1"/>
          </p:cNvSpPr>
          <p:nvPr>
            <p:ph idx="1"/>
          </p:nvPr>
        </p:nvSpPr>
        <p:spPr>
          <a:xfrm>
            <a:off x="457200" y="1600201"/>
            <a:ext cx="7391400" cy="3810000"/>
          </a:xfrm>
        </p:spPr>
        <p:txBody>
          <a:bodyPr/>
          <a:lstStyle/>
          <a:p>
            <a:endParaRPr lang="en-US" dirty="0"/>
          </a:p>
        </p:txBody>
      </p:sp>
      <p:pic>
        <p:nvPicPr>
          <p:cNvPr id="5" name="Picture 4" descr="Barry November 1979 2.BMP"/>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304800"/>
            <a:ext cx="9144000" cy="7388353"/>
          </a:xfrm>
          <a:prstGeom prst="rect">
            <a:avLst/>
          </a:prstGeom>
        </p:spPr>
      </p:pic>
      <p:sp>
        <p:nvSpPr>
          <p:cNvPr id="7" name="TextBox 6"/>
          <p:cNvSpPr txBox="1"/>
          <p:nvPr/>
        </p:nvSpPr>
        <p:spPr>
          <a:xfrm>
            <a:off x="609600" y="304800"/>
            <a:ext cx="1435008" cy="830997"/>
          </a:xfrm>
          <a:prstGeom prst="rect">
            <a:avLst/>
          </a:prstGeom>
          <a:noFill/>
        </p:spPr>
        <p:txBody>
          <a:bodyPr wrap="none" rtlCol="0">
            <a:spAutoFit/>
          </a:bodyPr>
          <a:lstStyle/>
          <a:p>
            <a:r>
              <a:rPr lang="en-US" sz="4800" b="1" dirty="0">
                <a:solidFill>
                  <a:schemeClr val="bg1"/>
                </a:solidFill>
              </a:rPr>
              <a:t>1979</a:t>
            </a:r>
          </a:p>
        </p:txBody>
      </p:sp>
      <p:sp>
        <p:nvSpPr>
          <p:cNvPr id="3" name="Date Placeholder 2">
            <a:extLst>
              <a:ext uri="{FF2B5EF4-FFF2-40B4-BE49-F238E27FC236}">
                <a16:creationId xmlns:a16="http://schemas.microsoft.com/office/drawing/2014/main" id="{A7301DC0-B1CA-49C3-9FC7-80FD86C8A03A}"/>
              </a:ext>
            </a:extLst>
          </p:cNvPr>
          <p:cNvSpPr>
            <a:spLocks noGrp="1"/>
          </p:cNvSpPr>
          <p:nvPr>
            <p:ph type="dt" sz="half" idx="10"/>
          </p:nvPr>
        </p:nvSpPr>
        <p:spPr/>
        <p:txBody>
          <a:bodyPr/>
          <a:lstStyle/>
          <a:p>
            <a:r>
              <a:rPr lang="en-US"/>
              <a:t>10/27/2019</a:t>
            </a:r>
          </a:p>
        </p:txBody>
      </p:sp>
      <p:sp>
        <p:nvSpPr>
          <p:cNvPr id="4" name="Slide Number Placeholder 3">
            <a:extLst>
              <a:ext uri="{FF2B5EF4-FFF2-40B4-BE49-F238E27FC236}">
                <a16:creationId xmlns:a16="http://schemas.microsoft.com/office/drawing/2014/main" id="{D0F565F2-14D1-4594-83CA-04D71C5A4848}"/>
              </a:ext>
            </a:extLst>
          </p:cNvPr>
          <p:cNvSpPr>
            <a:spLocks noGrp="1"/>
          </p:cNvSpPr>
          <p:nvPr>
            <p:ph type="sldNum" sz="quarter" idx="12"/>
          </p:nvPr>
        </p:nvSpPr>
        <p:spPr/>
        <p:txBody>
          <a:bodyPr/>
          <a:lstStyle/>
          <a:p>
            <a:fld id="{B3607BF8-8F9E-4419-BB78-26F45D29854E}" type="slidenum">
              <a:rPr lang="en-US" smtClean="0"/>
              <a:pPr/>
              <a:t>42</a:t>
            </a:fld>
            <a:endParaRPr lang="en-US"/>
          </a:p>
        </p:txBody>
      </p:sp>
    </p:spTree>
  </p:cSld>
  <p:clrMapOvr>
    <a:masterClrMapping/>
  </p:clrMapOvr>
  <p:transition spd="slow">
    <p:zoom/>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60B8747-3C6E-42C2-A469-C6FD73CD25F2}"/>
              </a:ext>
            </a:extLst>
          </p:cNvPr>
          <p:cNvSpPr/>
          <p:nvPr/>
        </p:nvSpPr>
        <p:spPr>
          <a:xfrm>
            <a:off x="152400" y="152400"/>
            <a:ext cx="8686800" cy="5139869"/>
          </a:xfrm>
          <a:prstGeom prst="rect">
            <a:avLst/>
          </a:prstGeom>
        </p:spPr>
        <p:txBody>
          <a:bodyPr wrap="square">
            <a:spAutoFit/>
          </a:bodyPr>
          <a:lstStyle/>
          <a:p>
            <a:r>
              <a:rPr lang="en-US" sz="4000" b="1" dirty="0">
                <a:solidFill>
                  <a:schemeClr val="bg1"/>
                </a:solidFill>
                <a:latin typeface="Cambria" panose="02040503050406030204" pitchFamily="18" charset="0"/>
                <a:ea typeface="Cambria" panose="02040503050406030204" pitchFamily="18" charset="0"/>
              </a:rPr>
              <a:t>RESTORATION.OF.THE.BRIDE.TREE</a:t>
            </a:r>
          </a:p>
          <a:p>
            <a:r>
              <a:rPr lang="en-US" sz="3200" dirty="0">
                <a:solidFill>
                  <a:schemeClr val="bg1"/>
                </a:solidFill>
                <a:latin typeface="Cambria" panose="02040503050406030204" pitchFamily="18" charset="0"/>
                <a:ea typeface="Cambria" panose="02040503050406030204" pitchFamily="18" charset="0"/>
              </a:rPr>
              <a:t>	76    I'm just doing the best I can, going to this corner, sowing seeds; over here, sow a few seeds; over here, throw, sow a few seeds. </a:t>
            </a:r>
          </a:p>
          <a:p>
            <a:r>
              <a:rPr lang="en-US" sz="3200" dirty="0">
                <a:solidFill>
                  <a:schemeClr val="bg1"/>
                </a:solidFill>
                <a:latin typeface="Cambria" panose="02040503050406030204" pitchFamily="18" charset="0"/>
                <a:ea typeface="Cambria" panose="02040503050406030204" pitchFamily="18" charset="0"/>
              </a:rPr>
              <a:t>	I know, the fowls of the air gather many of them up; some of them chokes, so forth. </a:t>
            </a:r>
          </a:p>
          <a:p>
            <a:r>
              <a:rPr lang="en-US" sz="3200" dirty="0">
                <a:solidFill>
                  <a:schemeClr val="bg1"/>
                </a:solidFill>
                <a:latin typeface="Cambria" panose="02040503050406030204" pitchFamily="18" charset="0"/>
                <a:ea typeface="Cambria" panose="02040503050406030204" pitchFamily="18" charset="0"/>
              </a:rPr>
              <a:t>	</a:t>
            </a:r>
            <a:r>
              <a:rPr lang="en-US" sz="3200" dirty="0">
                <a:solidFill>
                  <a:srgbClr val="FFFF00"/>
                </a:solidFill>
                <a:latin typeface="Cambria" panose="02040503050406030204" pitchFamily="18" charset="0"/>
                <a:ea typeface="Cambria" panose="02040503050406030204" pitchFamily="18" charset="0"/>
              </a:rPr>
              <a:t>But there might be a few, in there, come up, too, you know, on good ground. </a:t>
            </a:r>
            <a:r>
              <a:rPr lang="en-US" sz="3200" dirty="0">
                <a:solidFill>
                  <a:schemeClr val="bg1"/>
                </a:solidFill>
                <a:latin typeface="Cambria" panose="02040503050406030204" pitchFamily="18" charset="0"/>
                <a:ea typeface="Cambria" panose="02040503050406030204" pitchFamily="18" charset="0"/>
              </a:rPr>
              <a:t>So let's just sow the seed, is the main thing.</a:t>
            </a:r>
          </a:p>
          <a:p>
            <a:pPr algn="r"/>
            <a:r>
              <a:rPr lang="en-US" sz="3200" dirty="0">
                <a:solidFill>
                  <a:schemeClr val="bg1"/>
                </a:solidFill>
                <a:latin typeface="Cambria" panose="02040503050406030204" pitchFamily="18" charset="0"/>
                <a:ea typeface="Cambria" panose="02040503050406030204" pitchFamily="18" charset="0"/>
              </a:rPr>
              <a:t>62-0422</a:t>
            </a:r>
          </a:p>
        </p:txBody>
      </p:sp>
      <p:sp>
        <p:nvSpPr>
          <p:cNvPr id="2" name="Date Placeholder 1">
            <a:extLst>
              <a:ext uri="{FF2B5EF4-FFF2-40B4-BE49-F238E27FC236}">
                <a16:creationId xmlns:a16="http://schemas.microsoft.com/office/drawing/2014/main" id="{1FA52C58-7ACB-4CD6-A7AC-5ECB60BD0630}"/>
              </a:ext>
            </a:extLst>
          </p:cNvPr>
          <p:cNvSpPr>
            <a:spLocks noGrp="1"/>
          </p:cNvSpPr>
          <p:nvPr>
            <p:ph type="dt" sz="half" idx="10"/>
          </p:nvPr>
        </p:nvSpPr>
        <p:spPr/>
        <p:txBody>
          <a:bodyPr/>
          <a:lstStyle/>
          <a:p>
            <a:r>
              <a:rPr lang="en-US"/>
              <a:t>10/27/2019</a:t>
            </a:r>
          </a:p>
        </p:txBody>
      </p:sp>
      <p:sp>
        <p:nvSpPr>
          <p:cNvPr id="3" name="Slide Number Placeholder 2">
            <a:extLst>
              <a:ext uri="{FF2B5EF4-FFF2-40B4-BE49-F238E27FC236}">
                <a16:creationId xmlns:a16="http://schemas.microsoft.com/office/drawing/2014/main" id="{015975BB-DDC1-4B48-BFE4-5DA53F3B128C}"/>
              </a:ext>
            </a:extLst>
          </p:cNvPr>
          <p:cNvSpPr>
            <a:spLocks noGrp="1"/>
          </p:cNvSpPr>
          <p:nvPr>
            <p:ph type="sldNum" sz="quarter" idx="12"/>
          </p:nvPr>
        </p:nvSpPr>
        <p:spPr/>
        <p:txBody>
          <a:bodyPr/>
          <a:lstStyle/>
          <a:p>
            <a:fld id="{B3607BF8-8F9E-4419-BB78-26F45D29854E}" type="slidenum">
              <a:rPr lang="en-US" smtClean="0"/>
              <a:pPr/>
              <a:t>43</a:t>
            </a:fld>
            <a:endParaRPr lang="en-US"/>
          </a:p>
        </p:txBody>
      </p:sp>
    </p:spTree>
    <p:extLst>
      <p:ext uri="{BB962C8B-B14F-4D97-AF65-F5344CB8AC3E}">
        <p14:creationId xmlns:p14="http://schemas.microsoft.com/office/powerpoint/2010/main" val="2524583963"/>
      </p:ext>
    </p:extLst>
  </p:cSld>
  <p:clrMapOvr>
    <a:masterClrMapping/>
  </p:clrMapOvr>
  <p:transition spd="slow">
    <p:zo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29C01EC-DA47-4803-8D42-78B0822486C5}"/>
              </a:ext>
            </a:extLst>
          </p:cNvPr>
          <p:cNvPicPr>
            <a:picLocks noGrp="1" noChangeAspect="1"/>
          </p:cNvPicPr>
          <p:nvPr>
            <p:ph idx="4294967295"/>
          </p:nvPr>
        </p:nvPicPr>
        <p:blipFill>
          <a:blip r:embed="rId2"/>
          <a:stretch>
            <a:fillRect/>
          </a:stretch>
        </p:blipFill>
        <p:spPr>
          <a:xfrm>
            <a:off x="762000" y="2071970"/>
            <a:ext cx="3162300" cy="4096616"/>
          </a:xfrm>
          <a:prstGeom prst="rect">
            <a:avLst/>
          </a:prstGeom>
        </p:spPr>
      </p:pic>
      <p:pic>
        <p:nvPicPr>
          <p:cNvPr id="3074" name="Picture 2" descr="Related image">
            <a:extLst>
              <a:ext uri="{FF2B5EF4-FFF2-40B4-BE49-F238E27FC236}">
                <a16:creationId xmlns:a16="http://schemas.microsoft.com/office/drawing/2014/main" id="{E94DA9BA-0EC0-491E-857A-AD9B0FAAC0B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24399" y="2071970"/>
            <a:ext cx="4100275" cy="32528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0DA266C-A59B-44C6-A9E1-D905A93D262A}"/>
              </a:ext>
            </a:extLst>
          </p:cNvPr>
          <p:cNvSpPr txBox="1"/>
          <p:nvPr/>
        </p:nvSpPr>
        <p:spPr>
          <a:xfrm>
            <a:off x="319326" y="152400"/>
            <a:ext cx="8505348" cy="2585323"/>
          </a:xfrm>
          <a:prstGeom prst="rect">
            <a:avLst/>
          </a:prstGeom>
          <a:noFill/>
        </p:spPr>
        <p:txBody>
          <a:bodyPr wrap="square" rtlCol="0">
            <a:spAutoFit/>
          </a:bodyPr>
          <a:lstStyle/>
          <a:p>
            <a:r>
              <a:rPr lang="en-US" sz="5400" b="1" dirty="0"/>
              <a:t>A Prophet to Our Generation</a:t>
            </a:r>
          </a:p>
          <a:p>
            <a:pPr algn="ctr"/>
            <a:r>
              <a:rPr lang="en-US" sz="1600" i="1" dirty="0"/>
              <a:t>Behold, I will send you Elijah the prophet before the coming of the great and dreadful day of the LORD: 6 And he shall turn the heart of the fathers to the children, and the heart of the children to their fathers, lest I come and smite the earth with a curse. </a:t>
            </a:r>
            <a:r>
              <a:rPr lang="en-US" sz="1400" b="1" dirty="0"/>
              <a:t>MALACHI 4:5-6</a:t>
            </a:r>
          </a:p>
          <a:p>
            <a:endParaRPr lang="en-US" dirty="0"/>
          </a:p>
          <a:p>
            <a:endParaRPr lang="en-US" dirty="0"/>
          </a:p>
          <a:p>
            <a:endParaRPr lang="en-US" dirty="0"/>
          </a:p>
        </p:txBody>
      </p:sp>
      <p:sp>
        <p:nvSpPr>
          <p:cNvPr id="6" name="TextBox 5">
            <a:extLst>
              <a:ext uri="{FF2B5EF4-FFF2-40B4-BE49-F238E27FC236}">
                <a16:creationId xmlns:a16="http://schemas.microsoft.com/office/drawing/2014/main" id="{BD2570C2-796D-4E1E-AA56-32C828AF835E}"/>
              </a:ext>
            </a:extLst>
          </p:cNvPr>
          <p:cNvSpPr txBox="1"/>
          <p:nvPr/>
        </p:nvSpPr>
        <p:spPr>
          <a:xfrm>
            <a:off x="4724399" y="5715000"/>
            <a:ext cx="3712876" cy="646331"/>
          </a:xfrm>
          <a:prstGeom prst="rect">
            <a:avLst/>
          </a:prstGeom>
          <a:noFill/>
        </p:spPr>
        <p:txBody>
          <a:bodyPr wrap="none" rtlCol="0">
            <a:spAutoFit/>
          </a:bodyPr>
          <a:lstStyle/>
          <a:p>
            <a:r>
              <a:rPr lang="en-US" dirty="0"/>
              <a:t>For more information please write to:</a:t>
            </a:r>
          </a:p>
          <a:p>
            <a:r>
              <a:rPr lang="en-US" dirty="0"/>
              <a:t>Grand Falls, Newfoundland</a:t>
            </a:r>
          </a:p>
        </p:txBody>
      </p:sp>
      <p:sp>
        <p:nvSpPr>
          <p:cNvPr id="2" name="Date Placeholder 1">
            <a:extLst>
              <a:ext uri="{FF2B5EF4-FFF2-40B4-BE49-F238E27FC236}">
                <a16:creationId xmlns:a16="http://schemas.microsoft.com/office/drawing/2014/main" id="{EA66E790-72E0-45CA-873A-0EDC6324630C}"/>
              </a:ext>
            </a:extLst>
          </p:cNvPr>
          <p:cNvSpPr>
            <a:spLocks noGrp="1"/>
          </p:cNvSpPr>
          <p:nvPr>
            <p:ph type="dt" sz="half" idx="10"/>
          </p:nvPr>
        </p:nvSpPr>
        <p:spPr/>
        <p:txBody>
          <a:bodyPr/>
          <a:lstStyle/>
          <a:p>
            <a:r>
              <a:rPr lang="en-US"/>
              <a:t>10/27/2019</a:t>
            </a:r>
          </a:p>
        </p:txBody>
      </p:sp>
      <p:sp>
        <p:nvSpPr>
          <p:cNvPr id="3" name="Slide Number Placeholder 2">
            <a:extLst>
              <a:ext uri="{FF2B5EF4-FFF2-40B4-BE49-F238E27FC236}">
                <a16:creationId xmlns:a16="http://schemas.microsoft.com/office/drawing/2014/main" id="{A603A424-CD93-40D0-AC27-F03CA159C78D}"/>
              </a:ext>
            </a:extLst>
          </p:cNvPr>
          <p:cNvSpPr>
            <a:spLocks noGrp="1"/>
          </p:cNvSpPr>
          <p:nvPr>
            <p:ph type="sldNum" sz="quarter" idx="12"/>
          </p:nvPr>
        </p:nvSpPr>
        <p:spPr/>
        <p:txBody>
          <a:bodyPr/>
          <a:lstStyle/>
          <a:p>
            <a:fld id="{B3607BF8-8F9E-4419-BB78-26F45D29854E}" type="slidenum">
              <a:rPr lang="en-US" smtClean="0"/>
              <a:pPr/>
              <a:t>44</a:t>
            </a:fld>
            <a:endParaRPr lang="en-US"/>
          </a:p>
        </p:txBody>
      </p:sp>
    </p:spTree>
    <p:extLst>
      <p:ext uri="{BB962C8B-B14F-4D97-AF65-F5344CB8AC3E}">
        <p14:creationId xmlns:p14="http://schemas.microsoft.com/office/powerpoint/2010/main" val="1980015608"/>
      </p:ext>
    </p:extLst>
  </p:cSld>
  <p:clrMapOvr>
    <a:masterClrMapping/>
  </p:clrMapOvr>
  <p:transition spd="slow">
    <p:zoom/>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9FFD59-130F-4DE0-B817-B9F6B26EA0E6}"/>
              </a:ext>
            </a:extLst>
          </p:cNvPr>
          <p:cNvSpPr/>
          <p:nvPr/>
        </p:nvSpPr>
        <p:spPr>
          <a:xfrm>
            <a:off x="228600" y="152400"/>
            <a:ext cx="8686800" cy="5262979"/>
          </a:xfrm>
          <a:prstGeom prst="rect">
            <a:avLst/>
          </a:prstGeom>
        </p:spPr>
        <p:txBody>
          <a:bodyPr wrap="square">
            <a:spAutoFit/>
          </a:bodyPr>
          <a:lstStyle/>
          <a:p>
            <a:r>
              <a:rPr lang="en-US" sz="4800" b="1" dirty="0">
                <a:solidFill>
                  <a:schemeClr val="bg1"/>
                </a:solidFill>
                <a:latin typeface="Cambria" panose="02040503050406030204" pitchFamily="18" charset="0"/>
                <a:ea typeface="Cambria" panose="02040503050406030204" pitchFamily="18" charset="0"/>
              </a:rPr>
              <a:t>SATAN'S.EDEN</a:t>
            </a:r>
          </a:p>
          <a:p>
            <a:r>
              <a:rPr lang="en-US" sz="3600" dirty="0">
                <a:solidFill>
                  <a:schemeClr val="bg1"/>
                </a:solidFill>
                <a:latin typeface="Cambria" panose="02040503050406030204" pitchFamily="18" charset="0"/>
                <a:ea typeface="Cambria" panose="02040503050406030204" pitchFamily="18" charset="0"/>
              </a:rPr>
              <a:t>	20 Also, It said, that, </a:t>
            </a:r>
            <a:r>
              <a:rPr lang="en-US" sz="3600" i="1" dirty="0">
                <a:solidFill>
                  <a:schemeClr val="bg1"/>
                </a:solidFill>
                <a:latin typeface="Cambria" panose="02040503050406030204" pitchFamily="18" charset="0"/>
                <a:ea typeface="Cambria" panose="02040503050406030204" pitchFamily="18" charset="0"/>
              </a:rPr>
              <a:t>"Because you are lukewarm, neither hot or cold," </a:t>
            </a:r>
            <a:r>
              <a:rPr lang="en-US" sz="3600" dirty="0">
                <a:solidFill>
                  <a:schemeClr val="bg1"/>
                </a:solidFill>
                <a:latin typeface="Cambria" panose="02040503050406030204" pitchFamily="18" charset="0"/>
                <a:ea typeface="Cambria" panose="02040503050406030204" pitchFamily="18" charset="0"/>
              </a:rPr>
              <a:t>the emotions of the outside, the mental conception of the Gospel; "because," He said, "</a:t>
            </a:r>
            <a:r>
              <a:rPr lang="en-US" sz="3600" i="1" dirty="0">
                <a:solidFill>
                  <a:schemeClr val="bg1"/>
                </a:solidFill>
                <a:latin typeface="Cambria" panose="02040503050406030204" pitchFamily="18" charset="0"/>
                <a:ea typeface="Cambria" panose="02040503050406030204" pitchFamily="18" charset="0"/>
              </a:rPr>
              <a:t>you're that way, I'll </a:t>
            </a:r>
            <a:r>
              <a:rPr lang="en-US" sz="3600" i="1" dirty="0" err="1">
                <a:solidFill>
                  <a:schemeClr val="bg1"/>
                </a:solidFill>
                <a:latin typeface="Cambria" panose="02040503050406030204" pitchFamily="18" charset="0"/>
                <a:ea typeface="Cambria" panose="02040503050406030204" pitchFamily="18" charset="0"/>
              </a:rPr>
              <a:t>spue</a:t>
            </a:r>
            <a:r>
              <a:rPr lang="en-US" sz="3600" i="1" dirty="0">
                <a:solidFill>
                  <a:schemeClr val="bg1"/>
                </a:solidFill>
                <a:latin typeface="Cambria" panose="02040503050406030204" pitchFamily="18" charset="0"/>
                <a:ea typeface="Cambria" panose="02040503050406030204" pitchFamily="18" charset="0"/>
              </a:rPr>
              <a:t> you out of My mouth." </a:t>
            </a:r>
            <a:r>
              <a:rPr lang="en-US" sz="3600" dirty="0">
                <a:solidFill>
                  <a:schemeClr val="bg1"/>
                </a:solidFill>
                <a:latin typeface="Cambria" panose="02040503050406030204" pitchFamily="18" charset="0"/>
                <a:ea typeface="Cambria" panose="02040503050406030204" pitchFamily="18" charset="0"/>
              </a:rPr>
              <a:t>In other words, it made Him sick to see the church in that condition.</a:t>
            </a:r>
          </a:p>
          <a:p>
            <a:pPr algn="r"/>
            <a:r>
              <a:rPr lang="en-US" sz="3600" dirty="0">
                <a:solidFill>
                  <a:schemeClr val="bg1"/>
                </a:solidFill>
                <a:latin typeface="Cambria" panose="02040503050406030204" pitchFamily="18" charset="0"/>
                <a:ea typeface="Cambria" panose="02040503050406030204" pitchFamily="18" charset="0"/>
              </a:rPr>
              <a:t>65-0829</a:t>
            </a:r>
          </a:p>
        </p:txBody>
      </p:sp>
      <p:sp>
        <p:nvSpPr>
          <p:cNvPr id="3" name="Date Placeholder 2">
            <a:extLst>
              <a:ext uri="{FF2B5EF4-FFF2-40B4-BE49-F238E27FC236}">
                <a16:creationId xmlns:a16="http://schemas.microsoft.com/office/drawing/2014/main" id="{2850C05A-D831-4D7E-A7BD-E9076B94A192}"/>
              </a:ext>
            </a:extLst>
          </p:cNvPr>
          <p:cNvSpPr>
            <a:spLocks noGrp="1"/>
          </p:cNvSpPr>
          <p:nvPr>
            <p:ph type="dt" sz="half" idx="10"/>
          </p:nvPr>
        </p:nvSpPr>
        <p:spPr/>
        <p:txBody>
          <a:bodyPr/>
          <a:lstStyle/>
          <a:p>
            <a:r>
              <a:rPr lang="en-US"/>
              <a:t>10/27/2019</a:t>
            </a:r>
          </a:p>
        </p:txBody>
      </p:sp>
      <p:sp>
        <p:nvSpPr>
          <p:cNvPr id="4" name="Slide Number Placeholder 3">
            <a:extLst>
              <a:ext uri="{FF2B5EF4-FFF2-40B4-BE49-F238E27FC236}">
                <a16:creationId xmlns:a16="http://schemas.microsoft.com/office/drawing/2014/main" id="{F6772E1B-95E6-42AE-AD57-A6E26998FBA0}"/>
              </a:ext>
            </a:extLst>
          </p:cNvPr>
          <p:cNvSpPr>
            <a:spLocks noGrp="1"/>
          </p:cNvSpPr>
          <p:nvPr>
            <p:ph type="sldNum" sz="quarter" idx="12"/>
          </p:nvPr>
        </p:nvSpPr>
        <p:spPr/>
        <p:txBody>
          <a:bodyPr/>
          <a:lstStyle/>
          <a:p>
            <a:fld id="{B3607BF8-8F9E-4419-BB78-26F45D29854E}" type="slidenum">
              <a:rPr lang="en-US" smtClean="0"/>
              <a:pPr/>
              <a:t>45</a:t>
            </a:fld>
            <a:endParaRPr lang="en-US"/>
          </a:p>
        </p:txBody>
      </p:sp>
    </p:spTree>
    <p:extLst>
      <p:ext uri="{BB962C8B-B14F-4D97-AF65-F5344CB8AC3E}">
        <p14:creationId xmlns:p14="http://schemas.microsoft.com/office/powerpoint/2010/main" val="1350453800"/>
      </p:ext>
    </p:extLst>
  </p:cSld>
  <p:clrMapOvr>
    <a:masterClrMapping/>
  </p:clrMapOvr>
  <p:transition spd="slow">
    <p:zo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Text Page.jpg"/>
          <p:cNvPicPr>
            <a:picLocks noGrp="1" noChangeAspect="1"/>
          </p:cNvPicPr>
          <p:nvPr>
            <p:ph idx="1"/>
          </p:nvPr>
        </p:nvPicPr>
        <p:blipFill>
          <a:blip r:embed="rId2" cstate="email">
            <a:lum bright="10000" contrast="-30000"/>
            <a:extLst>
              <a:ext uri="{28A0092B-C50C-407E-A947-70E740481C1C}">
                <a14:useLocalDpi xmlns:a14="http://schemas.microsoft.com/office/drawing/2010/main"/>
              </a:ext>
            </a:extLst>
          </a:blip>
          <a:stretch>
            <a:fillRect/>
          </a:stretch>
        </p:blipFill>
        <p:spPr>
          <a:xfrm>
            <a:off x="0" y="0"/>
            <a:ext cx="9143999" cy="6858000"/>
          </a:xfrm>
        </p:spPr>
      </p:pic>
      <p:sp>
        <p:nvSpPr>
          <p:cNvPr id="5" name="TextBox 4"/>
          <p:cNvSpPr txBox="1"/>
          <p:nvPr/>
        </p:nvSpPr>
        <p:spPr>
          <a:xfrm>
            <a:off x="1371600" y="1600200"/>
            <a:ext cx="6172200" cy="523220"/>
          </a:xfrm>
          <a:prstGeom prst="rect">
            <a:avLst/>
          </a:prstGeom>
          <a:solidFill>
            <a:schemeClr val="accent6">
              <a:lumMod val="50000"/>
              <a:alpha val="74000"/>
            </a:schemeClr>
          </a:solidFill>
        </p:spPr>
        <p:txBody>
          <a:bodyPr wrap="square" rtlCol="0">
            <a:spAutoFit/>
          </a:bodyPr>
          <a:lstStyle/>
          <a:p>
            <a:pPr algn="ctr"/>
            <a:r>
              <a:rPr lang="en-US" sz="2800" dirty="0">
                <a:solidFill>
                  <a:schemeClr val="bg2">
                    <a:lumMod val="10000"/>
                  </a:schemeClr>
                </a:solidFill>
              </a:rPr>
              <a:t>Text goes here.</a:t>
            </a:r>
          </a:p>
        </p:txBody>
      </p:sp>
      <p:pic>
        <p:nvPicPr>
          <p:cNvPr id="6" name="Picture 5" descr="Cater.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28600" y="0"/>
            <a:ext cx="9668825" cy="6858000"/>
          </a:xfrm>
          <a:prstGeom prst="rect">
            <a:avLst/>
          </a:prstGeom>
        </p:spPr>
      </p:pic>
      <p:sp>
        <p:nvSpPr>
          <p:cNvPr id="7" name="TextBox 6"/>
          <p:cNvSpPr txBox="1"/>
          <p:nvPr/>
        </p:nvSpPr>
        <p:spPr>
          <a:xfrm>
            <a:off x="7467600" y="304800"/>
            <a:ext cx="1435008" cy="830997"/>
          </a:xfrm>
          <a:prstGeom prst="rect">
            <a:avLst/>
          </a:prstGeom>
          <a:noFill/>
        </p:spPr>
        <p:txBody>
          <a:bodyPr wrap="none" rtlCol="0">
            <a:spAutoFit/>
          </a:bodyPr>
          <a:lstStyle/>
          <a:p>
            <a:r>
              <a:rPr lang="en-US" sz="4800" b="1" dirty="0">
                <a:solidFill>
                  <a:schemeClr val="bg1"/>
                </a:solidFill>
              </a:rPr>
              <a:t>1981</a:t>
            </a:r>
          </a:p>
        </p:txBody>
      </p:sp>
      <p:sp>
        <p:nvSpPr>
          <p:cNvPr id="3" name="Date Placeholder 2">
            <a:extLst>
              <a:ext uri="{FF2B5EF4-FFF2-40B4-BE49-F238E27FC236}">
                <a16:creationId xmlns:a16="http://schemas.microsoft.com/office/drawing/2014/main" id="{1503B2D1-7181-45E2-A6F4-A3CFD958C16A}"/>
              </a:ext>
            </a:extLst>
          </p:cNvPr>
          <p:cNvSpPr>
            <a:spLocks noGrp="1"/>
          </p:cNvSpPr>
          <p:nvPr>
            <p:ph type="dt" sz="half" idx="10"/>
          </p:nvPr>
        </p:nvSpPr>
        <p:spPr/>
        <p:txBody>
          <a:bodyPr/>
          <a:lstStyle/>
          <a:p>
            <a:r>
              <a:rPr lang="en-US"/>
              <a:t>10/27/2019</a:t>
            </a:r>
          </a:p>
        </p:txBody>
      </p:sp>
      <p:sp>
        <p:nvSpPr>
          <p:cNvPr id="8" name="Slide Number Placeholder 7">
            <a:extLst>
              <a:ext uri="{FF2B5EF4-FFF2-40B4-BE49-F238E27FC236}">
                <a16:creationId xmlns:a16="http://schemas.microsoft.com/office/drawing/2014/main" id="{517C8AED-90F8-476F-8E9E-2C96202C01F5}"/>
              </a:ext>
            </a:extLst>
          </p:cNvPr>
          <p:cNvSpPr>
            <a:spLocks noGrp="1"/>
          </p:cNvSpPr>
          <p:nvPr>
            <p:ph type="sldNum" sz="quarter" idx="12"/>
          </p:nvPr>
        </p:nvSpPr>
        <p:spPr/>
        <p:txBody>
          <a:bodyPr/>
          <a:lstStyle/>
          <a:p>
            <a:fld id="{B3607BF8-8F9E-4419-BB78-26F45D29854E}" type="slidenum">
              <a:rPr lang="en-US" smtClean="0"/>
              <a:pPr/>
              <a:t>46</a:t>
            </a:fld>
            <a:endParaRPr lang="en-US"/>
          </a:p>
        </p:txBody>
      </p:sp>
    </p:spTree>
  </p:cSld>
  <p:clrMapOvr>
    <a:masterClrMapping/>
  </p:clrMapOvr>
  <p:transition spd="slow">
    <p:zoom/>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Text Page.jpg"/>
          <p:cNvPicPr>
            <a:picLocks noGrp="1" noChangeAspect="1"/>
          </p:cNvPicPr>
          <p:nvPr>
            <p:ph idx="1"/>
          </p:nvPr>
        </p:nvPicPr>
        <p:blipFill>
          <a:blip r:embed="rId2" cstate="email">
            <a:lum bright="20000" contrast="-30000"/>
            <a:extLst>
              <a:ext uri="{28A0092B-C50C-407E-A947-70E740481C1C}">
                <a14:useLocalDpi xmlns:a14="http://schemas.microsoft.com/office/drawing/2010/main"/>
              </a:ext>
            </a:extLst>
          </a:blip>
          <a:stretch>
            <a:fillRect/>
          </a:stretch>
        </p:blipFill>
        <p:spPr>
          <a:xfrm>
            <a:off x="0" y="0"/>
            <a:ext cx="9144000" cy="6858000"/>
          </a:xfrm>
        </p:spPr>
      </p:pic>
      <p:sp>
        <p:nvSpPr>
          <p:cNvPr id="6" name="TextBox 5"/>
          <p:cNvSpPr txBox="1"/>
          <p:nvPr/>
        </p:nvSpPr>
        <p:spPr>
          <a:xfrm>
            <a:off x="152400" y="76200"/>
            <a:ext cx="8915400" cy="6617196"/>
          </a:xfrm>
          <a:prstGeom prst="rect">
            <a:avLst/>
          </a:prstGeom>
          <a:noFill/>
        </p:spPr>
        <p:txBody>
          <a:bodyPr wrap="square" rtlCol="0">
            <a:spAutoFit/>
          </a:bodyPr>
          <a:lstStyle/>
          <a:p>
            <a:r>
              <a:rPr lang="en-US" sz="4000" b="1" dirty="0">
                <a:solidFill>
                  <a:schemeClr val="bg2">
                    <a:lumMod val="10000"/>
                  </a:schemeClr>
                </a:solidFill>
                <a:latin typeface="Cambria" panose="02040503050406030204" pitchFamily="18" charset="0"/>
                <a:ea typeface="Cambria" panose="02040503050406030204" pitchFamily="18" charset="0"/>
                <a:cs typeface="Arial" pitchFamily="34" charset="0"/>
              </a:rPr>
              <a:t>IT.IS.I  </a:t>
            </a:r>
            <a:r>
              <a:rPr lang="en-US" sz="3200" dirty="0">
                <a:solidFill>
                  <a:schemeClr val="bg2">
                    <a:lumMod val="10000"/>
                  </a:schemeClr>
                </a:solidFill>
                <a:latin typeface="Cambria" panose="02040503050406030204" pitchFamily="18" charset="0"/>
                <a:ea typeface="Cambria" panose="02040503050406030204" pitchFamily="18" charset="0"/>
                <a:cs typeface="Arial" pitchFamily="34" charset="0"/>
              </a:rPr>
              <a:t>	</a:t>
            </a:r>
          </a:p>
          <a:p>
            <a:r>
              <a:rPr lang="en-US" sz="3200" dirty="0">
                <a:solidFill>
                  <a:schemeClr val="bg2">
                    <a:lumMod val="10000"/>
                  </a:schemeClr>
                </a:solidFill>
                <a:latin typeface="Cambria" panose="02040503050406030204" pitchFamily="18" charset="0"/>
                <a:ea typeface="Cambria" panose="02040503050406030204" pitchFamily="18" charset="0"/>
                <a:cs typeface="Arial" pitchFamily="34" charset="0"/>
              </a:rPr>
              <a:t>	14 …I'd say, "</a:t>
            </a:r>
            <a:r>
              <a:rPr lang="en-US" sz="3200" i="1" dirty="0">
                <a:solidFill>
                  <a:schemeClr val="bg2">
                    <a:lumMod val="10000"/>
                  </a:schemeClr>
                </a:solidFill>
                <a:latin typeface="Cambria" panose="02040503050406030204" pitchFamily="18" charset="0"/>
                <a:ea typeface="Cambria" panose="02040503050406030204" pitchFamily="18" charset="0"/>
                <a:cs typeface="Arial" pitchFamily="34" charset="0"/>
              </a:rPr>
              <a:t>I'd like to have a testimony of somebody who was saved by His grace.“ </a:t>
            </a:r>
            <a:r>
              <a:rPr lang="en-US" sz="3200" dirty="0">
                <a:solidFill>
                  <a:schemeClr val="bg2">
                    <a:lumMod val="10000"/>
                  </a:schemeClr>
                </a:solidFill>
                <a:latin typeface="Cambria" panose="02040503050406030204" pitchFamily="18" charset="0"/>
                <a:ea typeface="Cambria" panose="02040503050406030204" pitchFamily="18" charset="0"/>
                <a:cs typeface="Arial" pitchFamily="34" charset="0"/>
              </a:rPr>
              <a:t>Everybody wants to say what they know about Him, if you've ever </a:t>
            </a:r>
            <a:r>
              <a:rPr lang="en-US" sz="3200" dirty="0" err="1">
                <a:solidFill>
                  <a:schemeClr val="bg2">
                    <a:lumMod val="10000"/>
                  </a:schemeClr>
                </a:solidFill>
                <a:latin typeface="Cambria" panose="02040503050406030204" pitchFamily="18" charset="0"/>
                <a:ea typeface="Cambria" panose="02040503050406030204" pitchFamily="18" charset="0"/>
                <a:cs typeface="Arial" pitchFamily="34" charset="0"/>
              </a:rPr>
              <a:t>knowed</a:t>
            </a:r>
            <a:r>
              <a:rPr lang="en-US" sz="3200" dirty="0">
                <a:solidFill>
                  <a:schemeClr val="bg2">
                    <a:lumMod val="10000"/>
                  </a:schemeClr>
                </a:solidFill>
                <a:latin typeface="Cambria" panose="02040503050406030204" pitchFamily="18" charset="0"/>
                <a:ea typeface="Cambria" panose="02040503050406030204" pitchFamily="18" charset="0"/>
                <a:cs typeface="Arial" pitchFamily="34" charset="0"/>
              </a:rPr>
              <a:t> Him. Oh, there's something about it that you want to tell everybody, because you know what you're talking about… </a:t>
            </a:r>
            <a:r>
              <a:rPr lang="en-US" sz="3200" b="1" dirty="0">
                <a:solidFill>
                  <a:schemeClr val="bg2">
                    <a:lumMod val="10000"/>
                  </a:schemeClr>
                </a:solidFill>
                <a:latin typeface="Cambria" panose="02040503050406030204" pitchFamily="18" charset="0"/>
                <a:ea typeface="Cambria" panose="02040503050406030204" pitchFamily="18" charset="0"/>
                <a:cs typeface="Arial" pitchFamily="34" charset="0"/>
              </a:rPr>
              <a:t>it's something when you have received Christ as your </a:t>
            </a:r>
            <a:r>
              <a:rPr lang="en-US" sz="3200" b="1" dirty="0" err="1">
                <a:solidFill>
                  <a:schemeClr val="bg2">
                    <a:lumMod val="10000"/>
                  </a:schemeClr>
                </a:solidFill>
                <a:latin typeface="Cambria" panose="02040503050406030204" pitchFamily="18" charset="0"/>
                <a:ea typeface="Cambria" panose="02040503050406030204" pitchFamily="18" charset="0"/>
                <a:cs typeface="Arial" pitchFamily="34" charset="0"/>
              </a:rPr>
              <a:t>Saviour</a:t>
            </a:r>
            <a:r>
              <a:rPr lang="en-US" sz="3200" b="1" dirty="0">
                <a:solidFill>
                  <a:schemeClr val="bg2">
                    <a:lumMod val="10000"/>
                  </a:schemeClr>
                </a:solidFill>
                <a:latin typeface="Cambria" panose="02040503050406030204" pitchFamily="18" charset="0"/>
                <a:ea typeface="Cambria" panose="02040503050406030204" pitchFamily="18" charset="0"/>
                <a:cs typeface="Arial" pitchFamily="34" charset="0"/>
              </a:rPr>
              <a:t>, and the Holy Spirit's come into your life, you know something happened, for you was there, and it was you that it happened to</a:t>
            </a:r>
            <a:r>
              <a:rPr lang="en-US" sz="3200" dirty="0">
                <a:solidFill>
                  <a:schemeClr val="bg2">
                    <a:lumMod val="10000"/>
                  </a:schemeClr>
                </a:solidFill>
                <a:latin typeface="Cambria" panose="02040503050406030204" pitchFamily="18" charset="0"/>
                <a:ea typeface="Cambria" panose="02040503050406030204" pitchFamily="18" charset="0"/>
                <a:cs typeface="Arial" pitchFamily="34" charset="0"/>
              </a:rPr>
              <a:t>…They could not explain it away, because that you know.</a:t>
            </a:r>
          </a:p>
          <a:p>
            <a:pPr algn="r"/>
            <a:r>
              <a:rPr lang="en-US" sz="3200" dirty="0">
                <a:solidFill>
                  <a:schemeClr val="bg2">
                    <a:lumMod val="10000"/>
                  </a:schemeClr>
                </a:solidFill>
                <a:latin typeface="Cambria" panose="02040503050406030204" pitchFamily="18" charset="0"/>
                <a:ea typeface="Cambria" panose="02040503050406030204" pitchFamily="18" charset="0"/>
                <a:cs typeface="Arial" pitchFamily="34" charset="0"/>
              </a:rPr>
              <a:t>60-1124</a:t>
            </a:r>
          </a:p>
        </p:txBody>
      </p:sp>
      <p:sp>
        <p:nvSpPr>
          <p:cNvPr id="3" name="Date Placeholder 2">
            <a:extLst>
              <a:ext uri="{FF2B5EF4-FFF2-40B4-BE49-F238E27FC236}">
                <a16:creationId xmlns:a16="http://schemas.microsoft.com/office/drawing/2014/main" id="{751A3AB5-7A9E-4D0D-A68C-7DCD857FCF3E}"/>
              </a:ext>
            </a:extLst>
          </p:cNvPr>
          <p:cNvSpPr>
            <a:spLocks noGrp="1"/>
          </p:cNvSpPr>
          <p:nvPr>
            <p:ph type="dt" sz="half" idx="10"/>
          </p:nvPr>
        </p:nvSpPr>
        <p:spPr/>
        <p:txBody>
          <a:bodyPr/>
          <a:lstStyle/>
          <a:p>
            <a:r>
              <a:rPr lang="en-US"/>
              <a:t>10/27/2019</a:t>
            </a:r>
          </a:p>
        </p:txBody>
      </p:sp>
      <p:sp>
        <p:nvSpPr>
          <p:cNvPr id="5" name="Slide Number Placeholder 4">
            <a:extLst>
              <a:ext uri="{FF2B5EF4-FFF2-40B4-BE49-F238E27FC236}">
                <a16:creationId xmlns:a16="http://schemas.microsoft.com/office/drawing/2014/main" id="{8FB01F14-6F5A-4973-8A55-DA1A96C387EF}"/>
              </a:ext>
            </a:extLst>
          </p:cNvPr>
          <p:cNvSpPr>
            <a:spLocks noGrp="1"/>
          </p:cNvSpPr>
          <p:nvPr>
            <p:ph type="sldNum" sz="quarter" idx="12"/>
          </p:nvPr>
        </p:nvSpPr>
        <p:spPr/>
        <p:txBody>
          <a:bodyPr/>
          <a:lstStyle/>
          <a:p>
            <a:fld id="{B3607BF8-8F9E-4419-BB78-26F45D29854E}" type="slidenum">
              <a:rPr lang="en-US" smtClean="0"/>
              <a:pPr/>
              <a:t>47</a:t>
            </a:fld>
            <a:endParaRPr lang="en-US"/>
          </a:p>
        </p:txBody>
      </p:sp>
    </p:spTree>
    <p:extLst>
      <p:ext uri="{BB962C8B-B14F-4D97-AF65-F5344CB8AC3E}">
        <p14:creationId xmlns:p14="http://schemas.microsoft.com/office/powerpoint/2010/main" val="2446019618"/>
      </p:ext>
    </p:extLst>
  </p:cSld>
  <p:clrMapOvr>
    <a:masterClrMapping/>
  </p:clrMapOvr>
  <p:transition spd="slow">
    <p:zoom/>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2" name="Picture 5" descr="We arrive in St.jpg"/>
          <p:cNvPicPr>
            <a:picLocks noChangeAspect="1"/>
          </p:cNvPicPr>
          <p:nvPr/>
        </p:nvPicPr>
        <p:blipFill rotWithShape="1">
          <a:blip r:embed="rId2" cstate="email">
            <a:alphaModFix/>
            <a:extLst>
              <a:ext uri="{28A0092B-C50C-407E-A947-70E740481C1C}">
                <a14:useLocalDpi xmlns:a14="http://schemas.microsoft.com/office/drawing/2010/main"/>
              </a:ext>
            </a:extLst>
          </a:blip>
          <a:srcRect/>
          <a:stretch/>
        </p:blipFill>
        <p:spPr bwMode="auto">
          <a:xfrm>
            <a:off x="-137165" y="-164595"/>
            <a:ext cx="4835780" cy="4622292"/>
          </a:xfrm>
          <a:prstGeom prst="rect">
            <a:avLst/>
          </a:prstGeom>
          <a:noFill/>
          <a:effectLst>
            <a:softEdge rad="533400"/>
          </a:effectLst>
        </p:spPr>
      </p:pic>
      <p:pic>
        <p:nvPicPr>
          <p:cNvPr id="2" name="Picture 1">
            <a:extLst>
              <a:ext uri="{FF2B5EF4-FFF2-40B4-BE49-F238E27FC236}">
                <a16:creationId xmlns:a16="http://schemas.microsoft.com/office/drawing/2014/main" id="{F400C0ED-00CE-4086-B7F2-57944F47A505}"/>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t="-3153"/>
          <a:stretch/>
        </p:blipFill>
        <p:spPr>
          <a:xfrm>
            <a:off x="228599" y="3826032"/>
            <a:ext cx="3921273" cy="3031968"/>
          </a:xfrm>
          <a:prstGeom prst="rect">
            <a:avLst/>
          </a:prstGeom>
          <a:effectLst>
            <a:softEdge rad="533400"/>
          </a:effectLst>
        </p:spPr>
      </p:pic>
      <p:pic>
        <p:nvPicPr>
          <p:cNvPr id="73" name="Picture 72">
            <a:extLst>
              <a:ext uri="{FF2B5EF4-FFF2-40B4-BE49-F238E27FC236}">
                <a16:creationId xmlns:a16="http://schemas.microsoft.com/office/drawing/2014/main" id="{D2D2C3D0-D5DB-4464-BB3E-2DF035FDB8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050" name="Title 1"/>
          <p:cNvSpPr>
            <a:spLocks noGrp="1"/>
          </p:cNvSpPr>
          <p:nvPr>
            <p:ph type="ctrTitle"/>
          </p:nvPr>
        </p:nvSpPr>
        <p:spPr>
          <a:xfrm>
            <a:off x="4939411" y="4267831"/>
            <a:ext cx="3615101" cy="1635639"/>
          </a:xfrm>
        </p:spPr>
        <p:txBody>
          <a:bodyPr anchor="t">
            <a:normAutofit/>
          </a:bodyPr>
          <a:lstStyle/>
          <a:p>
            <a:pPr algn="l"/>
            <a:endParaRPr lang="en-US" sz="3800" dirty="0">
              <a:solidFill>
                <a:srgbClr val="000000"/>
              </a:solidFill>
            </a:endParaRPr>
          </a:p>
        </p:txBody>
      </p:sp>
      <p:sp>
        <p:nvSpPr>
          <p:cNvPr id="3" name="Subtitle 2"/>
          <p:cNvSpPr>
            <a:spLocks noGrp="1"/>
          </p:cNvSpPr>
          <p:nvPr>
            <p:ph type="subTitle" idx="1"/>
          </p:nvPr>
        </p:nvSpPr>
        <p:spPr>
          <a:xfrm>
            <a:off x="4939639" y="3428999"/>
            <a:ext cx="3604268" cy="838831"/>
          </a:xfrm>
        </p:spPr>
        <p:txBody>
          <a:bodyPr rtlCol="0" anchor="b">
            <a:normAutofit/>
          </a:bodyPr>
          <a:lstStyle/>
          <a:p>
            <a:pPr algn="l" fontAlgn="auto">
              <a:spcAft>
                <a:spcPts val="0"/>
              </a:spcAft>
              <a:buFont typeface="Arial" pitchFamily="34" charset="0"/>
              <a:buNone/>
              <a:defRPr/>
            </a:pPr>
            <a:endParaRPr lang="en-US" sz="1600">
              <a:solidFill>
                <a:srgbClr val="000000"/>
              </a:solidFill>
            </a:endParaRPr>
          </a:p>
        </p:txBody>
      </p:sp>
      <p:pic>
        <p:nvPicPr>
          <p:cNvPr id="4" name="Picture 3">
            <a:extLst>
              <a:ext uri="{FF2B5EF4-FFF2-40B4-BE49-F238E27FC236}">
                <a16:creationId xmlns:a16="http://schemas.microsoft.com/office/drawing/2014/main" id="{A4C2B0F4-0DEF-4253-8AF4-2C8A474FB7D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468391" y="177084"/>
            <a:ext cx="4636632" cy="3328116"/>
          </a:xfrm>
          <a:prstGeom prst="rect">
            <a:avLst/>
          </a:prstGeom>
        </p:spPr>
      </p:pic>
      <p:pic>
        <p:nvPicPr>
          <p:cNvPr id="5" name="Picture 4">
            <a:extLst>
              <a:ext uri="{FF2B5EF4-FFF2-40B4-BE49-F238E27FC236}">
                <a16:creationId xmlns:a16="http://schemas.microsoft.com/office/drawing/2014/main" id="{7971A7C7-A9CF-49A2-AA38-C833B61FE01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733800" y="2481644"/>
            <a:ext cx="3133900" cy="430627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cSld>
  <p:clrMapOvr>
    <a:masterClrMapping/>
  </p:clrMapOvr>
  <p:transition spd="slow">
    <p:zoom/>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Content Placeholder 6" descr="A person standing next to a body of water&#10;&#10;Description automatically generated">
            <a:extLst>
              <a:ext uri="{FF2B5EF4-FFF2-40B4-BE49-F238E27FC236}">
                <a16:creationId xmlns:a16="http://schemas.microsoft.com/office/drawing/2014/main" id="{53152BED-8D35-4C85-9CF4-D000A0F9E570}"/>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5400" r="5599" b="-1"/>
          <a:stretch/>
        </p:blipFill>
        <p:spPr>
          <a:xfrm>
            <a:off x="2057400" y="228600"/>
            <a:ext cx="5486390" cy="411479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4" name="Date Placeholder 3">
            <a:extLst>
              <a:ext uri="{FF2B5EF4-FFF2-40B4-BE49-F238E27FC236}">
                <a16:creationId xmlns:a16="http://schemas.microsoft.com/office/drawing/2014/main" id="{D5480224-1321-4A74-B374-DC2F89A4B6DB}"/>
              </a:ext>
            </a:extLst>
          </p:cNvPr>
          <p:cNvSpPr>
            <a:spLocks noGrp="1"/>
          </p:cNvSpPr>
          <p:nvPr>
            <p:ph type="dt" sz="half" idx="10"/>
          </p:nvPr>
        </p:nvSpPr>
        <p:spPr>
          <a:xfrm>
            <a:off x="628650" y="6356350"/>
            <a:ext cx="2057400" cy="365125"/>
          </a:xfrm>
        </p:spPr>
        <p:txBody>
          <a:bodyPr vert="horz" lIns="91440" tIns="45720" rIns="91440" bIns="45720" rtlCol="0" anchor="ctr">
            <a:normAutofit/>
          </a:bodyPr>
          <a:lstStyle/>
          <a:p>
            <a:pPr>
              <a:spcAft>
                <a:spcPts val="600"/>
              </a:spcAft>
            </a:pPr>
            <a:r>
              <a:rPr lang="en-US" sz="1200" kern="1200">
                <a:solidFill>
                  <a:srgbClr val="FFFFFF"/>
                </a:solidFill>
                <a:latin typeface="+mn-lt"/>
                <a:ea typeface="+mn-ea"/>
                <a:cs typeface="+mn-cs"/>
              </a:rPr>
              <a:t>10/27/2019</a:t>
            </a:r>
          </a:p>
        </p:txBody>
      </p:sp>
      <p:sp>
        <p:nvSpPr>
          <p:cNvPr id="5" name="Slide Number Placeholder 4">
            <a:extLst>
              <a:ext uri="{FF2B5EF4-FFF2-40B4-BE49-F238E27FC236}">
                <a16:creationId xmlns:a16="http://schemas.microsoft.com/office/drawing/2014/main" id="{0E170A2E-F173-40EA-BDFF-120A3B6AE367}"/>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B3607BF8-8F9E-4419-BB78-26F45D29854E}" type="slidenum">
              <a:rPr lang="en-US" sz="1200" kern="1200">
                <a:solidFill>
                  <a:srgbClr val="FFFFFF"/>
                </a:solidFill>
                <a:latin typeface="+mn-lt"/>
                <a:ea typeface="+mn-ea"/>
                <a:cs typeface="+mn-cs"/>
              </a:rPr>
              <a:pPr>
                <a:spcAft>
                  <a:spcPts val="600"/>
                </a:spcAft>
              </a:pPr>
              <a:t>49</a:t>
            </a:fld>
            <a:endParaRPr lang="en-US" sz="1200" kern="1200">
              <a:solidFill>
                <a:srgbClr val="FFFFFF"/>
              </a:solidFill>
              <a:latin typeface="+mn-lt"/>
              <a:ea typeface="+mn-ea"/>
              <a:cs typeface="+mn-cs"/>
            </a:endParaRPr>
          </a:p>
        </p:txBody>
      </p:sp>
      <p:sp>
        <p:nvSpPr>
          <p:cNvPr id="9" name="Rectangle 8">
            <a:extLst>
              <a:ext uri="{FF2B5EF4-FFF2-40B4-BE49-F238E27FC236}">
                <a16:creationId xmlns:a16="http://schemas.microsoft.com/office/drawing/2014/main" id="{7BC1E9D7-3F5E-4F4A-8B90-CA384DAB79EE}"/>
              </a:ext>
            </a:extLst>
          </p:cNvPr>
          <p:cNvSpPr/>
          <p:nvPr/>
        </p:nvSpPr>
        <p:spPr>
          <a:xfrm>
            <a:off x="190500" y="4536261"/>
            <a:ext cx="8763000" cy="2185214"/>
          </a:xfrm>
          <a:prstGeom prst="rect">
            <a:avLst/>
          </a:prstGeom>
        </p:spPr>
        <p:txBody>
          <a:bodyPr wrap="square">
            <a:spAutoFit/>
          </a:bodyPr>
          <a:lstStyle/>
          <a:p>
            <a:pPr algn="ctr"/>
            <a:r>
              <a:rPr lang="en-US" sz="2400" dirty="0">
                <a:solidFill>
                  <a:schemeClr val="bg1"/>
                </a:solidFill>
                <a:latin typeface="Cambria" panose="02040503050406030204" pitchFamily="18" charset="0"/>
                <a:ea typeface="Cambria" panose="02040503050406030204" pitchFamily="18" charset="0"/>
              </a:rPr>
              <a:t>	And a real Seed of God is absorbent for the Spirit. All denominationalism is took out. All unbelief. And when the Holy Spirit comes into that Germ of Life that's laying there, It produces another Seed, just exactly. Another son of God is born. Amen. </a:t>
            </a:r>
          </a:p>
          <a:p>
            <a:pPr algn="ctr"/>
            <a:r>
              <a:rPr lang="en-US" sz="2000" dirty="0">
                <a:solidFill>
                  <a:schemeClr val="bg1"/>
                </a:solidFill>
                <a:latin typeface="Cambria" panose="02040503050406030204" pitchFamily="18" charset="0"/>
                <a:ea typeface="Cambria" panose="02040503050406030204" pitchFamily="18" charset="0"/>
              </a:rPr>
              <a:t>62-0318  THE.SPOKEN.WORD.IS.THE.ORIGINAL.SEED</a:t>
            </a:r>
          </a:p>
          <a:p>
            <a:pPr algn="ctr"/>
            <a:endParaRPr lang="en-US" sz="200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64299373"/>
      </p:ext>
    </p:extLst>
  </p:cSld>
  <p:clrMapOvr>
    <a:masterClrMapping/>
  </p:clrMapOvr>
  <p:transition spd="slow">
    <p:zo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tjohns.jpg"/>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52400" y="0"/>
            <a:ext cx="9696596" cy="6858000"/>
          </a:xfrm>
        </p:spPr>
      </p:pic>
      <p:sp>
        <p:nvSpPr>
          <p:cNvPr id="5" name="TextBox 4"/>
          <p:cNvSpPr txBox="1"/>
          <p:nvPr/>
        </p:nvSpPr>
        <p:spPr>
          <a:xfrm>
            <a:off x="4648200" y="0"/>
            <a:ext cx="3386682" cy="1354217"/>
          </a:xfrm>
          <a:prstGeom prst="rect">
            <a:avLst/>
          </a:prstGeom>
          <a:noFill/>
        </p:spPr>
        <p:txBody>
          <a:bodyPr wrap="square" rtlCol="0">
            <a:spAutoFit/>
          </a:bodyPr>
          <a:lstStyle/>
          <a:p>
            <a:pPr algn="r"/>
            <a:r>
              <a:rPr lang="en-US" sz="5400" b="1" dirty="0">
                <a:solidFill>
                  <a:schemeClr val="bg1"/>
                </a:solidFill>
              </a:rPr>
              <a:t>St. John’s</a:t>
            </a:r>
          </a:p>
          <a:p>
            <a:pPr algn="r"/>
            <a:r>
              <a:rPr lang="en-US" sz="2800" dirty="0">
                <a:solidFill>
                  <a:schemeClr val="bg1"/>
                </a:solidFill>
              </a:rPr>
              <a:t>Newfoundland</a:t>
            </a:r>
          </a:p>
        </p:txBody>
      </p:sp>
      <p:sp>
        <p:nvSpPr>
          <p:cNvPr id="3" name="Date Placeholder 2">
            <a:extLst>
              <a:ext uri="{FF2B5EF4-FFF2-40B4-BE49-F238E27FC236}">
                <a16:creationId xmlns:a16="http://schemas.microsoft.com/office/drawing/2014/main" id="{B39CD6EE-F1D4-4576-B06C-21B97B4833E2}"/>
              </a:ext>
            </a:extLst>
          </p:cNvPr>
          <p:cNvSpPr>
            <a:spLocks noGrp="1"/>
          </p:cNvSpPr>
          <p:nvPr>
            <p:ph type="dt" sz="half" idx="10"/>
          </p:nvPr>
        </p:nvSpPr>
        <p:spPr/>
        <p:txBody>
          <a:bodyPr/>
          <a:lstStyle/>
          <a:p>
            <a:r>
              <a:rPr lang="en-US"/>
              <a:t>10/27/2019</a:t>
            </a:r>
          </a:p>
        </p:txBody>
      </p:sp>
      <p:sp>
        <p:nvSpPr>
          <p:cNvPr id="6" name="Slide Number Placeholder 5">
            <a:extLst>
              <a:ext uri="{FF2B5EF4-FFF2-40B4-BE49-F238E27FC236}">
                <a16:creationId xmlns:a16="http://schemas.microsoft.com/office/drawing/2014/main" id="{2A561726-DB1A-46F3-8FBB-558AF32ECC5A}"/>
              </a:ext>
            </a:extLst>
          </p:cNvPr>
          <p:cNvSpPr>
            <a:spLocks noGrp="1"/>
          </p:cNvSpPr>
          <p:nvPr>
            <p:ph type="sldNum" sz="quarter" idx="12"/>
          </p:nvPr>
        </p:nvSpPr>
        <p:spPr/>
        <p:txBody>
          <a:bodyPr/>
          <a:lstStyle/>
          <a:p>
            <a:fld id="{B3607BF8-8F9E-4419-BB78-26F45D29854E}" type="slidenum">
              <a:rPr lang="en-US" smtClean="0"/>
              <a:pPr/>
              <a:t>5</a:t>
            </a:fld>
            <a:endParaRPr lang="en-US"/>
          </a:p>
        </p:txBody>
      </p:sp>
    </p:spTree>
  </p:cSld>
  <p:clrMapOvr>
    <a:masterClrMapping/>
  </p:clrMapOvr>
  <p:transition spd="slow">
    <p:zo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ad.tif"/>
          <p:cNvPicPr>
            <a:picLocks noChangeAspect="1"/>
          </p:cNvPicPr>
          <p:nvPr/>
        </p:nvPicPr>
        <p:blipFill>
          <a:blip r:embed="rId2" cstate="print">
            <a:lum/>
            <a:extLst>
              <a:ext uri="{28A0092B-C50C-407E-A947-70E740481C1C}">
                <a14:useLocalDpi xmlns:a14="http://schemas.microsoft.com/office/drawing/2010/main"/>
              </a:ext>
            </a:extLst>
          </a:blip>
          <a:stretch>
            <a:fillRect/>
          </a:stretch>
        </p:blipFill>
        <p:spPr>
          <a:xfrm>
            <a:off x="-670560" y="0"/>
            <a:ext cx="9814560" cy="6858000"/>
          </a:xfrm>
          <a:prstGeom prst="rect">
            <a:avLst/>
          </a:prstGeom>
        </p:spPr>
      </p:pic>
      <p:pic>
        <p:nvPicPr>
          <p:cNvPr id="4" name="Content Placeholder 3" descr="Camping.TIF"/>
          <p:cNvPicPr>
            <a:picLocks noGrp="1" noChangeAspect="1"/>
          </p:cNvPicPr>
          <p:nvPr>
            <p:ph idx="1"/>
          </p:nvPr>
        </p:nvPicPr>
        <p:blipFill>
          <a:blip r:embed="rId3" cstate="email">
            <a:lum contrast="40000"/>
            <a:extLst>
              <a:ext uri="{28A0092B-C50C-407E-A947-70E740481C1C}">
                <a14:useLocalDpi xmlns:a14="http://schemas.microsoft.com/office/drawing/2010/main"/>
              </a:ext>
            </a:extLst>
          </a:blip>
          <a:stretch>
            <a:fillRect/>
          </a:stretch>
        </p:blipFill>
        <p:spPr>
          <a:xfrm>
            <a:off x="4419600" y="228600"/>
            <a:ext cx="4191000" cy="63419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Date Placeholder 1">
            <a:extLst>
              <a:ext uri="{FF2B5EF4-FFF2-40B4-BE49-F238E27FC236}">
                <a16:creationId xmlns:a16="http://schemas.microsoft.com/office/drawing/2014/main" id="{62A30C0B-C8A2-4D0C-B4F4-BA598D91C84A}"/>
              </a:ext>
            </a:extLst>
          </p:cNvPr>
          <p:cNvSpPr>
            <a:spLocks noGrp="1"/>
          </p:cNvSpPr>
          <p:nvPr>
            <p:ph type="dt" sz="half" idx="10"/>
          </p:nvPr>
        </p:nvSpPr>
        <p:spPr/>
        <p:txBody>
          <a:bodyPr/>
          <a:lstStyle/>
          <a:p>
            <a:r>
              <a:rPr lang="en-US"/>
              <a:t>10/27/2019</a:t>
            </a:r>
          </a:p>
        </p:txBody>
      </p:sp>
      <p:sp>
        <p:nvSpPr>
          <p:cNvPr id="3" name="Slide Number Placeholder 2">
            <a:extLst>
              <a:ext uri="{FF2B5EF4-FFF2-40B4-BE49-F238E27FC236}">
                <a16:creationId xmlns:a16="http://schemas.microsoft.com/office/drawing/2014/main" id="{9BE6BCAB-518B-4317-BCB3-5E7C910B3928}"/>
              </a:ext>
            </a:extLst>
          </p:cNvPr>
          <p:cNvSpPr>
            <a:spLocks noGrp="1"/>
          </p:cNvSpPr>
          <p:nvPr>
            <p:ph type="sldNum" sz="quarter" idx="12"/>
          </p:nvPr>
        </p:nvSpPr>
        <p:spPr/>
        <p:txBody>
          <a:bodyPr/>
          <a:lstStyle/>
          <a:p>
            <a:fld id="{B3607BF8-8F9E-4419-BB78-26F45D29854E}" type="slidenum">
              <a:rPr lang="en-US" smtClean="0"/>
              <a:pPr/>
              <a:t>6</a:t>
            </a:fld>
            <a:endParaRPr lang="en-US"/>
          </a:p>
        </p:txBody>
      </p:sp>
    </p:spTree>
  </p:cSld>
  <p:clrMapOvr>
    <a:masterClrMapping/>
  </p:clrMapOvr>
  <p:transition spd="slow">
    <p:zo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6" name="Content Placeholder 5"/>
          <p:cNvSpPr>
            <a:spLocks noGrp="1"/>
          </p:cNvSpPr>
          <p:nvPr>
            <p:ph idx="1"/>
          </p:nvPr>
        </p:nvSpPr>
        <p:spPr>
          <a:xfrm>
            <a:off x="457200" y="1600201"/>
            <a:ext cx="7848600" cy="3810000"/>
          </a:xfrm>
        </p:spPr>
        <p:txBody>
          <a:bodyPr/>
          <a:lstStyle/>
          <a:p>
            <a:endParaRPr lang="en-US" dirty="0"/>
          </a:p>
        </p:txBody>
      </p:sp>
      <p:pic>
        <p:nvPicPr>
          <p:cNvPr id="5" name="Picture 4" descr="Barry before.BMP"/>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04800"/>
            <a:ext cx="9144000" cy="7359329"/>
          </a:xfrm>
          <a:prstGeom prst="rect">
            <a:avLst/>
          </a:prstGeom>
        </p:spPr>
      </p:pic>
      <p:sp>
        <p:nvSpPr>
          <p:cNvPr id="7" name="TextBox 6"/>
          <p:cNvSpPr txBox="1"/>
          <p:nvPr/>
        </p:nvSpPr>
        <p:spPr>
          <a:xfrm>
            <a:off x="609600" y="304800"/>
            <a:ext cx="1018227" cy="584775"/>
          </a:xfrm>
          <a:prstGeom prst="rect">
            <a:avLst/>
          </a:prstGeom>
          <a:noFill/>
        </p:spPr>
        <p:txBody>
          <a:bodyPr wrap="none" rtlCol="0">
            <a:spAutoFit/>
          </a:bodyPr>
          <a:lstStyle/>
          <a:p>
            <a:r>
              <a:rPr lang="en-US" sz="3200" b="1" dirty="0"/>
              <a:t>1975</a:t>
            </a:r>
          </a:p>
        </p:txBody>
      </p:sp>
      <p:sp>
        <p:nvSpPr>
          <p:cNvPr id="3" name="Date Placeholder 2">
            <a:extLst>
              <a:ext uri="{FF2B5EF4-FFF2-40B4-BE49-F238E27FC236}">
                <a16:creationId xmlns:a16="http://schemas.microsoft.com/office/drawing/2014/main" id="{54C86EB1-B16F-4008-9D64-434D2DD243A6}"/>
              </a:ext>
            </a:extLst>
          </p:cNvPr>
          <p:cNvSpPr>
            <a:spLocks noGrp="1"/>
          </p:cNvSpPr>
          <p:nvPr>
            <p:ph type="dt" sz="half" idx="10"/>
          </p:nvPr>
        </p:nvSpPr>
        <p:spPr/>
        <p:txBody>
          <a:bodyPr/>
          <a:lstStyle/>
          <a:p>
            <a:r>
              <a:rPr lang="en-US"/>
              <a:t>10/27/2019</a:t>
            </a:r>
          </a:p>
        </p:txBody>
      </p:sp>
      <p:sp>
        <p:nvSpPr>
          <p:cNvPr id="4" name="Slide Number Placeholder 3">
            <a:extLst>
              <a:ext uri="{FF2B5EF4-FFF2-40B4-BE49-F238E27FC236}">
                <a16:creationId xmlns:a16="http://schemas.microsoft.com/office/drawing/2014/main" id="{280300AB-214D-4B91-9C40-9E5AE6E807A8}"/>
              </a:ext>
            </a:extLst>
          </p:cNvPr>
          <p:cNvSpPr>
            <a:spLocks noGrp="1"/>
          </p:cNvSpPr>
          <p:nvPr>
            <p:ph type="sldNum" sz="quarter" idx="12"/>
          </p:nvPr>
        </p:nvSpPr>
        <p:spPr/>
        <p:txBody>
          <a:bodyPr/>
          <a:lstStyle/>
          <a:p>
            <a:fld id="{B3607BF8-8F9E-4419-BB78-26F45D29854E}" type="slidenum">
              <a:rPr lang="en-US" smtClean="0"/>
              <a:pPr/>
              <a:t>7</a:t>
            </a:fld>
            <a:endParaRPr lang="en-US"/>
          </a:p>
        </p:txBody>
      </p:sp>
    </p:spTree>
  </p:cSld>
  <p:clrMapOvr>
    <a:masterClrMapping/>
  </p:clrMapOvr>
  <p:transition spd="slow">
    <p:zo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Text Page.jpg"/>
          <p:cNvPicPr>
            <a:picLocks noGrp="1" noChangeAspect="1"/>
          </p:cNvPicPr>
          <p:nvPr>
            <p:ph idx="1"/>
          </p:nvPr>
        </p:nvPicPr>
        <p:blipFill>
          <a:blip r:embed="rId2" cstate="email">
            <a:lum bright="20000" contrast="-30000"/>
            <a:extLst>
              <a:ext uri="{28A0092B-C50C-407E-A947-70E740481C1C}">
                <a14:useLocalDpi xmlns:a14="http://schemas.microsoft.com/office/drawing/2010/main"/>
              </a:ext>
            </a:extLst>
          </a:blip>
          <a:stretch>
            <a:fillRect/>
          </a:stretch>
        </p:blipFill>
        <p:spPr>
          <a:xfrm>
            <a:off x="0" y="0"/>
            <a:ext cx="9144000" cy="6858000"/>
          </a:xfrm>
          <a:effectLst>
            <a:softEdge rad="88900"/>
          </a:effectLst>
        </p:spPr>
      </p:pic>
      <p:sp>
        <p:nvSpPr>
          <p:cNvPr id="6" name="TextBox 5"/>
          <p:cNvSpPr txBox="1"/>
          <p:nvPr/>
        </p:nvSpPr>
        <p:spPr>
          <a:xfrm>
            <a:off x="76200" y="76200"/>
            <a:ext cx="8991600" cy="6463308"/>
          </a:xfrm>
          <a:prstGeom prst="rect">
            <a:avLst/>
          </a:prstGeom>
          <a:noFill/>
        </p:spPr>
        <p:txBody>
          <a:bodyPr wrap="square" rtlCol="0">
            <a:spAutoFit/>
          </a:bodyPr>
          <a:lstStyle/>
          <a:p>
            <a:r>
              <a:rPr lang="en-US" sz="4000" b="1" spc="-150" dirty="0">
                <a:solidFill>
                  <a:schemeClr val="bg2">
                    <a:lumMod val="10000"/>
                  </a:schemeClr>
                </a:solidFill>
                <a:latin typeface="Cambria" panose="02040503050406030204" pitchFamily="18" charset="0"/>
                <a:ea typeface="Cambria" panose="02040503050406030204" pitchFamily="18" charset="0"/>
                <a:cs typeface="Arial" pitchFamily="34" charset="0"/>
              </a:rPr>
              <a:t>AS.THE.EAGLE.STIRRETH.UP.HER.NEST</a:t>
            </a:r>
            <a:endParaRPr lang="en-US" sz="4000" spc="-150" dirty="0">
              <a:solidFill>
                <a:schemeClr val="bg2">
                  <a:lumMod val="10000"/>
                </a:schemeClr>
              </a:solidFill>
              <a:latin typeface="Cambria" panose="02040503050406030204" pitchFamily="18" charset="0"/>
              <a:ea typeface="Cambria" panose="02040503050406030204" pitchFamily="18" charset="0"/>
              <a:cs typeface="Arial" pitchFamily="34" charset="0"/>
            </a:endParaRPr>
          </a:p>
          <a:p>
            <a:r>
              <a:rPr lang="en-US" sz="3200" dirty="0">
                <a:solidFill>
                  <a:schemeClr val="bg2">
                    <a:lumMod val="10000"/>
                  </a:schemeClr>
                </a:solidFill>
                <a:latin typeface="Cambria" panose="02040503050406030204" pitchFamily="18" charset="0"/>
                <a:ea typeface="Cambria" panose="02040503050406030204" pitchFamily="18" charset="0"/>
                <a:cs typeface="Arial" pitchFamily="34" charset="0"/>
              </a:rPr>
              <a:t>	</a:t>
            </a:r>
            <a:r>
              <a:rPr lang="en-US" sz="3100" dirty="0">
                <a:solidFill>
                  <a:schemeClr val="bg2">
                    <a:lumMod val="10000"/>
                  </a:schemeClr>
                </a:solidFill>
                <a:latin typeface="Cambria" panose="02040503050406030204" pitchFamily="18" charset="0"/>
                <a:ea typeface="Cambria" panose="02040503050406030204" pitchFamily="18" charset="0"/>
                <a:cs typeface="Arial" pitchFamily="34" charset="0"/>
              </a:rPr>
              <a:t>26 It's a pitiful sight, to see human being  helpless, bound by sin… flopping around from beer parlor to beer parlor, place to place, from amusement to amusement, trying to find satisfaction, when God alone has the satisfaction that can satisfy them.</a:t>
            </a:r>
          </a:p>
          <a:p>
            <a:r>
              <a:rPr lang="en-US" sz="3100" dirty="0">
                <a:solidFill>
                  <a:schemeClr val="bg2">
                    <a:lumMod val="10000"/>
                  </a:schemeClr>
                </a:solidFill>
                <a:latin typeface="Cambria" panose="02040503050406030204" pitchFamily="18" charset="0"/>
                <a:ea typeface="Cambria" panose="02040503050406030204" pitchFamily="18" charset="0"/>
                <a:cs typeface="Arial" pitchFamily="34" charset="0"/>
              </a:rPr>
              <a:t>	</a:t>
            </a:r>
            <a:r>
              <a:rPr lang="en-US" sz="3100" b="1" dirty="0">
                <a:solidFill>
                  <a:schemeClr val="bg2">
                    <a:lumMod val="10000"/>
                  </a:schemeClr>
                </a:solidFill>
                <a:latin typeface="Cambria" panose="02040503050406030204" pitchFamily="18" charset="0"/>
                <a:ea typeface="Cambria" panose="02040503050406030204" pitchFamily="18" charset="0"/>
                <a:cs typeface="Arial" pitchFamily="34" charset="0"/>
              </a:rPr>
              <a:t>God made a man to thirst after Him. The reason man has something in him to thirst, God put that thirst in you</a:t>
            </a:r>
            <a:r>
              <a:rPr lang="en-US" sz="3100" dirty="0">
                <a:solidFill>
                  <a:schemeClr val="bg2">
                    <a:lumMod val="10000"/>
                  </a:schemeClr>
                </a:solidFill>
                <a:latin typeface="Cambria" panose="02040503050406030204" pitchFamily="18" charset="0"/>
                <a:ea typeface="Cambria" panose="02040503050406030204" pitchFamily="18" charset="0"/>
                <a:cs typeface="Arial" pitchFamily="34" charset="0"/>
              </a:rPr>
              <a:t>. But you can't satisfy it with the things of the world. You'll never be satisfied till God takes that place.</a:t>
            </a:r>
          </a:p>
          <a:p>
            <a:pPr algn="r"/>
            <a:r>
              <a:rPr lang="en-US" sz="3200" dirty="0">
                <a:solidFill>
                  <a:schemeClr val="bg2">
                    <a:lumMod val="10000"/>
                  </a:schemeClr>
                </a:solidFill>
                <a:latin typeface="Cambria" panose="02040503050406030204" pitchFamily="18" charset="0"/>
                <a:ea typeface="Cambria" panose="02040503050406030204" pitchFamily="18" charset="0"/>
                <a:cs typeface="Arial" pitchFamily="34" charset="0"/>
              </a:rPr>
              <a:t>59-0815</a:t>
            </a:r>
            <a:endParaRPr lang="en-US" sz="3200" dirty="0">
              <a:latin typeface="Cambria" panose="02040503050406030204" pitchFamily="18" charset="0"/>
              <a:ea typeface="Cambria" panose="02040503050406030204" pitchFamily="18" charset="0"/>
            </a:endParaRPr>
          </a:p>
        </p:txBody>
      </p:sp>
      <p:sp>
        <p:nvSpPr>
          <p:cNvPr id="3" name="Date Placeholder 2">
            <a:extLst>
              <a:ext uri="{FF2B5EF4-FFF2-40B4-BE49-F238E27FC236}">
                <a16:creationId xmlns:a16="http://schemas.microsoft.com/office/drawing/2014/main" id="{D2A0E7F6-A3FE-47E5-964A-2600C435A9F4}"/>
              </a:ext>
            </a:extLst>
          </p:cNvPr>
          <p:cNvSpPr>
            <a:spLocks noGrp="1"/>
          </p:cNvSpPr>
          <p:nvPr>
            <p:ph type="dt" sz="half" idx="10"/>
          </p:nvPr>
        </p:nvSpPr>
        <p:spPr/>
        <p:txBody>
          <a:bodyPr/>
          <a:lstStyle/>
          <a:p>
            <a:r>
              <a:rPr lang="en-US"/>
              <a:t>10/27/2019</a:t>
            </a:r>
          </a:p>
        </p:txBody>
      </p:sp>
      <p:sp>
        <p:nvSpPr>
          <p:cNvPr id="5" name="Slide Number Placeholder 4">
            <a:extLst>
              <a:ext uri="{FF2B5EF4-FFF2-40B4-BE49-F238E27FC236}">
                <a16:creationId xmlns:a16="http://schemas.microsoft.com/office/drawing/2014/main" id="{5143937C-960F-4D03-9B4D-F9E667D3C81B}"/>
              </a:ext>
            </a:extLst>
          </p:cNvPr>
          <p:cNvSpPr>
            <a:spLocks noGrp="1"/>
          </p:cNvSpPr>
          <p:nvPr>
            <p:ph type="sldNum" sz="quarter" idx="12"/>
          </p:nvPr>
        </p:nvSpPr>
        <p:spPr/>
        <p:txBody>
          <a:bodyPr/>
          <a:lstStyle/>
          <a:p>
            <a:fld id="{B3607BF8-8F9E-4419-BB78-26F45D29854E}" type="slidenum">
              <a:rPr lang="en-US" smtClean="0"/>
              <a:pPr/>
              <a:t>8</a:t>
            </a:fld>
            <a:endParaRPr lang="en-US"/>
          </a:p>
        </p:txBody>
      </p:sp>
    </p:spTree>
    <p:extLst>
      <p:ext uri="{BB962C8B-B14F-4D97-AF65-F5344CB8AC3E}">
        <p14:creationId xmlns:p14="http://schemas.microsoft.com/office/powerpoint/2010/main" val="3893111510"/>
      </p:ext>
    </p:extLst>
  </p:cSld>
  <p:clrMapOvr>
    <a:masterClrMapping/>
  </p:clrMapOvr>
  <p:transition spd="slow">
    <p:zo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britishcolumbia.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cSld>
  <p:clrMapOvr>
    <a:masterClrMapping/>
  </p:clrMapOvr>
  <p:transition spd="slow">
    <p:zoom/>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TotalTime>
  <Words>365</Words>
  <Application>Microsoft Office PowerPoint</Application>
  <PresentationFormat>On-screen Show (4:3)</PresentationFormat>
  <Paragraphs>148</Paragraphs>
  <Slides>49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49</vt:i4>
      </vt:variant>
    </vt:vector>
  </HeadingPairs>
  <TitlesOfParts>
    <vt:vector size="53" baseType="lpstr">
      <vt:lpstr>Arial</vt:lpstr>
      <vt:lpstr>Calibri</vt:lpstr>
      <vt:lpstr>Cambria</vt:lpstr>
      <vt:lpstr>Office Theme</vt:lpstr>
      <vt:lpstr>PowerPoint Presentation</vt:lpstr>
      <vt:lpstr>PowerPoint Presentation</vt:lpstr>
      <vt:lpstr>PowerPoint Presentation</vt:lpstr>
      <vt:lpstr>Old St. John’s (English Colony)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Pope Paul VI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Bushkazzi, Afghanistan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Barry Coffey</dc:creator>
  <cp:lastModifiedBy>Barry Coffey</cp:lastModifiedBy>
  <cp:revision>2</cp:revision>
  <dcterms:created xsi:type="dcterms:W3CDTF">2019-10-27T14:37:49Z</dcterms:created>
  <dcterms:modified xsi:type="dcterms:W3CDTF">2019-10-27T14:48:25Z</dcterms:modified>
</cp:coreProperties>
</file>