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9" r:id="rId4"/>
    <p:sldId id="265" r:id="rId5"/>
    <p:sldId id="268" r:id="rId6"/>
    <p:sldId id="270" r:id="rId7"/>
    <p:sldId id="271" r:id="rId8"/>
    <p:sldId id="267" r:id="rId9"/>
    <p:sldId id="269" r:id="rId10"/>
    <p:sldId id="277" r:id="rId11"/>
    <p:sldId id="264" r:id="rId12"/>
    <p:sldId id="278" r:id="rId13"/>
    <p:sldId id="280" r:id="rId14"/>
    <p:sldId id="279" r:id="rId15"/>
    <p:sldId id="287" r:id="rId16"/>
    <p:sldId id="281" r:id="rId17"/>
    <p:sldId id="274" r:id="rId18"/>
    <p:sldId id="262" r:id="rId19"/>
    <p:sldId id="261" r:id="rId20"/>
    <p:sldId id="260" r:id="rId21"/>
    <p:sldId id="282" r:id="rId22"/>
    <p:sldId id="257" r:id="rId23"/>
    <p:sldId id="258" r:id="rId24"/>
    <p:sldId id="266" r:id="rId25"/>
    <p:sldId id="283" r:id="rId26"/>
    <p:sldId id="284" r:id="rId27"/>
    <p:sldId id="285" r:id="rId28"/>
    <p:sldId id="28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7F111-BC40-419F-AE4A-E68C7285C3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3B843D-A4E8-4002-9F00-CCB4AC7DB1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640400-FDA0-43FA-8159-95154C5FB06F}"/>
              </a:ext>
            </a:extLst>
          </p:cNvPr>
          <p:cNvSpPr>
            <a:spLocks noGrp="1"/>
          </p:cNvSpPr>
          <p:nvPr>
            <p:ph type="dt" sz="half" idx="10"/>
          </p:nvPr>
        </p:nvSpPr>
        <p:spPr/>
        <p:txBody>
          <a:bodyPr/>
          <a:lstStyle/>
          <a:p>
            <a:fld id="{67313478-A6DE-4A1D-A6E4-5F26A2ACD971}" type="datetimeFigureOut">
              <a:rPr lang="en-US" smtClean="0"/>
              <a:t>4/3/2019</a:t>
            </a:fld>
            <a:endParaRPr lang="en-US"/>
          </a:p>
        </p:txBody>
      </p:sp>
      <p:sp>
        <p:nvSpPr>
          <p:cNvPr id="5" name="Footer Placeholder 4">
            <a:extLst>
              <a:ext uri="{FF2B5EF4-FFF2-40B4-BE49-F238E27FC236}">
                <a16:creationId xmlns:a16="http://schemas.microsoft.com/office/drawing/2014/main" id="{FE9A8AF4-E808-4B39-97E1-08D21E2F1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459A4-8D89-425F-A8E1-0F1AD2F81369}"/>
              </a:ext>
            </a:extLst>
          </p:cNvPr>
          <p:cNvSpPr>
            <a:spLocks noGrp="1"/>
          </p:cNvSpPr>
          <p:nvPr>
            <p:ph type="sldNum" sz="quarter" idx="12"/>
          </p:nvPr>
        </p:nvSpPr>
        <p:spPr/>
        <p:txBody>
          <a:bodyPr/>
          <a:lstStyle/>
          <a:p>
            <a:fld id="{02335830-C7EF-4455-B549-88109BEEBF9B}" type="slidenum">
              <a:rPr lang="en-US" smtClean="0"/>
              <a:t>‹#›</a:t>
            </a:fld>
            <a:endParaRPr lang="en-US"/>
          </a:p>
        </p:txBody>
      </p:sp>
    </p:spTree>
    <p:extLst>
      <p:ext uri="{BB962C8B-B14F-4D97-AF65-F5344CB8AC3E}">
        <p14:creationId xmlns:p14="http://schemas.microsoft.com/office/powerpoint/2010/main" val="1198288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4F7CA-5A0D-4D0A-A4D3-8B621EDAE4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0A0257-920F-4370-8C33-E0A1880A42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B51C0C-021B-4301-8D31-07E9D31BCDFD}"/>
              </a:ext>
            </a:extLst>
          </p:cNvPr>
          <p:cNvSpPr>
            <a:spLocks noGrp="1"/>
          </p:cNvSpPr>
          <p:nvPr>
            <p:ph type="dt" sz="half" idx="10"/>
          </p:nvPr>
        </p:nvSpPr>
        <p:spPr/>
        <p:txBody>
          <a:bodyPr/>
          <a:lstStyle/>
          <a:p>
            <a:fld id="{67313478-A6DE-4A1D-A6E4-5F26A2ACD971}" type="datetimeFigureOut">
              <a:rPr lang="en-US" smtClean="0"/>
              <a:t>4/3/2019</a:t>
            </a:fld>
            <a:endParaRPr lang="en-US"/>
          </a:p>
        </p:txBody>
      </p:sp>
      <p:sp>
        <p:nvSpPr>
          <p:cNvPr id="5" name="Footer Placeholder 4">
            <a:extLst>
              <a:ext uri="{FF2B5EF4-FFF2-40B4-BE49-F238E27FC236}">
                <a16:creationId xmlns:a16="http://schemas.microsoft.com/office/drawing/2014/main" id="{CBFFE27A-AF80-4164-BDF6-17E9A42D8A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D9BBC5-1F78-4C7E-8182-C607FA4800A2}"/>
              </a:ext>
            </a:extLst>
          </p:cNvPr>
          <p:cNvSpPr>
            <a:spLocks noGrp="1"/>
          </p:cNvSpPr>
          <p:nvPr>
            <p:ph type="sldNum" sz="quarter" idx="12"/>
          </p:nvPr>
        </p:nvSpPr>
        <p:spPr/>
        <p:txBody>
          <a:bodyPr/>
          <a:lstStyle/>
          <a:p>
            <a:fld id="{02335830-C7EF-4455-B549-88109BEEBF9B}" type="slidenum">
              <a:rPr lang="en-US" smtClean="0"/>
              <a:t>‹#›</a:t>
            </a:fld>
            <a:endParaRPr lang="en-US"/>
          </a:p>
        </p:txBody>
      </p:sp>
    </p:spTree>
    <p:extLst>
      <p:ext uri="{BB962C8B-B14F-4D97-AF65-F5344CB8AC3E}">
        <p14:creationId xmlns:p14="http://schemas.microsoft.com/office/powerpoint/2010/main" val="2386690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AF6708-405B-4E60-BCD0-B63FE9C0E4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922054-D97B-48BE-86C1-A1204CF036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C796A1-6C80-4DCA-9753-852CF254FF99}"/>
              </a:ext>
            </a:extLst>
          </p:cNvPr>
          <p:cNvSpPr>
            <a:spLocks noGrp="1"/>
          </p:cNvSpPr>
          <p:nvPr>
            <p:ph type="dt" sz="half" idx="10"/>
          </p:nvPr>
        </p:nvSpPr>
        <p:spPr/>
        <p:txBody>
          <a:bodyPr/>
          <a:lstStyle/>
          <a:p>
            <a:fld id="{67313478-A6DE-4A1D-A6E4-5F26A2ACD971}" type="datetimeFigureOut">
              <a:rPr lang="en-US" smtClean="0"/>
              <a:t>4/3/2019</a:t>
            </a:fld>
            <a:endParaRPr lang="en-US"/>
          </a:p>
        </p:txBody>
      </p:sp>
      <p:sp>
        <p:nvSpPr>
          <p:cNvPr id="5" name="Footer Placeholder 4">
            <a:extLst>
              <a:ext uri="{FF2B5EF4-FFF2-40B4-BE49-F238E27FC236}">
                <a16:creationId xmlns:a16="http://schemas.microsoft.com/office/drawing/2014/main" id="{87A8C638-A61B-4B8D-9BAB-EFA3B47AD1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2D2FA3-F3CB-462A-989F-B2BFE205DC0B}"/>
              </a:ext>
            </a:extLst>
          </p:cNvPr>
          <p:cNvSpPr>
            <a:spLocks noGrp="1"/>
          </p:cNvSpPr>
          <p:nvPr>
            <p:ph type="sldNum" sz="quarter" idx="12"/>
          </p:nvPr>
        </p:nvSpPr>
        <p:spPr/>
        <p:txBody>
          <a:bodyPr/>
          <a:lstStyle/>
          <a:p>
            <a:fld id="{02335830-C7EF-4455-B549-88109BEEBF9B}" type="slidenum">
              <a:rPr lang="en-US" smtClean="0"/>
              <a:t>‹#›</a:t>
            </a:fld>
            <a:endParaRPr lang="en-US"/>
          </a:p>
        </p:txBody>
      </p:sp>
    </p:spTree>
    <p:extLst>
      <p:ext uri="{BB962C8B-B14F-4D97-AF65-F5344CB8AC3E}">
        <p14:creationId xmlns:p14="http://schemas.microsoft.com/office/powerpoint/2010/main" val="2489183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17B32-D3DB-44B5-90FE-5919DF6DF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6AA6A1-F2A9-430F-9192-7E3AD0392D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EB296A-D368-40AA-A5BE-E5ACC61E0556}"/>
              </a:ext>
            </a:extLst>
          </p:cNvPr>
          <p:cNvSpPr>
            <a:spLocks noGrp="1"/>
          </p:cNvSpPr>
          <p:nvPr>
            <p:ph type="dt" sz="half" idx="10"/>
          </p:nvPr>
        </p:nvSpPr>
        <p:spPr/>
        <p:txBody>
          <a:bodyPr/>
          <a:lstStyle/>
          <a:p>
            <a:fld id="{67313478-A6DE-4A1D-A6E4-5F26A2ACD971}" type="datetimeFigureOut">
              <a:rPr lang="en-US" smtClean="0"/>
              <a:t>4/3/2019</a:t>
            </a:fld>
            <a:endParaRPr lang="en-US"/>
          </a:p>
        </p:txBody>
      </p:sp>
      <p:sp>
        <p:nvSpPr>
          <p:cNvPr id="5" name="Footer Placeholder 4">
            <a:extLst>
              <a:ext uri="{FF2B5EF4-FFF2-40B4-BE49-F238E27FC236}">
                <a16:creationId xmlns:a16="http://schemas.microsoft.com/office/drawing/2014/main" id="{7615AA34-6849-42AF-885D-1EF92F954D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BB4670-BFB0-459C-993B-06DAA9811945}"/>
              </a:ext>
            </a:extLst>
          </p:cNvPr>
          <p:cNvSpPr>
            <a:spLocks noGrp="1"/>
          </p:cNvSpPr>
          <p:nvPr>
            <p:ph type="sldNum" sz="quarter" idx="12"/>
          </p:nvPr>
        </p:nvSpPr>
        <p:spPr/>
        <p:txBody>
          <a:bodyPr/>
          <a:lstStyle/>
          <a:p>
            <a:fld id="{02335830-C7EF-4455-B549-88109BEEBF9B}" type="slidenum">
              <a:rPr lang="en-US" smtClean="0"/>
              <a:t>‹#›</a:t>
            </a:fld>
            <a:endParaRPr lang="en-US"/>
          </a:p>
        </p:txBody>
      </p:sp>
    </p:spTree>
    <p:extLst>
      <p:ext uri="{BB962C8B-B14F-4D97-AF65-F5344CB8AC3E}">
        <p14:creationId xmlns:p14="http://schemas.microsoft.com/office/powerpoint/2010/main" val="526609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04E59-EEE8-411F-840F-04B4F8745B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EDFCFD-CE0F-4C4C-8C4D-CC073B3470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554869-3C10-4332-B023-1F25BB4F0BA8}"/>
              </a:ext>
            </a:extLst>
          </p:cNvPr>
          <p:cNvSpPr>
            <a:spLocks noGrp="1"/>
          </p:cNvSpPr>
          <p:nvPr>
            <p:ph type="dt" sz="half" idx="10"/>
          </p:nvPr>
        </p:nvSpPr>
        <p:spPr/>
        <p:txBody>
          <a:bodyPr/>
          <a:lstStyle/>
          <a:p>
            <a:fld id="{67313478-A6DE-4A1D-A6E4-5F26A2ACD971}" type="datetimeFigureOut">
              <a:rPr lang="en-US" smtClean="0"/>
              <a:t>4/3/2019</a:t>
            </a:fld>
            <a:endParaRPr lang="en-US"/>
          </a:p>
        </p:txBody>
      </p:sp>
      <p:sp>
        <p:nvSpPr>
          <p:cNvPr id="5" name="Footer Placeholder 4">
            <a:extLst>
              <a:ext uri="{FF2B5EF4-FFF2-40B4-BE49-F238E27FC236}">
                <a16:creationId xmlns:a16="http://schemas.microsoft.com/office/drawing/2014/main" id="{C0095FF7-AEB9-4AD7-B980-0912C1B1D8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530F0E-3B40-4CAC-8BB4-94BFF3F5FC7B}"/>
              </a:ext>
            </a:extLst>
          </p:cNvPr>
          <p:cNvSpPr>
            <a:spLocks noGrp="1"/>
          </p:cNvSpPr>
          <p:nvPr>
            <p:ph type="sldNum" sz="quarter" idx="12"/>
          </p:nvPr>
        </p:nvSpPr>
        <p:spPr/>
        <p:txBody>
          <a:bodyPr/>
          <a:lstStyle/>
          <a:p>
            <a:fld id="{02335830-C7EF-4455-B549-88109BEEBF9B}" type="slidenum">
              <a:rPr lang="en-US" smtClean="0"/>
              <a:t>‹#›</a:t>
            </a:fld>
            <a:endParaRPr lang="en-US"/>
          </a:p>
        </p:txBody>
      </p:sp>
    </p:spTree>
    <p:extLst>
      <p:ext uri="{BB962C8B-B14F-4D97-AF65-F5344CB8AC3E}">
        <p14:creationId xmlns:p14="http://schemas.microsoft.com/office/powerpoint/2010/main" val="3952042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5818F-E965-4475-96A8-B29209AAF3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36BBB0-5C2C-483B-8A2E-09633FB0A0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1522E-44DE-46D2-B140-6892988762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9B51DF-2A73-4A84-9CD0-578F6B0F0E35}"/>
              </a:ext>
            </a:extLst>
          </p:cNvPr>
          <p:cNvSpPr>
            <a:spLocks noGrp="1"/>
          </p:cNvSpPr>
          <p:nvPr>
            <p:ph type="dt" sz="half" idx="10"/>
          </p:nvPr>
        </p:nvSpPr>
        <p:spPr/>
        <p:txBody>
          <a:bodyPr/>
          <a:lstStyle/>
          <a:p>
            <a:fld id="{67313478-A6DE-4A1D-A6E4-5F26A2ACD971}" type="datetimeFigureOut">
              <a:rPr lang="en-US" smtClean="0"/>
              <a:t>4/3/2019</a:t>
            </a:fld>
            <a:endParaRPr lang="en-US"/>
          </a:p>
        </p:txBody>
      </p:sp>
      <p:sp>
        <p:nvSpPr>
          <p:cNvPr id="6" name="Footer Placeholder 5">
            <a:extLst>
              <a:ext uri="{FF2B5EF4-FFF2-40B4-BE49-F238E27FC236}">
                <a16:creationId xmlns:a16="http://schemas.microsoft.com/office/drawing/2014/main" id="{C3538202-3F1C-437F-A10D-A84E55E6B7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A8B9BE-31D2-4439-A472-C2810BDEC7A9}"/>
              </a:ext>
            </a:extLst>
          </p:cNvPr>
          <p:cNvSpPr>
            <a:spLocks noGrp="1"/>
          </p:cNvSpPr>
          <p:nvPr>
            <p:ph type="sldNum" sz="quarter" idx="12"/>
          </p:nvPr>
        </p:nvSpPr>
        <p:spPr/>
        <p:txBody>
          <a:bodyPr/>
          <a:lstStyle/>
          <a:p>
            <a:fld id="{02335830-C7EF-4455-B549-88109BEEBF9B}" type="slidenum">
              <a:rPr lang="en-US" smtClean="0"/>
              <a:t>‹#›</a:t>
            </a:fld>
            <a:endParaRPr lang="en-US"/>
          </a:p>
        </p:txBody>
      </p:sp>
    </p:spTree>
    <p:extLst>
      <p:ext uri="{BB962C8B-B14F-4D97-AF65-F5344CB8AC3E}">
        <p14:creationId xmlns:p14="http://schemas.microsoft.com/office/powerpoint/2010/main" val="2894927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C3080-A00D-4992-BC12-CAAD47E280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0C0CEE-1E20-4691-9AC0-A226EF598C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E91E5F-B511-4666-A124-FC60DD9AC1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F34A8A-EF6A-4417-857C-FB33363B98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7692CD-CDA1-4D3D-B208-C0AB54C88A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B4E066-F925-47EB-8696-695DDCB23A9B}"/>
              </a:ext>
            </a:extLst>
          </p:cNvPr>
          <p:cNvSpPr>
            <a:spLocks noGrp="1"/>
          </p:cNvSpPr>
          <p:nvPr>
            <p:ph type="dt" sz="half" idx="10"/>
          </p:nvPr>
        </p:nvSpPr>
        <p:spPr/>
        <p:txBody>
          <a:bodyPr/>
          <a:lstStyle/>
          <a:p>
            <a:fld id="{67313478-A6DE-4A1D-A6E4-5F26A2ACD971}" type="datetimeFigureOut">
              <a:rPr lang="en-US" smtClean="0"/>
              <a:t>4/3/2019</a:t>
            </a:fld>
            <a:endParaRPr lang="en-US"/>
          </a:p>
        </p:txBody>
      </p:sp>
      <p:sp>
        <p:nvSpPr>
          <p:cNvPr id="8" name="Footer Placeholder 7">
            <a:extLst>
              <a:ext uri="{FF2B5EF4-FFF2-40B4-BE49-F238E27FC236}">
                <a16:creationId xmlns:a16="http://schemas.microsoft.com/office/drawing/2014/main" id="{6F51D332-A9F4-473F-8E85-2CBE0E96E7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FBD07C-81E5-446C-B7C8-74D5F3FCA0B1}"/>
              </a:ext>
            </a:extLst>
          </p:cNvPr>
          <p:cNvSpPr>
            <a:spLocks noGrp="1"/>
          </p:cNvSpPr>
          <p:nvPr>
            <p:ph type="sldNum" sz="quarter" idx="12"/>
          </p:nvPr>
        </p:nvSpPr>
        <p:spPr/>
        <p:txBody>
          <a:bodyPr/>
          <a:lstStyle/>
          <a:p>
            <a:fld id="{02335830-C7EF-4455-B549-88109BEEBF9B}" type="slidenum">
              <a:rPr lang="en-US" smtClean="0"/>
              <a:t>‹#›</a:t>
            </a:fld>
            <a:endParaRPr lang="en-US"/>
          </a:p>
        </p:txBody>
      </p:sp>
    </p:spTree>
    <p:extLst>
      <p:ext uri="{BB962C8B-B14F-4D97-AF65-F5344CB8AC3E}">
        <p14:creationId xmlns:p14="http://schemas.microsoft.com/office/powerpoint/2010/main" val="4114290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EF881-3F16-487D-8707-476918A7BF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223DC3-0B11-4D44-8693-B507CF6247F3}"/>
              </a:ext>
            </a:extLst>
          </p:cNvPr>
          <p:cNvSpPr>
            <a:spLocks noGrp="1"/>
          </p:cNvSpPr>
          <p:nvPr>
            <p:ph type="dt" sz="half" idx="10"/>
          </p:nvPr>
        </p:nvSpPr>
        <p:spPr/>
        <p:txBody>
          <a:bodyPr/>
          <a:lstStyle/>
          <a:p>
            <a:fld id="{67313478-A6DE-4A1D-A6E4-5F26A2ACD971}" type="datetimeFigureOut">
              <a:rPr lang="en-US" smtClean="0"/>
              <a:t>4/3/2019</a:t>
            </a:fld>
            <a:endParaRPr lang="en-US"/>
          </a:p>
        </p:txBody>
      </p:sp>
      <p:sp>
        <p:nvSpPr>
          <p:cNvPr id="4" name="Footer Placeholder 3">
            <a:extLst>
              <a:ext uri="{FF2B5EF4-FFF2-40B4-BE49-F238E27FC236}">
                <a16:creationId xmlns:a16="http://schemas.microsoft.com/office/drawing/2014/main" id="{39F002B8-02FB-4FEF-BB93-11CE7D797E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F340BFB-C0EF-4144-8845-306211AB005A}"/>
              </a:ext>
            </a:extLst>
          </p:cNvPr>
          <p:cNvSpPr>
            <a:spLocks noGrp="1"/>
          </p:cNvSpPr>
          <p:nvPr>
            <p:ph type="sldNum" sz="quarter" idx="12"/>
          </p:nvPr>
        </p:nvSpPr>
        <p:spPr/>
        <p:txBody>
          <a:bodyPr/>
          <a:lstStyle/>
          <a:p>
            <a:fld id="{02335830-C7EF-4455-B549-88109BEEBF9B}" type="slidenum">
              <a:rPr lang="en-US" smtClean="0"/>
              <a:t>‹#›</a:t>
            </a:fld>
            <a:endParaRPr lang="en-US"/>
          </a:p>
        </p:txBody>
      </p:sp>
    </p:spTree>
    <p:extLst>
      <p:ext uri="{BB962C8B-B14F-4D97-AF65-F5344CB8AC3E}">
        <p14:creationId xmlns:p14="http://schemas.microsoft.com/office/powerpoint/2010/main" val="1220019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84481E-397A-47AE-8A6B-2DB841166810}"/>
              </a:ext>
            </a:extLst>
          </p:cNvPr>
          <p:cNvSpPr>
            <a:spLocks noGrp="1"/>
          </p:cNvSpPr>
          <p:nvPr>
            <p:ph type="dt" sz="half" idx="10"/>
          </p:nvPr>
        </p:nvSpPr>
        <p:spPr/>
        <p:txBody>
          <a:bodyPr/>
          <a:lstStyle/>
          <a:p>
            <a:fld id="{67313478-A6DE-4A1D-A6E4-5F26A2ACD971}" type="datetimeFigureOut">
              <a:rPr lang="en-US" smtClean="0"/>
              <a:t>4/3/2019</a:t>
            </a:fld>
            <a:endParaRPr lang="en-US"/>
          </a:p>
        </p:txBody>
      </p:sp>
      <p:sp>
        <p:nvSpPr>
          <p:cNvPr id="3" name="Footer Placeholder 2">
            <a:extLst>
              <a:ext uri="{FF2B5EF4-FFF2-40B4-BE49-F238E27FC236}">
                <a16:creationId xmlns:a16="http://schemas.microsoft.com/office/drawing/2014/main" id="{6C4F00FA-5C44-4192-97E3-87B0930AA9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8B1D2B-B5F9-49D9-B409-7200E1585160}"/>
              </a:ext>
            </a:extLst>
          </p:cNvPr>
          <p:cNvSpPr>
            <a:spLocks noGrp="1"/>
          </p:cNvSpPr>
          <p:nvPr>
            <p:ph type="sldNum" sz="quarter" idx="12"/>
          </p:nvPr>
        </p:nvSpPr>
        <p:spPr/>
        <p:txBody>
          <a:bodyPr/>
          <a:lstStyle/>
          <a:p>
            <a:fld id="{02335830-C7EF-4455-B549-88109BEEBF9B}" type="slidenum">
              <a:rPr lang="en-US" smtClean="0"/>
              <a:t>‹#›</a:t>
            </a:fld>
            <a:endParaRPr lang="en-US"/>
          </a:p>
        </p:txBody>
      </p:sp>
    </p:spTree>
    <p:extLst>
      <p:ext uri="{BB962C8B-B14F-4D97-AF65-F5344CB8AC3E}">
        <p14:creationId xmlns:p14="http://schemas.microsoft.com/office/powerpoint/2010/main" val="1821335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BF782-1A40-4D3C-B5E3-FE4FD35C77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FA76BF-230C-4607-A7EA-333729C5D5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A9A082-96E4-4551-93BF-582D67EED8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43CA12-2293-4C85-A0A9-3CACA363D808}"/>
              </a:ext>
            </a:extLst>
          </p:cNvPr>
          <p:cNvSpPr>
            <a:spLocks noGrp="1"/>
          </p:cNvSpPr>
          <p:nvPr>
            <p:ph type="dt" sz="half" idx="10"/>
          </p:nvPr>
        </p:nvSpPr>
        <p:spPr/>
        <p:txBody>
          <a:bodyPr/>
          <a:lstStyle/>
          <a:p>
            <a:fld id="{67313478-A6DE-4A1D-A6E4-5F26A2ACD971}" type="datetimeFigureOut">
              <a:rPr lang="en-US" smtClean="0"/>
              <a:t>4/3/2019</a:t>
            </a:fld>
            <a:endParaRPr lang="en-US"/>
          </a:p>
        </p:txBody>
      </p:sp>
      <p:sp>
        <p:nvSpPr>
          <p:cNvPr id="6" name="Footer Placeholder 5">
            <a:extLst>
              <a:ext uri="{FF2B5EF4-FFF2-40B4-BE49-F238E27FC236}">
                <a16:creationId xmlns:a16="http://schemas.microsoft.com/office/drawing/2014/main" id="{48391152-D819-4DB6-9547-D6F0C272E8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C99A6C-6337-4054-AD72-DFFCE5344594}"/>
              </a:ext>
            </a:extLst>
          </p:cNvPr>
          <p:cNvSpPr>
            <a:spLocks noGrp="1"/>
          </p:cNvSpPr>
          <p:nvPr>
            <p:ph type="sldNum" sz="quarter" idx="12"/>
          </p:nvPr>
        </p:nvSpPr>
        <p:spPr/>
        <p:txBody>
          <a:bodyPr/>
          <a:lstStyle/>
          <a:p>
            <a:fld id="{02335830-C7EF-4455-B549-88109BEEBF9B}" type="slidenum">
              <a:rPr lang="en-US" smtClean="0"/>
              <a:t>‹#›</a:t>
            </a:fld>
            <a:endParaRPr lang="en-US"/>
          </a:p>
        </p:txBody>
      </p:sp>
    </p:spTree>
    <p:extLst>
      <p:ext uri="{BB962C8B-B14F-4D97-AF65-F5344CB8AC3E}">
        <p14:creationId xmlns:p14="http://schemas.microsoft.com/office/powerpoint/2010/main" val="2283017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B6C68-E7B3-418F-B1F5-E5B6BE9B42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75216E-3542-4234-8E5A-87FD191A8C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C46F81-15DB-4FC6-8BAA-F1B8423D1B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22420F-19D3-4D99-9F0F-311782E24900}"/>
              </a:ext>
            </a:extLst>
          </p:cNvPr>
          <p:cNvSpPr>
            <a:spLocks noGrp="1"/>
          </p:cNvSpPr>
          <p:nvPr>
            <p:ph type="dt" sz="half" idx="10"/>
          </p:nvPr>
        </p:nvSpPr>
        <p:spPr/>
        <p:txBody>
          <a:bodyPr/>
          <a:lstStyle/>
          <a:p>
            <a:fld id="{67313478-A6DE-4A1D-A6E4-5F26A2ACD971}" type="datetimeFigureOut">
              <a:rPr lang="en-US" smtClean="0"/>
              <a:t>4/3/2019</a:t>
            </a:fld>
            <a:endParaRPr lang="en-US"/>
          </a:p>
        </p:txBody>
      </p:sp>
      <p:sp>
        <p:nvSpPr>
          <p:cNvPr id="6" name="Footer Placeholder 5">
            <a:extLst>
              <a:ext uri="{FF2B5EF4-FFF2-40B4-BE49-F238E27FC236}">
                <a16:creationId xmlns:a16="http://schemas.microsoft.com/office/drawing/2014/main" id="{BE999059-1F2D-4A4E-89C5-6E13FBD710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624A13-837F-41DA-89C9-21AC76A5D217}"/>
              </a:ext>
            </a:extLst>
          </p:cNvPr>
          <p:cNvSpPr>
            <a:spLocks noGrp="1"/>
          </p:cNvSpPr>
          <p:nvPr>
            <p:ph type="sldNum" sz="quarter" idx="12"/>
          </p:nvPr>
        </p:nvSpPr>
        <p:spPr/>
        <p:txBody>
          <a:bodyPr/>
          <a:lstStyle/>
          <a:p>
            <a:fld id="{02335830-C7EF-4455-B549-88109BEEBF9B}" type="slidenum">
              <a:rPr lang="en-US" smtClean="0"/>
              <a:t>‹#›</a:t>
            </a:fld>
            <a:endParaRPr lang="en-US"/>
          </a:p>
        </p:txBody>
      </p:sp>
    </p:spTree>
    <p:extLst>
      <p:ext uri="{BB962C8B-B14F-4D97-AF65-F5344CB8AC3E}">
        <p14:creationId xmlns:p14="http://schemas.microsoft.com/office/powerpoint/2010/main" val="4174274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104785-C073-4429-AA64-94E0271B01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2032EA-F4F7-4FC2-9A82-F0532C1513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8BB91-F883-44A7-8B69-22802E1866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313478-A6DE-4A1D-A6E4-5F26A2ACD971}" type="datetimeFigureOut">
              <a:rPr lang="en-US" smtClean="0"/>
              <a:t>4/3/2019</a:t>
            </a:fld>
            <a:endParaRPr lang="en-US"/>
          </a:p>
        </p:txBody>
      </p:sp>
      <p:sp>
        <p:nvSpPr>
          <p:cNvPr id="5" name="Footer Placeholder 4">
            <a:extLst>
              <a:ext uri="{FF2B5EF4-FFF2-40B4-BE49-F238E27FC236}">
                <a16:creationId xmlns:a16="http://schemas.microsoft.com/office/drawing/2014/main" id="{DA849F14-4732-4CB5-9AB5-B9E1D8585B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223677-3F60-49C7-A027-864488AB20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35830-C7EF-4455-B549-88109BEEBF9B}" type="slidenum">
              <a:rPr lang="en-US" smtClean="0"/>
              <a:t>‹#›</a:t>
            </a:fld>
            <a:endParaRPr lang="en-US"/>
          </a:p>
        </p:txBody>
      </p:sp>
    </p:spTree>
    <p:extLst>
      <p:ext uri="{BB962C8B-B14F-4D97-AF65-F5344CB8AC3E}">
        <p14:creationId xmlns:p14="http://schemas.microsoft.com/office/powerpoint/2010/main" val="1243474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218A4-2BA7-4525-97DA-CE8E9B0A90B2}"/>
              </a:ext>
            </a:extLst>
          </p:cNvPr>
          <p:cNvSpPr>
            <a:spLocks noGrp="1"/>
          </p:cNvSpPr>
          <p:nvPr>
            <p:ph type="ctrTitle"/>
          </p:nvPr>
        </p:nvSpPr>
        <p:spPr>
          <a:xfrm>
            <a:off x="1524000" y="-1193800"/>
            <a:ext cx="9144000" cy="2387600"/>
          </a:xfrm>
        </p:spPr>
        <p:txBody>
          <a:bodyPr/>
          <a:lstStyle/>
          <a:p>
            <a:r>
              <a:rPr lang="en-US" dirty="0"/>
              <a:t>The Harrowing of Hell</a:t>
            </a:r>
          </a:p>
        </p:txBody>
      </p:sp>
      <p:pic>
        <p:nvPicPr>
          <p:cNvPr id="1026" name="Picture 2" descr="https://upload.wikimedia.org/wikipedia/commons/a/af/Fra_Angelico_024.jpg">
            <a:extLst>
              <a:ext uri="{FF2B5EF4-FFF2-40B4-BE49-F238E27FC236}">
                <a16:creationId xmlns:a16="http://schemas.microsoft.com/office/drawing/2014/main" id="{38C7EA0F-BF33-4322-A567-7B2C8E1BFB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7392" y="1193800"/>
            <a:ext cx="5008059" cy="5551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276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A0BC5A9-D263-48E5-BC1A-CFD4443E6AAA}"/>
              </a:ext>
            </a:extLst>
          </p:cNvPr>
          <p:cNvSpPr/>
          <p:nvPr/>
        </p:nvSpPr>
        <p:spPr>
          <a:xfrm>
            <a:off x="702365" y="516835"/>
            <a:ext cx="10813774" cy="5078313"/>
          </a:xfrm>
          <a:prstGeom prst="rect">
            <a:avLst/>
          </a:prstGeom>
        </p:spPr>
        <p:txBody>
          <a:bodyPr wrap="square">
            <a:spAutoFit/>
          </a:bodyPr>
          <a:lstStyle/>
          <a:p>
            <a:r>
              <a:rPr lang="en-US" sz="5400" b="1" dirty="0"/>
              <a:t>Luke 23:42-43</a:t>
            </a:r>
          </a:p>
          <a:p>
            <a:r>
              <a:rPr lang="en-US" sz="5400" dirty="0"/>
              <a:t>And he said unto Jesus, Lord, remember me when thou </a:t>
            </a:r>
            <a:r>
              <a:rPr lang="en-US" sz="5400" dirty="0" err="1"/>
              <a:t>comest</a:t>
            </a:r>
            <a:r>
              <a:rPr lang="en-US" sz="5400" dirty="0"/>
              <a:t> into thy kingdom. 43And Jesus said unto him, Verily I say unto thee, </a:t>
            </a:r>
            <a:r>
              <a:rPr lang="en-US" sz="5400" b="1" dirty="0">
                <a:solidFill>
                  <a:srgbClr val="FF0000"/>
                </a:solidFill>
              </a:rPr>
              <a:t>To day shalt thou be with me in paradise.</a:t>
            </a:r>
          </a:p>
        </p:txBody>
      </p:sp>
    </p:spTree>
    <p:extLst>
      <p:ext uri="{BB962C8B-B14F-4D97-AF65-F5344CB8AC3E}">
        <p14:creationId xmlns:p14="http://schemas.microsoft.com/office/powerpoint/2010/main" val="578031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AFE9BC-DDAF-4FC0-930C-A77EF8E6B186}"/>
              </a:ext>
            </a:extLst>
          </p:cNvPr>
          <p:cNvSpPr/>
          <p:nvPr/>
        </p:nvSpPr>
        <p:spPr>
          <a:xfrm>
            <a:off x="516834" y="371206"/>
            <a:ext cx="11251095" cy="6001643"/>
          </a:xfrm>
          <a:prstGeom prst="rect">
            <a:avLst/>
          </a:prstGeom>
        </p:spPr>
        <p:txBody>
          <a:bodyPr wrap="square">
            <a:spAutoFit/>
          </a:bodyPr>
          <a:lstStyle/>
          <a:p>
            <a:r>
              <a:rPr lang="en-US" sz="3200" b="1" dirty="0"/>
              <a:t>2 Corinthians 12:2-4</a:t>
            </a:r>
          </a:p>
          <a:p>
            <a:r>
              <a:rPr lang="en-US" sz="3200" dirty="0"/>
              <a:t>I knew a man in Christ above fourteen years ago, (whether in the body, I cannot tell; or whether out of the body, I cannot tell: God </a:t>
            </a:r>
            <a:r>
              <a:rPr lang="en-US" sz="3200" dirty="0" err="1"/>
              <a:t>knoweth</a:t>
            </a:r>
            <a:r>
              <a:rPr lang="en-US" sz="3200" dirty="0"/>
              <a:t>;) such an one caught up to the third heaven. And I knew such a man, (whether in the body, or out of the body, I cannot tell: God </a:t>
            </a:r>
            <a:r>
              <a:rPr lang="en-US" sz="3200" dirty="0" err="1"/>
              <a:t>knoweth</a:t>
            </a:r>
            <a:r>
              <a:rPr lang="en-US" sz="3200" dirty="0"/>
              <a:t>;) How that he was caught up into </a:t>
            </a:r>
            <a:r>
              <a:rPr lang="en-US" sz="3200" b="1" dirty="0"/>
              <a:t>paradise</a:t>
            </a:r>
            <a:r>
              <a:rPr lang="en-US" sz="3200" dirty="0"/>
              <a:t>, and heard unspeakable words, which it is not lawful for a man to utter.</a:t>
            </a:r>
          </a:p>
          <a:p>
            <a:endParaRPr lang="en-US" sz="3200" dirty="0"/>
          </a:p>
          <a:p>
            <a:r>
              <a:rPr lang="en-US" sz="3200" b="1" dirty="0"/>
              <a:t>Rev 2:7</a:t>
            </a:r>
          </a:p>
          <a:p>
            <a:r>
              <a:rPr lang="en-US" sz="3200" dirty="0"/>
              <a:t>He that hath an ear, let him hear what the Spirit saith unto the churches; To him that </a:t>
            </a:r>
            <a:r>
              <a:rPr lang="en-US" sz="3200" dirty="0" err="1"/>
              <a:t>overcometh</a:t>
            </a:r>
            <a:r>
              <a:rPr lang="en-US" sz="3200" dirty="0"/>
              <a:t> will I give to eat of the tree of life, which is in the midst of the </a:t>
            </a:r>
            <a:r>
              <a:rPr lang="en-US" sz="3200" b="1" dirty="0"/>
              <a:t>paradise</a:t>
            </a:r>
            <a:r>
              <a:rPr lang="en-US" sz="3200" dirty="0"/>
              <a:t> of God.</a:t>
            </a:r>
          </a:p>
        </p:txBody>
      </p:sp>
    </p:spTree>
    <p:extLst>
      <p:ext uri="{BB962C8B-B14F-4D97-AF65-F5344CB8AC3E}">
        <p14:creationId xmlns:p14="http://schemas.microsoft.com/office/powerpoint/2010/main" val="1362420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872DBE-18FF-4FA0-9237-20995314574E}"/>
              </a:ext>
            </a:extLst>
          </p:cNvPr>
          <p:cNvSpPr/>
          <p:nvPr/>
        </p:nvSpPr>
        <p:spPr>
          <a:xfrm>
            <a:off x="437321" y="329361"/>
            <a:ext cx="11502887" cy="4339650"/>
          </a:xfrm>
          <a:prstGeom prst="rect">
            <a:avLst/>
          </a:prstGeom>
        </p:spPr>
        <p:txBody>
          <a:bodyPr wrap="square">
            <a:spAutoFit/>
          </a:bodyPr>
          <a:lstStyle/>
          <a:p>
            <a:r>
              <a:rPr lang="en-US" sz="3600" b="1" dirty="0"/>
              <a:t>Acts 2</a:t>
            </a:r>
          </a:p>
          <a:p>
            <a:r>
              <a:rPr lang="en-US" sz="4000" dirty="0"/>
              <a:t>24 Whom God hath raised up, having loosed the pains of death: because it was not possible that he should be </a:t>
            </a:r>
            <a:r>
              <a:rPr lang="en-US" sz="4000" dirty="0" err="1"/>
              <a:t>holden</a:t>
            </a:r>
            <a:r>
              <a:rPr lang="en-US" sz="4000" dirty="0"/>
              <a:t> of it. 25 For David </a:t>
            </a:r>
            <a:r>
              <a:rPr lang="en-US" sz="4000" dirty="0" err="1"/>
              <a:t>speaketh</a:t>
            </a:r>
            <a:r>
              <a:rPr lang="en-US" sz="4000" dirty="0"/>
              <a:t> concerning him: 27... thou wilt not leave my soul in hell, neither wilt thou suffer thine Holy One to see corruption...(PSALMS 16:10) </a:t>
            </a:r>
          </a:p>
        </p:txBody>
      </p:sp>
    </p:spTree>
    <p:extLst>
      <p:ext uri="{BB962C8B-B14F-4D97-AF65-F5344CB8AC3E}">
        <p14:creationId xmlns:p14="http://schemas.microsoft.com/office/powerpoint/2010/main" val="88364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C1E81F1-D377-42D8-9673-D1B5E6365228}"/>
              </a:ext>
            </a:extLst>
          </p:cNvPr>
          <p:cNvSpPr/>
          <p:nvPr/>
        </p:nvSpPr>
        <p:spPr>
          <a:xfrm>
            <a:off x="490329" y="477079"/>
            <a:ext cx="11330609" cy="5078313"/>
          </a:xfrm>
          <a:prstGeom prst="rect">
            <a:avLst/>
          </a:prstGeom>
        </p:spPr>
        <p:txBody>
          <a:bodyPr wrap="square">
            <a:spAutoFit/>
          </a:bodyPr>
          <a:lstStyle/>
          <a:p>
            <a:r>
              <a:rPr lang="en-US" sz="5400" b="1" dirty="0"/>
              <a:t>Acts 2 continued</a:t>
            </a:r>
            <a:br>
              <a:rPr lang="en-US" sz="5400" dirty="0"/>
            </a:br>
            <a:r>
              <a:rPr lang="en-US" sz="5400" dirty="0"/>
              <a:t>31 He seeing this before </a:t>
            </a:r>
            <a:r>
              <a:rPr lang="en-US" sz="5400" dirty="0" err="1"/>
              <a:t>spake</a:t>
            </a:r>
            <a:r>
              <a:rPr lang="en-US" sz="5400" dirty="0"/>
              <a:t> of the resurrection of Christ, that his soul was not left in hell, neither his flesh did see corruption. 32 This Jesus hath God raised up, whereof we all are witnesses.</a:t>
            </a:r>
          </a:p>
        </p:txBody>
      </p:sp>
    </p:spTree>
    <p:extLst>
      <p:ext uri="{BB962C8B-B14F-4D97-AF65-F5344CB8AC3E}">
        <p14:creationId xmlns:p14="http://schemas.microsoft.com/office/powerpoint/2010/main" val="2132153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A25757-3A3B-4B9B-9D18-AE7EDE419864}"/>
              </a:ext>
            </a:extLst>
          </p:cNvPr>
          <p:cNvSpPr/>
          <p:nvPr/>
        </p:nvSpPr>
        <p:spPr>
          <a:xfrm>
            <a:off x="516835" y="450574"/>
            <a:ext cx="11092069" cy="5909310"/>
          </a:xfrm>
          <a:prstGeom prst="rect">
            <a:avLst/>
          </a:prstGeom>
        </p:spPr>
        <p:txBody>
          <a:bodyPr wrap="square">
            <a:spAutoFit/>
          </a:bodyPr>
          <a:lstStyle/>
          <a:p>
            <a:r>
              <a:rPr lang="en-US" sz="5400" b="1" dirty="0"/>
              <a:t>Daniel 10:13</a:t>
            </a:r>
          </a:p>
          <a:p>
            <a:r>
              <a:rPr lang="en-US" sz="5400" dirty="0"/>
              <a:t>But the prince of the kingdom of Persia withstood me one and twenty days: but, lo, Michael, one of the chief princes, came to help me; and I remained there with the kings of Persia.</a:t>
            </a:r>
          </a:p>
        </p:txBody>
      </p:sp>
    </p:spTree>
    <p:extLst>
      <p:ext uri="{BB962C8B-B14F-4D97-AF65-F5344CB8AC3E}">
        <p14:creationId xmlns:p14="http://schemas.microsoft.com/office/powerpoint/2010/main" val="3162826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7623A8-C8FE-497D-A26F-C59DA281852C}"/>
              </a:ext>
            </a:extLst>
          </p:cNvPr>
          <p:cNvSpPr/>
          <p:nvPr/>
        </p:nvSpPr>
        <p:spPr>
          <a:xfrm>
            <a:off x="636104" y="543339"/>
            <a:ext cx="10933044" cy="5078313"/>
          </a:xfrm>
          <a:prstGeom prst="rect">
            <a:avLst/>
          </a:prstGeom>
        </p:spPr>
        <p:txBody>
          <a:bodyPr wrap="square">
            <a:spAutoFit/>
          </a:bodyPr>
          <a:lstStyle/>
          <a:p>
            <a:r>
              <a:rPr lang="en-US" sz="3600" b="1" dirty="0"/>
              <a:t>1 Peter 3:18-20</a:t>
            </a:r>
          </a:p>
          <a:p>
            <a:r>
              <a:rPr lang="en-US" sz="3600" dirty="0"/>
              <a:t>For Christ also hath once suffered for sins, the just for the unjust, that he might bring us to God, being put to death in the flesh, but quickened by the Spirit: By which also he went and preached unto the spirits in prison; Which sometime were disobedient, when once the longsuffering of God waited in the days of Noah, while the ark was a preparing, wherein few, that is, eight souls were saved by water. </a:t>
            </a:r>
          </a:p>
        </p:txBody>
      </p:sp>
    </p:spTree>
    <p:extLst>
      <p:ext uri="{BB962C8B-B14F-4D97-AF65-F5344CB8AC3E}">
        <p14:creationId xmlns:p14="http://schemas.microsoft.com/office/powerpoint/2010/main" val="2439644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AC1A2E-F8FA-49EA-9C32-8ADD069F9C8D}"/>
              </a:ext>
            </a:extLst>
          </p:cNvPr>
          <p:cNvSpPr/>
          <p:nvPr/>
        </p:nvSpPr>
        <p:spPr>
          <a:xfrm>
            <a:off x="490330" y="450575"/>
            <a:ext cx="11211340" cy="6186309"/>
          </a:xfrm>
          <a:prstGeom prst="rect">
            <a:avLst/>
          </a:prstGeom>
        </p:spPr>
        <p:txBody>
          <a:bodyPr wrap="square">
            <a:spAutoFit/>
          </a:bodyPr>
          <a:lstStyle/>
          <a:p>
            <a:r>
              <a:rPr lang="en-US" sz="4400" b="1" dirty="0"/>
              <a:t>58-0406E - The Evidence Of The Resurrection</a:t>
            </a:r>
          </a:p>
          <a:p>
            <a:r>
              <a:rPr lang="en-US" sz="4400" dirty="0"/>
              <a:t>30 After the death of Jesus, the Bible tells us, that, “He went and preached to the souls that were in prison, that repented not in the longsuffering of the days of Noah.” And to bring to their remembrance that Noah, and Enoch, and the great prophets of their days, witnessed that there was coming a Messiah, and they rejected the Message.</a:t>
            </a:r>
          </a:p>
        </p:txBody>
      </p:sp>
    </p:spTree>
    <p:extLst>
      <p:ext uri="{BB962C8B-B14F-4D97-AF65-F5344CB8AC3E}">
        <p14:creationId xmlns:p14="http://schemas.microsoft.com/office/powerpoint/2010/main" val="2183238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5DC2DB-1AC4-43A7-94F4-04DB205BFDBB}"/>
              </a:ext>
            </a:extLst>
          </p:cNvPr>
          <p:cNvSpPr/>
          <p:nvPr/>
        </p:nvSpPr>
        <p:spPr>
          <a:xfrm>
            <a:off x="622852" y="503583"/>
            <a:ext cx="10946296" cy="5909310"/>
          </a:xfrm>
          <a:prstGeom prst="rect">
            <a:avLst/>
          </a:prstGeom>
        </p:spPr>
        <p:txBody>
          <a:bodyPr wrap="square">
            <a:spAutoFit/>
          </a:bodyPr>
          <a:lstStyle/>
          <a:p>
            <a:r>
              <a:rPr lang="en-US" sz="5400" b="1" dirty="0"/>
              <a:t>Matthew 27:52-53</a:t>
            </a:r>
          </a:p>
          <a:p>
            <a:r>
              <a:rPr lang="en-US" sz="5400" dirty="0"/>
              <a:t>And the graves were opened; and many bodies of the saints which slept arose, And came out of the graves after his resurrection, and went into the holy city, and appeared unto many.</a:t>
            </a:r>
          </a:p>
        </p:txBody>
      </p:sp>
    </p:spTree>
    <p:extLst>
      <p:ext uri="{BB962C8B-B14F-4D97-AF65-F5344CB8AC3E}">
        <p14:creationId xmlns:p14="http://schemas.microsoft.com/office/powerpoint/2010/main" val="2297414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AD392C1-584B-4DE4-B3D8-B2A3EBC54421}"/>
              </a:ext>
            </a:extLst>
          </p:cNvPr>
          <p:cNvSpPr/>
          <p:nvPr/>
        </p:nvSpPr>
        <p:spPr>
          <a:xfrm>
            <a:off x="702365" y="477078"/>
            <a:ext cx="10933044" cy="5632311"/>
          </a:xfrm>
          <a:prstGeom prst="rect">
            <a:avLst/>
          </a:prstGeom>
        </p:spPr>
        <p:txBody>
          <a:bodyPr wrap="square">
            <a:spAutoFit/>
          </a:bodyPr>
          <a:lstStyle/>
          <a:p>
            <a:r>
              <a:rPr lang="en-US" sz="4000" b="1" dirty="0"/>
              <a:t>I Corinthians 15:50-57</a:t>
            </a:r>
          </a:p>
          <a:p>
            <a:r>
              <a:rPr lang="en-US" sz="4000" dirty="0"/>
              <a:t>Now this I say, brethren, that flesh and blood cannot inherit the kingdom of God; neither doth corruption inherit incorruption. Behold, I shew you a mystery; We shall not all sleep, but we shall all be changed, In a moment, in the twinkling of an eye, at the last trump: for the trumpet shall sound, and the dead shall be raised incorruptible, and we shall be changed. </a:t>
            </a:r>
          </a:p>
        </p:txBody>
      </p:sp>
    </p:spTree>
    <p:extLst>
      <p:ext uri="{BB962C8B-B14F-4D97-AF65-F5344CB8AC3E}">
        <p14:creationId xmlns:p14="http://schemas.microsoft.com/office/powerpoint/2010/main" val="100083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50B627-AC5E-47E9-86B7-72F075079AD7}"/>
              </a:ext>
            </a:extLst>
          </p:cNvPr>
          <p:cNvSpPr/>
          <p:nvPr/>
        </p:nvSpPr>
        <p:spPr>
          <a:xfrm>
            <a:off x="702365" y="477078"/>
            <a:ext cx="10933044" cy="5632311"/>
          </a:xfrm>
          <a:prstGeom prst="rect">
            <a:avLst/>
          </a:prstGeom>
        </p:spPr>
        <p:txBody>
          <a:bodyPr wrap="square">
            <a:spAutoFit/>
          </a:bodyPr>
          <a:lstStyle/>
          <a:p>
            <a:r>
              <a:rPr lang="en-US" sz="3600" b="1" dirty="0"/>
              <a:t>I Corinthians 15:50-57 continued</a:t>
            </a:r>
          </a:p>
          <a:p>
            <a:r>
              <a:rPr lang="en-US" sz="3600" dirty="0"/>
              <a:t>For this corruptible must put on incorruption, and this mortal must put on immortality. So when this corruptible shall have put on incorruption, and this mortal shall have put on immortality, then shall be brought to pass the saying that is written, Death is swallowed up in victory. O death, where is thy sting? O grave, where is thy victory? The sting of death is sin; and the strength of sin is the law. But thanks be to God, which giveth us the victory through our Lord Jesus Christ.</a:t>
            </a:r>
          </a:p>
        </p:txBody>
      </p:sp>
    </p:spTree>
    <p:extLst>
      <p:ext uri="{BB962C8B-B14F-4D97-AF65-F5344CB8AC3E}">
        <p14:creationId xmlns:p14="http://schemas.microsoft.com/office/powerpoint/2010/main" val="126329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C6572F9-A9FC-4D43-84A4-3E9ECE1521A3}"/>
              </a:ext>
            </a:extLst>
          </p:cNvPr>
          <p:cNvSpPr/>
          <p:nvPr/>
        </p:nvSpPr>
        <p:spPr>
          <a:xfrm>
            <a:off x="636104" y="622853"/>
            <a:ext cx="10959548" cy="4708981"/>
          </a:xfrm>
          <a:prstGeom prst="rect">
            <a:avLst/>
          </a:prstGeom>
        </p:spPr>
        <p:txBody>
          <a:bodyPr wrap="square">
            <a:spAutoFit/>
          </a:bodyPr>
          <a:lstStyle/>
          <a:p>
            <a:r>
              <a:rPr lang="en-US" sz="6000" b="1" dirty="0"/>
              <a:t>Matthew 16:18: </a:t>
            </a:r>
          </a:p>
          <a:p>
            <a:r>
              <a:rPr lang="en-US" sz="6000" dirty="0"/>
              <a:t>And I say also unto thee, That thou art Peter, and upon this rock I will build my church; and the gates of hell shall not prevail against it.</a:t>
            </a:r>
          </a:p>
        </p:txBody>
      </p:sp>
    </p:spTree>
    <p:extLst>
      <p:ext uri="{BB962C8B-B14F-4D97-AF65-F5344CB8AC3E}">
        <p14:creationId xmlns:p14="http://schemas.microsoft.com/office/powerpoint/2010/main" val="2791393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EA2214-3264-423E-B45E-7268652A9AD5}"/>
              </a:ext>
            </a:extLst>
          </p:cNvPr>
          <p:cNvSpPr/>
          <p:nvPr/>
        </p:nvSpPr>
        <p:spPr>
          <a:xfrm>
            <a:off x="583094" y="567110"/>
            <a:ext cx="11131827" cy="6186309"/>
          </a:xfrm>
          <a:prstGeom prst="rect">
            <a:avLst/>
          </a:prstGeom>
        </p:spPr>
        <p:txBody>
          <a:bodyPr wrap="square">
            <a:spAutoFit/>
          </a:bodyPr>
          <a:lstStyle/>
          <a:p>
            <a:r>
              <a:rPr lang="en-US" sz="3600" b="1" dirty="0"/>
              <a:t>Isaiah 25:8</a:t>
            </a:r>
          </a:p>
          <a:p>
            <a:r>
              <a:rPr lang="en-US" sz="3600" dirty="0"/>
              <a:t>He will swallow up death in victory; and the Lord GOD will wipe away tears from off all faces; and the rebuke of his people shall he take away from off all the earth: for the LORD hath spoken it.</a:t>
            </a:r>
          </a:p>
          <a:p>
            <a:endParaRPr lang="en-US" sz="3600" dirty="0"/>
          </a:p>
          <a:p>
            <a:r>
              <a:rPr lang="en-US" sz="3600" b="1" dirty="0" err="1"/>
              <a:t>Hoseah</a:t>
            </a:r>
            <a:r>
              <a:rPr lang="en-US" sz="3600" b="1" dirty="0"/>
              <a:t> 13:14</a:t>
            </a:r>
          </a:p>
          <a:p>
            <a:r>
              <a:rPr lang="en-US" sz="3600" dirty="0"/>
              <a:t>I will ransom them from the power of the grave; I will redeem them from death: O death, I will be thy plagues; O grave, I will be thy destruction: repentance shall be hid from mine eyes.</a:t>
            </a:r>
          </a:p>
        </p:txBody>
      </p:sp>
    </p:spTree>
    <p:extLst>
      <p:ext uri="{BB962C8B-B14F-4D97-AF65-F5344CB8AC3E}">
        <p14:creationId xmlns:p14="http://schemas.microsoft.com/office/powerpoint/2010/main" val="1033725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881059D-9C93-4944-BA22-B04F3EE34164}"/>
              </a:ext>
            </a:extLst>
          </p:cNvPr>
          <p:cNvSpPr/>
          <p:nvPr/>
        </p:nvSpPr>
        <p:spPr>
          <a:xfrm>
            <a:off x="715617" y="569843"/>
            <a:ext cx="10999305" cy="6001643"/>
          </a:xfrm>
          <a:prstGeom prst="rect">
            <a:avLst/>
          </a:prstGeom>
        </p:spPr>
        <p:txBody>
          <a:bodyPr wrap="square">
            <a:spAutoFit/>
          </a:bodyPr>
          <a:lstStyle/>
          <a:p>
            <a:r>
              <a:rPr lang="en-US" sz="4800" b="1" dirty="0"/>
              <a:t>Rev 19:7-8</a:t>
            </a:r>
          </a:p>
          <a:p>
            <a:r>
              <a:rPr lang="en-US" sz="4800" dirty="0"/>
              <a:t>Let us be glad and rejoice, and give </a:t>
            </a:r>
            <a:r>
              <a:rPr lang="en-US" sz="4800" dirty="0" err="1"/>
              <a:t>honour</a:t>
            </a:r>
            <a:r>
              <a:rPr lang="en-US" sz="4800" dirty="0"/>
              <a:t> to him: for the marriage of the Lamb is come, and his wife hath made herself ready. And to her was granted that she should be arrayed in </a:t>
            </a:r>
            <a:r>
              <a:rPr lang="en-US" sz="4800" b="1" dirty="0">
                <a:solidFill>
                  <a:srgbClr val="FF0000"/>
                </a:solidFill>
              </a:rPr>
              <a:t>fine linen, clean and white</a:t>
            </a:r>
            <a:r>
              <a:rPr lang="en-US" sz="4800" dirty="0"/>
              <a:t>: for the fine linen is the righteousness of saints.</a:t>
            </a:r>
          </a:p>
        </p:txBody>
      </p:sp>
    </p:spTree>
    <p:extLst>
      <p:ext uri="{BB962C8B-B14F-4D97-AF65-F5344CB8AC3E}">
        <p14:creationId xmlns:p14="http://schemas.microsoft.com/office/powerpoint/2010/main" val="462099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1557D70-D5B6-4EB5-91BF-C478E878FA63}"/>
              </a:ext>
            </a:extLst>
          </p:cNvPr>
          <p:cNvSpPr/>
          <p:nvPr/>
        </p:nvSpPr>
        <p:spPr>
          <a:xfrm>
            <a:off x="490329" y="384313"/>
            <a:ext cx="11052313" cy="5632311"/>
          </a:xfrm>
          <a:prstGeom prst="rect">
            <a:avLst/>
          </a:prstGeom>
        </p:spPr>
        <p:txBody>
          <a:bodyPr wrap="square">
            <a:spAutoFit/>
          </a:bodyPr>
          <a:lstStyle/>
          <a:p>
            <a:r>
              <a:rPr lang="en-US" sz="4000" b="1" dirty="0"/>
              <a:t>Revelation 19:11-16</a:t>
            </a:r>
          </a:p>
          <a:p>
            <a:r>
              <a:rPr lang="en-US" sz="4000" dirty="0"/>
              <a:t>And I saw heaven opened, and behold a white horse; and he that sat upon him was called Faithful and True, and in righteousness he doth judge and make war. His eyes were as a flame of fire, and on his head were many crowns; and he had a name written, that no man knew, but he himself. And he was clothed with a </a:t>
            </a:r>
            <a:r>
              <a:rPr lang="en-US" sz="4000" b="1" dirty="0">
                <a:solidFill>
                  <a:srgbClr val="FF0000"/>
                </a:solidFill>
              </a:rPr>
              <a:t>vesture dipped in blood</a:t>
            </a:r>
            <a:r>
              <a:rPr lang="en-US" sz="4000" dirty="0"/>
              <a:t>: and his name is called The Word of God. </a:t>
            </a:r>
          </a:p>
        </p:txBody>
      </p:sp>
    </p:spTree>
    <p:extLst>
      <p:ext uri="{BB962C8B-B14F-4D97-AF65-F5344CB8AC3E}">
        <p14:creationId xmlns:p14="http://schemas.microsoft.com/office/powerpoint/2010/main" val="1598801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1E2C895-160B-410C-A793-35D703643EC8}"/>
              </a:ext>
            </a:extLst>
          </p:cNvPr>
          <p:cNvSpPr/>
          <p:nvPr/>
        </p:nvSpPr>
        <p:spPr>
          <a:xfrm>
            <a:off x="636103" y="490331"/>
            <a:ext cx="11039061" cy="5632311"/>
          </a:xfrm>
          <a:prstGeom prst="rect">
            <a:avLst/>
          </a:prstGeom>
        </p:spPr>
        <p:txBody>
          <a:bodyPr wrap="square">
            <a:spAutoFit/>
          </a:bodyPr>
          <a:lstStyle/>
          <a:p>
            <a:r>
              <a:rPr lang="en-US" sz="4000" b="1" dirty="0"/>
              <a:t>Revelation 19:11-16 continued</a:t>
            </a:r>
          </a:p>
          <a:p>
            <a:r>
              <a:rPr lang="en-US" sz="4000" dirty="0"/>
              <a:t>And the </a:t>
            </a:r>
            <a:r>
              <a:rPr lang="en-US" sz="4000" b="1" dirty="0">
                <a:solidFill>
                  <a:srgbClr val="FF0000"/>
                </a:solidFill>
              </a:rPr>
              <a:t>armies</a:t>
            </a:r>
            <a:r>
              <a:rPr lang="en-US" sz="4000" dirty="0"/>
              <a:t> which were in heaven followed him upon white horses, clothed in </a:t>
            </a:r>
            <a:r>
              <a:rPr lang="en-US" sz="4000" b="1" dirty="0">
                <a:solidFill>
                  <a:srgbClr val="FF0000"/>
                </a:solidFill>
              </a:rPr>
              <a:t>fine linen, white and clean</a:t>
            </a:r>
            <a:r>
              <a:rPr lang="en-US" sz="4000" dirty="0"/>
              <a:t>. And out of his mouth </a:t>
            </a:r>
            <a:r>
              <a:rPr lang="en-US" sz="4000" dirty="0" err="1"/>
              <a:t>goeth</a:t>
            </a:r>
            <a:r>
              <a:rPr lang="en-US" sz="4000" dirty="0"/>
              <a:t> a sharp sword, that with it he should smite the nations: and he shall rule them with a rod of iron: and he </a:t>
            </a:r>
            <a:r>
              <a:rPr lang="en-US" sz="4000" dirty="0" err="1"/>
              <a:t>treadeth</a:t>
            </a:r>
            <a:r>
              <a:rPr lang="en-US" sz="4000" dirty="0"/>
              <a:t> the winepress of the fierceness and wrath of Almighty God. And he hath on his vesture and on his thigh a name written, KING OF KINGS, AND LORD OF LORDS.</a:t>
            </a:r>
          </a:p>
        </p:txBody>
      </p:sp>
    </p:spTree>
    <p:extLst>
      <p:ext uri="{BB962C8B-B14F-4D97-AF65-F5344CB8AC3E}">
        <p14:creationId xmlns:p14="http://schemas.microsoft.com/office/powerpoint/2010/main" val="2743873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25E87E-C22F-4F8D-A1A2-CFB706219B94}"/>
              </a:ext>
            </a:extLst>
          </p:cNvPr>
          <p:cNvSpPr/>
          <p:nvPr/>
        </p:nvSpPr>
        <p:spPr>
          <a:xfrm>
            <a:off x="636103" y="569843"/>
            <a:ext cx="10999305" cy="4832092"/>
          </a:xfrm>
          <a:prstGeom prst="rect">
            <a:avLst/>
          </a:prstGeom>
        </p:spPr>
        <p:txBody>
          <a:bodyPr wrap="square">
            <a:spAutoFit/>
          </a:bodyPr>
          <a:lstStyle/>
          <a:p>
            <a:r>
              <a:rPr lang="en-US" sz="4400" b="1" dirty="0"/>
              <a:t>61-0730M - Gabriel's Instructions To Daniel </a:t>
            </a:r>
          </a:p>
          <a:p>
            <a:r>
              <a:rPr lang="en-US" sz="4400" dirty="0"/>
              <a:t>Then, at the end, in the 19th chapter, here She comes with Her Bridegroom. Hallelujah! “King of king, and Lord of lords; vesture dipped in Blood, and the Heavenly host riding on white horses, coming with Him. </a:t>
            </a:r>
            <a:r>
              <a:rPr lang="en-US" sz="4400" b="1" dirty="0">
                <a:solidFill>
                  <a:srgbClr val="FF0000"/>
                </a:solidFill>
              </a:rPr>
              <a:t>There She comes</a:t>
            </a:r>
            <a:r>
              <a:rPr lang="en-US" sz="4400" dirty="0"/>
              <a:t>, to take Her place for the Millennium. Amen!</a:t>
            </a:r>
          </a:p>
        </p:txBody>
      </p:sp>
    </p:spTree>
    <p:extLst>
      <p:ext uri="{BB962C8B-B14F-4D97-AF65-F5344CB8AC3E}">
        <p14:creationId xmlns:p14="http://schemas.microsoft.com/office/powerpoint/2010/main" val="1189655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223FB20-86F4-4F0F-8BD9-D652912E98FD}"/>
              </a:ext>
            </a:extLst>
          </p:cNvPr>
          <p:cNvSpPr/>
          <p:nvPr/>
        </p:nvSpPr>
        <p:spPr>
          <a:xfrm>
            <a:off x="596348" y="556591"/>
            <a:ext cx="10999304" cy="6186309"/>
          </a:xfrm>
          <a:prstGeom prst="rect">
            <a:avLst/>
          </a:prstGeom>
        </p:spPr>
        <p:txBody>
          <a:bodyPr wrap="square">
            <a:spAutoFit/>
          </a:bodyPr>
          <a:lstStyle/>
          <a:p>
            <a:r>
              <a:rPr lang="en-US" sz="4400" b="1" dirty="0"/>
              <a:t>Ephesians 6:10-17</a:t>
            </a:r>
          </a:p>
          <a:p>
            <a:r>
              <a:rPr lang="en-US" sz="4400" dirty="0"/>
              <a:t>Finally, my brethren, be strong in the Lord, and in the power of his might. Put on the whole </a:t>
            </a:r>
            <a:r>
              <a:rPr lang="en-US" sz="4400" dirty="0" err="1"/>
              <a:t>armour</a:t>
            </a:r>
            <a:r>
              <a:rPr lang="en-US" sz="4400" dirty="0"/>
              <a:t> of God, that ye may be able to stand against the wiles of the devil. For we wrestle not against flesh and blood, but against principalities, against powers, against the rulers of the darkness of this world, against spiritual wickedness in high places.</a:t>
            </a:r>
          </a:p>
        </p:txBody>
      </p:sp>
    </p:spTree>
    <p:extLst>
      <p:ext uri="{BB962C8B-B14F-4D97-AF65-F5344CB8AC3E}">
        <p14:creationId xmlns:p14="http://schemas.microsoft.com/office/powerpoint/2010/main" val="79956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223FB20-86F4-4F0F-8BD9-D652912E98FD}"/>
              </a:ext>
            </a:extLst>
          </p:cNvPr>
          <p:cNvSpPr/>
          <p:nvPr/>
        </p:nvSpPr>
        <p:spPr>
          <a:xfrm>
            <a:off x="596348" y="556591"/>
            <a:ext cx="10999304" cy="5632311"/>
          </a:xfrm>
          <a:prstGeom prst="rect">
            <a:avLst/>
          </a:prstGeom>
        </p:spPr>
        <p:txBody>
          <a:bodyPr wrap="square">
            <a:spAutoFit/>
          </a:bodyPr>
          <a:lstStyle/>
          <a:p>
            <a:r>
              <a:rPr lang="en-US" sz="3600" b="1" dirty="0"/>
              <a:t>Ephesians 6:10-17 continued</a:t>
            </a:r>
          </a:p>
          <a:p>
            <a:r>
              <a:rPr lang="en-US" sz="3600" dirty="0"/>
              <a:t>Wherefore take unto you the whole </a:t>
            </a:r>
            <a:r>
              <a:rPr lang="en-US" sz="3600" dirty="0" err="1"/>
              <a:t>armour</a:t>
            </a:r>
            <a:r>
              <a:rPr lang="en-US" sz="3600" dirty="0"/>
              <a:t> of God, that ye may be able to withstand in the evil day, and having done all, to stand. Stand therefore, having your loins girt about with truth, and having on the breastplate of righteousness; And your feet shod with the preparation of the gospel of peace; Above all, taking the shield of faith, wherewith ye shall be able to quench all the fiery darts of the wicked. And take the helmet of salvation, and the sword of the Spirit, which is the word of God:</a:t>
            </a:r>
          </a:p>
        </p:txBody>
      </p:sp>
    </p:spTree>
    <p:extLst>
      <p:ext uri="{BB962C8B-B14F-4D97-AF65-F5344CB8AC3E}">
        <p14:creationId xmlns:p14="http://schemas.microsoft.com/office/powerpoint/2010/main" val="12921181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FBC70E-7568-49A2-B7DC-AC873F2FB507}"/>
              </a:ext>
            </a:extLst>
          </p:cNvPr>
          <p:cNvSpPr/>
          <p:nvPr/>
        </p:nvSpPr>
        <p:spPr>
          <a:xfrm>
            <a:off x="609599" y="490330"/>
            <a:ext cx="10906539" cy="6247864"/>
          </a:xfrm>
          <a:prstGeom prst="rect">
            <a:avLst/>
          </a:prstGeom>
        </p:spPr>
        <p:txBody>
          <a:bodyPr wrap="square">
            <a:spAutoFit/>
          </a:bodyPr>
          <a:lstStyle/>
          <a:p>
            <a:r>
              <a:rPr lang="en-US" sz="4000" b="1" dirty="0"/>
              <a:t>Revelation 19:19-20</a:t>
            </a:r>
          </a:p>
          <a:p>
            <a:r>
              <a:rPr lang="en-US" sz="4000" dirty="0"/>
              <a:t>And I saw the beast, and the kings of the earth, and their armies, gathered together to make war against him that sat on the horse, and against his army. And the beast was taken, and with him the false prophet that wrought miracles before him, with which he deceived them that had received the mark of the beast, and them that worshipped his image. These both were cast alive into a lake of fire burning with brimstone.</a:t>
            </a:r>
          </a:p>
        </p:txBody>
      </p:sp>
    </p:spTree>
    <p:extLst>
      <p:ext uri="{BB962C8B-B14F-4D97-AF65-F5344CB8AC3E}">
        <p14:creationId xmlns:p14="http://schemas.microsoft.com/office/powerpoint/2010/main" val="1076903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3D7B856-CDBF-4EB0-AC20-DE10659C412A}"/>
              </a:ext>
            </a:extLst>
          </p:cNvPr>
          <p:cNvSpPr/>
          <p:nvPr/>
        </p:nvSpPr>
        <p:spPr>
          <a:xfrm>
            <a:off x="649357" y="397565"/>
            <a:ext cx="11237843" cy="5632311"/>
          </a:xfrm>
          <a:prstGeom prst="rect">
            <a:avLst/>
          </a:prstGeom>
        </p:spPr>
        <p:txBody>
          <a:bodyPr wrap="square">
            <a:spAutoFit/>
          </a:bodyPr>
          <a:lstStyle/>
          <a:p>
            <a:r>
              <a:rPr lang="en-US" sz="3600" b="1" dirty="0"/>
              <a:t>Rev 20:10</a:t>
            </a:r>
          </a:p>
          <a:p>
            <a:r>
              <a:rPr lang="en-US" sz="3600" dirty="0"/>
              <a:t>And the devil that deceived them was cast into the lake of fire and brimstone, where the beast and the false prophet are, and shall be tormented day and night for ever and ever.</a:t>
            </a:r>
          </a:p>
          <a:p>
            <a:endParaRPr lang="en-US" sz="3600" dirty="0"/>
          </a:p>
          <a:p>
            <a:r>
              <a:rPr lang="en-US" sz="3600" b="1" dirty="0"/>
              <a:t>Rev 20:14-15</a:t>
            </a:r>
          </a:p>
          <a:p>
            <a:r>
              <a:rPr lang="en-US" sz="3600" dirty="0"/>
              <a:t>And death and hell were cast into the lake of fire. This is the second death. And whosoever was not found written in the book of life was cast into the lake of fire.</a:t>
            </a:r>
          </a:p>
        </p:txBody>
      </p:sp>
    </p:spTree>
    <p:extLst>
      <p:ext uri="{BB962C8B-B14F-4D97-AF65-F5344CB8AC3E}">
        <p14:creationId xmlns:p14="http://schemas.microsoft.com/office/powerpoint/2010/main" val="3048427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82BBBD4-9631-4437-87BF-5E9155367AF1}"/>
              </a:ext>
            </a:extLst>
          </p:cNvPr>
          <p:cNvSpPr/>
          <p:nvPr/>
        </p:nvSpPr>
        <p:spPr>
          <a:xfrm>
            <a:off x="767499" y="554143"/>
            <a:ext cx="10894414" cy="5078313"/>
          </a:xfrm>
          <a:prstGeom prst="rect">
            <a:avLst/>
          </a:prstGeom>
        </p:spPr>
        <p:txBody>
          <a:bodyPr wrap="square">
            <a:spAutoFit/>
          </a:bodyPr>
          <a:lstStyle/>
          <a:p>
            <a:r>
              <a:rPr lang="en-US" sz="3600" dirty="0"/>
              <a:t>Gates: Location of deliberation and council, seat of power.</a:t>
            </a:r>
          </a:p>
          <a:p>
            <a:endParaRPr lang="en-US" sz="3600" dirty="0"/>
          </a:p>
          <a:p>
            <a:r>
              <a:rPr lang="en-US" sz="3600" dirty="0"/>
              <a:t>2 Samuel 19:8</a:t>
            </a:r>
          </a:p>
          <a:p>
            <a:r>
              <a:rPr lang="en-US" sz="3600" dirty="0"/>
              <a:t>So the king got up and sat in the gate, and all the people were told: “Behold, the king is sitting in the gate.” So they all came before the king.</a:t>
            </a:r>
          </a:p>
          <a:p>
            <a:endParaRPr lang="en-US" sz="3600" dirty="0"/>
          </a:p>
          <a:p>
            <a:r>
              <a:rPr lang="en-US" sz="3600" dirty="0"/>
              <a:t>(Lot, Boaz, husband of virtuous woman)</a:t>
            </a:r>
          </a:p>
        </p:txBody>
      </p:sp>
    </p:spTree>
    <p:extLst>
      <p:ext uri="{BB962C8B-B14F-4D97-AF65-F5344CB8AC3E}">
        <p14:creationId xmlns:p14="http://schemas.microsoft.com/office/powerpoint/2010/main" val="298742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2AF9B39-295E-45ED-9656-AC3BCD64A5D2}"/>
              </a:ext>
            </a:extLst>
          </p:cNvPr>
          <p:cNvSpPr/>
          <p:nvPr/>
        </p:nvSpPr>
        <p:spPr>
          <a:xfrm>
            <a:off x="543339" y="389140"/>
            <a:ext cx="11145077" cy="6001643"/>
          </a:xfrm>
          <a:prstGeom prst="rect">
            <a:avLst/>
          </a:prstGeom>
        </p:spPr>
        <p:txBody>
          <a:bodyPr wrap="square">
            <a:spAutoFit/>
          </a:bodyPr>
          <a:lstStyle/>
          <a:p>
            <a:r>
              <a:rPr lang="en-US" sz="3200" b="1" dirty="0"/>
              <a:t>Isaiah 38:10</a:t>
            </a:r>
          </a:p>
          <a:p>
            <a:r>
              <a:rPr lang="en-US" sz="3200" dirty="0"/>
              <a:t>I (Hezekiah) said in the cutting off of my days, I shall go to the gates of the grave: I am deprived of the residue of my years.</a:t>
            </a:r>
          </a:p>
          <a:p>
            <a:endParaRPr lang="en-US" sz="3200" dirty="0"/>
          </a:p>
          <a:p>
            <a:r>
              <a:rPr lang="en-US" sz="3200" b="1" dirty="0"/>
              <a:t>Job 8:16-17</a:t>
            </a:r>
          </a:p>
          <a:p>
            <a:r>
              <a:rPr lang="en-US" sz="3200" dirty="0"/>
              <a:t>Hast thou entered into the springs of the sea? or hast thou walked in the search of the depth? Have the gates of death been opened unto thee? or hast thou seen the doors of the shadow of death</a:t>
            </a:r>
          </a:p>
          <a:p>
            <a:endParaRPr lang="en-US" sz="3200" dirty="0"/>
          </a:p>
          <a:p>
            <a:r>
              <a:rPr lang="en-US" sz="3200" b="1" dirty="0"/>
              <a:t>Psalms 107:18</a:t>
            </a:r>
          </a:p>
          <a:p>
            <a:r>
              <a:rPr lang="en-US" sz="3200" dirty="0"/>
              <a:t>Their soul </a:t>
            </a:r>
            <a:r>
              <a:rPr lang="en-US" sz="3200" dirty="0" err="1"/>
              <a:t>abhorreth</a:t>
            </a:r>
            <a:r>
              <a:rPr lang="en-US" sz="3200" dirty="0"/>
              <a:t> all manner of meat; and they draw near unto the gates of death.</a:t>
            </a:r>
          </a:p>
        </p:txBody>
      </p:sp>
    </p:spTree>
    <p:extLst>
      <p:ext uri="{BB962C8B-B14F-4D97-AF65-F5344CB8AC3E}">
        <p14:creationId xmlns:p14="http://schemas.microsoft.com/office/powerpoint/2010/main" val="129812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EFC8F1-3D44-4EB2-8099-5DE9A4E896A1}"/>
              </a:ext>
            </a:extLst>
          </p:cNvPr>
          <p:cNvSpPr/>
          <p:nvPr/>
        </p:nvSpPr>
        <p:spPr>
          <a:xfrm>
            <a:off x="715618" y="477080"/>
            <a:ext cx="11078818" cy="6186309"/>
          </a:xfrm>
          <a:prstGeom prst="rect">
            <a:avLst/>
          </a:prstGeom>
        </p:spPr>
        <p:txBody>
          <a:bodyPr wrap="square">
            <a:spAutoFit/>
          </a:bodyPr>
          <a:lstStyle/>
          <a:p>
            <a:r>
              <a:rPr lang="en-US" sz="4400" b="1" dirty="0"/>
              <a:t>63-0728 - Christ Is The Mystery Of God Revealed</a:t>
            </a:r>
          </a:p>
          <a:p>
            <a:r>
              <a:rPr lang="en-US" sz="4400" dirty="0"/>
              <a:t>“Flesh and blood never revealed it to you. But upon this revelation, called-out group, I’ll build My Church in them. </a:t>
            </a:r>
            <a:r>
              <a:rPr lang="en-US" sz="4400" b="1" dirty="0">
                <a:solidFill>
                  <a:srgbClr val="FF0000"/>
                </a:solidFill>
              </a:rPr>
              <a:t>And all the gates of hell will never be able to withstand it.</a:t>
            </a:r>
            <a:r>
              <a:rPr lang="en-US" sz="4400" dirty="0"/>
              <a:t>” “Not one hair of your head shall perish. You are Mine! I’ll raise you up in the last day, give unto him Eternal Life, and raise him up at the last days.”</a:t>
            </a:r>
          </a:p>
        </p:txBody>
      </p:sp>
    </p:spTree>
    <p:extLst>
      <p:ext uri="{BB962C8B-B14F-4D97-AF65-F5344CB8AC3E}">
        <p14:creationId xmlns:p14="http://schemas.microsoft.com/office/powerpoint/2010/main" val="3155404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57F8DCE-AD38-45D7-AF6E-80230B1EDFAF}"/>
              </a:ext>
            </a:extLst>
          </p:cNvPr>
          <p:cNvSpPr/>
          <p:nvPr/>
        </p:nvSpPr>
        <p:spPr>
          <a:xfrm>
            <a:off x="622851" y="556590"/>
            <a:ext cx="11012557" cy="5016758"/>
          </a:xfrm>
          <a:prstGeom prst="rect">
            <a:avLst/>
          </a:prstGeom>
        </p:spPr>
        <p:txBody>
          <a:bodyPr wrap="square">
            <a:spAutoFit/>
          </a:bodyPr>
          <a:lstStyle/>
          <a:p>
            <a:r>
              <a:rPr lang="en-US" sz="3200" b="1" dirty="0"/>
              <a:t>54-1212 - He Swore By Himself</a:t>
            </a:r>
            <a:r>
              <a:rPr lang="en-US" sz="3200" dirty="0"/>
              <a:t> </a:t>
            </a:r>
          </a:p>
          <a:p>
            <a:r>
              <a:rPr lang="en-US" sz="3200" dirty="0"/>
              <a:t>And He bore our—our Divine judgment, and took my penalty, taking your sins, and your guilt, and your ticket to hell, and your ticket to torment. And took it upon Himself, and died in our stead, and was </a:t>
            </a:r>
            <a:r>
              <a:rPr lang="en-US" sz="3200" b="1" dirty="0"/>
              <a:t>sent to hell in my place</a:t>
            </a:r>
            <a:r>
              <a:rPr lang="en-US" sz="3200" dirty="0"/>
              <a:t>. Amen. And God was not willing that He should stay there, but rose Him up on the third day, for our justification. To look there, and say, “I am…God has absolutely proved me, that I am justified, because He raised up His Son, Christ Jesus. Therefore, I am resurrected with Him, sitting in Heavenly places.” That’s right. Settled it! See? </a:t>
            </a:r>
          </a:p>
        </p:txBody>
      </p:sp>
    </p:spTree>
    <p:extLst>
      <p:ext uri="{BB962C8B-B14F-4D97-AF65-F5344CB8AC3E}">
        <p14:creationId xmlns:p14="http://schemas.microsoft.com/office/powerpoint/2010/main" val="3966170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F38ED2-D162-46E2-A585-42E87D8C8EF9}"/>
              </a:ext>
            </a:extLst>
          </p:cNvPr>
          <p:cNvSpPr/>
          <p:nvPr/>
        </p:nvSpPr>
        <p:spPr>
          <a:xfrm>
            <a:off x="556591" y="490330"/>
            <a:ext cx="11145079" cy="6001643"/>
          </a:xfrm>
          <a:prstGeom prst="rect">
            <a:avLst/>
          </a:prstGeom>
        </p:spPr>
        <p:txBody>
          <a:bodyPr wrap="square">
            <a:spAutoFit/>
          </a:bodyPr>
          <a:lstStyle/>
          <a:p>
            <a:r>
              <a:rPr lang="en-US" sz="4800" b="1" dirty="0"/>
              <a:t>55-0227A - The Position Of A Believer In Christ </a:t>
            </a:r>
          </a:p>
          <a:p>
            <a:r>
              <a:rPr lang="en-US" sz="4800" dirty="0"/>
              <a:t>God wouldn’t have sent Him to—to hell pure. He had to send Him to hell condemned (See?), because He took our sins. And Christ died, not righteous; Christ died a sinner. See? Christ never sinned Himself, but He took our sins on Him.</a:t>
            </a:r>
          </a:p>
        </p:txBody>
      </p:sp>
    </p:spTree>
    <p:extLst>
      <p:ext uri="{BB962C8B-B14F-4D97-AF65-F5344CB8AC3E}">
        <p14:creationId xmlns:p14="http://schemas.microsoft.com/office/powerpoint/2010/main" val="4223150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94B01F9-DF91-4DD1-AD01-C0E871C3E47A}"/>
              </a:ext>
            </a:extLst>
          </p:cNvPr>
          <p:cNvSpPr/>
          <p:nvPr/>
        </p:nvSpPr>
        <p:spPr>
          <a:xfrm>
            <a:off x="715617" y="503583"/>
            <a:ext cx="10774018" cy="6186309"/>
          </a:xfrm>
          <a:prstGeom prst="rect">
            <a:avLst/>
          </a:prstGeom>
        </p:spPr>
        <p:txBody>
          <a:bodyPr wrap="square">
            <a:spAutoFit/>
          </a:bodyPr>
          <a:lstStyle/>
          <a:p>
            <a:r>
              <a:rPr lang="en-US" sz="3600" b="1" dirty="0"/>
              <a:t>Gen 22:15-18</a:t>
            </a:r>
          </a:p>
          <a:p>
            <a:r>
              <a:rPr lang="en-US" sz="3600" dirty="0"/>
              <a:t>And the angel of the LORD called unto Abraham out of heaven the second time, And said, By myself have I sworn, saith the LORD, for because thou hast done this thing, and hast not withheld thy son, thine only son: That in blessing I will bless thee, and in multiplying I will multiply thy seed as the stars of the heaven, and as the sand which is upon the sea shore; </a:t>
            </a:r>
            <a:r>
              <a:rPr lang="en-US" sz="3600" b="1" dirty="0">
                <a:solidFill>
                  <a:srgbClr val="FF0000"/>
                </a:solidFill>
              </a:rPr>
              <a:t>and thy seed shall possess the gate of his enemies; </a:t>
            </a:r>
            <a:r>
              <a:rPr lang="en-US" sz="3600" dirty="0"/>
              <a:t>And in thy seed shall all the nations of the earth be blessed; because thou hast obeyed my voice.</a:t>
            </a:r>
          </a:p>
        </p:txBody>
      </p:sp>
    </p:spTree>
    <p:extLst>
      <p:ext uri="{BB962C8B-B14F-4D97-AF65-F5344CB8AC3E}">
        <p14:creationId xmlns:p14="http://schemas.microsoft.com/office/powerpoint/2010/main" val="1230459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BA4A06-4B66-46DA-94EA-D6EDFE942021}"/>
              </a:ext>
            </a:extLst>
          </p:cNvPr>
          <p:cNvSpPr/>
          <p:nvPr/>
        </p:nvSpPr>
        <p:spPr>
          <a:xfrm>
            <a:off x="530087" y="384313"/>
            <a:ext cx="10906539" cy="5632311"/>
          </a:xfrm>
          <a:prstGeom prst="rect">
            <a:avLst/>
          </a:prstGeom>
        </p:spPr>
        <p:txBody>
          <a:bodyPr wrap="square">
            <a:spAutoFit/>
          </a:bodyPr>
          <a:lstStyle/>
          <a:p>
            <a:r>
              <a:rPr lang="en-US" sz="3600" b="1" dirty="0"/>
              <a:t>62-0121M - And Thy Seed Shall Possess The Gate Of His Enemy </a:t>
            </a:r>
          </a:p>
          <a:p>
            <a:r>
              <a:rPr lang="en-US" sz="3600" dirty="0"/>
              <a:t>238 He ascended on High. What did He do? He cut a hole, a gate, that, the prayer of this Seed of Abraham. Why? Why? If we be the Body of Christ, if we are dead, we reckon </a:t>
            </a:r>
            <a:r>
              <a:rPr lang="en-US" sz="3600" dirty="0" err="1"/>
              <a:t>ourself</a:t>
            </a:r>
            <a:r>
              <a:rPr lang="en-US" sz="3600" dirty="0"/>
              <a:t> dead and buried in Christ, and raised with Him in resurrection. He is the Head of the Body. Where the Head is, the Body is with It. And then, this morning, where every one that’s did that, “is seated with Him in heavenly places,” with the Royal Seed. Praise God.</a:t>
            </a:r>
          </a:p>
        </p:txBody>
      </p:sp>
    </p:spTree>
    <p:extLst>
      <p:ext uri="{BB962C8B-B14F-4D97-AF65-F5344CB8AC3E}">
        <p14:creationId xmlns:p14="http://schemas.microsoft.com/office/powerpoint/2010/main" val="2507561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2015</TotalTime>
  <Words>2181</Words>
  <Application>Microsoft Office PowerPoint</Application>
  <PresentationFormat>Widescreen</PresentationFormat>
  <Paragraphs>73</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The Harrowing of Hell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Harrowing of Hell</dc:title>
  <dc:creator>John Cockman</dc:creator>
  <cp:lastModifiedBy>John Cockman</cp:lastModifiedBy>
  <cp:revision>41</cp:revision>
  <dcterms:created xsi:type="dcterms:W3CDTF">2019-03-31T17:47:45Z</dcterms:created>
  <dcterms:modified xsi:type="dcterms:W3CDTF">2019-04-03T23:19:58Z</dcterms:modified>
</cp:coreProperties>
</file>